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entation.xml" ContentType="application/vnd.openxmlformats-officedocument.presentationml.presentation.main+xml"/>
  <Override PartName="/ppt/slides/slide27.xml" ContentType="application/vnd.openxmlformats-officedocument.presentationml.slid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76.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77.xml" ContentType="application/vnd.openxmlformats-officedocument.presentationml.slideLayout+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notesSlides/notesSlide2.xml" ContentType="application/vnd.openxmlformats-officedocument.presentationml.notesSlid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notesSlides/notesSlide4.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80.xml" ContentType="application/vnd.openxmlformats-officedocument.presentationml.slideLayout+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25.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1.xml" ContentType="application/vnd.openxmlformats-officedocument.theme+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tags/tag6.xml" ContentType="application/vnd.openxmlformats-officedocument.presentationml.tags+xml"/>
  <Override PartName="/ppt/tags/tag5.xml" ContentType="application/vnd.openxmlformats-officedocument.presentationml.tags+xml"/>
  <Override PartName="/ppt/tags/tag7.xml" ContentType="application/vnd.openxmlformats-officedocument.presentationml.tags+xml"/>
  <Override PartName="/ppt/tags/tag4.xml" ContentType="application/vnd.openxmlformats-officedocument.presentationml.tags+xml"/>
  <Override PartName="/customXml/itemProps2.xml" ContentType="application/vnd.openxmlformats-officedocument.customXmlProperties+xml"/>
  <Override PartName="/customXml/itemProps4.xml" ContentType="application/vnd.openxmlformats-officedocument.customXmlProperties+xml"/>
  <Override PartName="/customXml/itemProps1.xml" ContentType="application/vnd.openxmlformats-officedocument.customXmlProperties+xml"/>
  <Override PartName="/ppt/tags/tag2.xml" ContentType="application/vnd.openxmlformats-officedocument.presentationml.tags+xml"/>
  <Override PartName="/customXml/itemProps3.xml" ContentType="application/vnd.openxmlformats-officedocument.customXmlProperties+xml"/>
  <Override PartName="/ppt/tags/tag1.xml" ContentType="application/vnd.openxmlformats-officedocument.presentationml.tags+xml"/>
  <Override PartName="/ppt/tags/tag3.xml" ContentType="application/vnd.openxmlformats-officedocument.presentationml.tag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707" r:id="rId6"/>
    <p:sldMasterId id="2147483724" r:id="rId7"/>
    <p:sldMasterId id="2147483743" r:id="rId8"/>
    <p:sldMasterId id="2147483758" r:id="rId9"/>
    <p:sldMasterId id="2147483774" r:id="rId10"/>
  </p:sldMasterIdLst>
  <p:notesMasterIdLst>
    <p:notesMasterId r:id="rId46"/>
  </p:notesMasterIdLst>
  <p:handoutMasterIdLst>
    <p:handoutMasterId r:id="rId47"/>
  </p:handoutMasterIdLst>
  <p:sldIdLst>
    <p:sldId id="261" r:id="rId11"/>
    <p:sldId id="569" r:id="rId12"/>
    <p:sldId id="718" r:id="rId13"/>
    <p:sldId id="622" r:id="rId14"/>
    <p:sldId id="623" r:id="rId15"/>
    <p:sldId id="796" r:id="rId16"/>
    <p:sldId id="2146848984" r:id="rId17"/>
    <p:sldId id="2146849727" r:id="rId18"/>
    <p:sldId id="2146847237" r:id="rId19"/>
    <p:sldId id="2146849617" r:id="rId20"/>
    <p:sldId id="2146849731" r:id="rId21"/>
    <p:sldId id="2146849732" r:id="rId22"/>
    <p:sldId id="2146849728" r:id="rId23"/>
    <p:sldId id="2146849729" r:id="rId24"/>
    <p:sldId id="2146849730" r:id="rId25"/>
    <p:sldId id="587" r:id="rId26"/>
    <p:sldId id="785" r:id="rId27"/>
    <p:sldId id="789" r:id="rId28"/>
    <p:sldId id="790" r:id="rId29"/>
    <p:sldId id="632" r:id="rId30"/>
    <p:sldId id="684" r:id="rId31"/>
    <p:sldId id="797" r:id="rId32"/>
    <p:sldId id="798" r:id="rId33"/>
    <p:sldId id="799" r:id="rId34"/>
    <p:sldId id="793" r:id="rId35"/>
    <p:sldId id="2146849736" r:id="rId36"/>
    <p:sldId id="2146849739" r:id="rId37"/>
    <p:sldId id="2146849737" r:id="rId38"/>
    <p:sldId id="2146849738" r:id="rId39"/>
    <p:sldId id="2146849733" r:id="rId40"/>
    <p:sldId id="2146849734" r:id="rId41"/>
    <p:sldId id="791" r:id="rId42"/>
    <p:sldId id="2146849735" r:id="rId43"/>
    <p:sldId id="729" r:id="rId44"/>
    <p:sldId id="565" r:id="rId45"/>
  </p:sldIdLst>
  <p:sldSz cx="11887200" cy="6858000"/>
  <p:notesSz cx="7010400" cy="92964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74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yer, Adam" initials="MA" lastIdx="2" clrIdx="0">
    <p:extLst>
      <p:ext uri="{19B8F6BF-5375-455C-9EA6-DF929625EA0E}">
        <p15:presenceInfo xmlns:p15="http://schemas.microsoft.com/office/powerpoint/2012/main" userId="S::Adam.Migliore.Meyer@wsp.com::5a5f45a9-d6fd-46cf-90b7-5781d7c9b2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1F487D"/>
    <a:srgbClr val="FFCC00"/>
    <a:srgbClr val="595959"/>
    <a:srgbClr val="C3D69B"/>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38" autoAdjust="0"/>
    <p:restoredTop sz="69464" autoAdjust="0"/>
  </p:normalViewPr>
  <p:slideViewPr>
    <p:cSldViewPr snapToGrid="0" snapToObjects="1">
      <p:cViewPr varScale="1">
        <p:scale>
          <a:sx n="86" d="100"/>
          <a:sy n="86" d="100"/>
        </p:scale>
        <p:origin x="442" y="72"/>
      </p:cViewPr>
      <p:guideLst>
        <p:guide orient="horz" pos="2160"/>
        <p:guide pos="3744"/>
      </p:guideLst>
    </p:cSldViewPr>
  </p:slideViewPr>
  <p:notesTextViewPr>
    <p:cViewPr>
      <p:scale>
        <a:sx n="3" d="2"/>
        <a:sy n="3" d="2"/>
      </p:scale>
      <p:origin x="0" y="0"/>
    </p:cViewPr>
  </p:notesTextViewPr>
  <p:sorterViewPr>
    <p:cViewPr varScale="1">
      <p:scale>
        <a:sx n="1" d="1"/>
        <a:sy n="1" d="1"/>
      </p:scale>
      <p:origin x="0" y="-7278"/>
    </p:cViewPr>
  </p:sorterViewPr>
  <p:notesViewPr>
    <p:cSldViewPr snapToGrid="0" snapToObjects="1">
      <p:cViewPr varScale="1">
        <p:scale>
          <a:sx n="69" d="100"/>
          <a:sy n="69" d="100"/>
        </p:scale>
        <p:origin x="278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presProps" Target="presProps.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commentAuthors" Target="commentAuthors.xml"/><Relationship Id="rId8" Type="http://schemas.openxmlformats.org/officeDocument/2006/relationships/slideMaster" Target="slideMasters/slideMaster4.xml"/><Relationship Id="rId51"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B11134-977D-4565-81F7-40925A071A4C}"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BC52DBA4-629A-4C1A-B1B6-AAAE18C60A62}">
      <dgm:prSet/>
      <dgm:spPr/>
      <dgm:t>
        <a:bodyPr/>
        <a:lstStyle/>
        <a:p>
          <a:r>
            <a:rPr lang="en-US" dirty="0"/>
            <a:t>724 Submitted</a:t>
          </a:r>
        </a:p>
      </dgm:t>
    </dgm:pt>
    <dgm:pt modelId="{7AE3A67F-9707-434D-8D70-A907631899DC}" type="parTrans" cxnId="{4562FC89-EDF1-473B-92E0-16C083C68E4A}">
      <dgm:prSet/>
      <dgm:spPr/>
      <dgm:t>
        <a:bodyPr/>
        <a:lstStyle/>
        <a:p>
          <a:endParaRPr lang="en-US"/>
        </a:p>
      </dgm:t>
    </dgm:pt>
    <dgm:pt modelId="{AB6957C9-7A49-4F61-A280-95BF0D2F2D94}" type="sibTrans" cxnId="{4562FC89-EDF1-473B-92E0-16C083C68E4A}">
      <dgm:prSet/>
      <dgm:spPr/>
      <dgm:t>
        <a:bodyPr/>
        <a:lstStyle/>
        <a:p>
          <a:endParaRPr lang="en-US"/>
        </a:p>
      </dgm:t>
    </dgm:pt>
    <dgm:pt modelId="{B90B8A12-81FA-4AB3-A3D6-0CC6AF08D143}">
      <dgm:prSet/>
      <dgm:spPr/>
      <dgm:t>
        <a:bodyPr/>
        <a:lstStyle/>
        <a:p>
          <a:r>
            <a:rPr lang="en-US" dirty="0"/>
            <a:t>$1,112,936 in claims submitted</a:t>
          </a:r>
        </a:p>
      </dgm:t>
    </dgm:pt>
    <dgm:pt modelId="{8F32F28A-615B-4F84-9CEC-CDB914DE5FA7}" type="parTrans" cxnId="{4EB26843-51BC-49F5-8AE6-9C528CEE83A2}">
      <dgm:prSet/>
      <dgm:spPr/>
      <dgm:t>
        <a:bodyPr/>
        <a:lstStyle/>
        <a:p>
          <a:endParaRPr lang="en-US"/>
        </a:p>
      </dgm:t>
    </dgm:pt>
    <dgm:pt modelId="{0B5AECFF-1FC5-4104-8117-A3F8A230E779}" type="sibTrans" cxnId="{4EB26843-51BC-49F5-8AE6-9C528CEE83A2}">
      <dgm:prSet/>
      <dgm:spPr/>
      <dgm:t>
        <a:bodyPr/>
        <a:lstStyle/>
        <a:p>
          <a:endParaRPr lang="en-US"/>
        </a:p>
      </dgm:t>
    </dgm:pt>
    <dgm:pt modelId="{A19D598F-13DE-41AD-B9F7-AD3F39319E50}">
      <dgm:prSet/>
      <dgm:spPr/>
      <dgm:t>
        <a:bodyPr/>
        <a:lstStyle/>
        <a:p>
          <a:r>
            <a:rPr lang="en-US" dirty="0"/>
            <a:t>$1,003,421 reviewed and approved</a:t>
          </a:r>
        </a:p>
      </dgm:t>
    </dgm:pt>
    <dgm:pt modelId="{489DA70E-79E6-4268-BFAD-2ED4A0AE0995}" type="parTrans" cxnId="{6DA0BDB8-5B94-4C14-9FA1-DDF31C27A2A7}">
      <dgm:prSet/>
      <dgm:spPr/>
      <dgm:t>
        <a:bodyPr/>
        <a:lstStyle/>
        <a:p>
          <a:endParaRPr lang="en-US"/>
        </a:p>
      </dgm:t>
    </dgm:pt>
    <dgm:pt modelId="{1EED4A08-7E9E-4BFE-9E77-ACAA2D557BC0}" type="sibTrans" cxnId="{6DA0BDB8-5B94-4C14-9FA1-DDF31C27A2A7}">
      <dgm:prSet/>
      <dgm:spPr/>
      <dgm:t>
        <a:bodyPr/>
        <a:lstStyle/>
        <a:p>
          <a:endParaRPr lang="en-US"/>
        </a:p>
      </dgm:t>
    </dgm:pt>
    <dgm:pt modelId="{0651A31A-A0D5-4D1A-BE38-6418CFC262BC}" type="pres">
      <dgm:prSet presAssocID="{10B11134-977D-4565-81F7-40925A071A4C}" presName="root" presStyleCnt="0">
        <dgm:presLayoutVars>
          <dgm:dir/>
          <dgm:resizeHandles val="exact"/>
        </dgm:presLayoutVars>
      </dgm:prSet>
      <dgm:spPr/>
    </dgm:pt>
    <dgm:pt modelId="{4A7C9B6D-3674-47AA-A566-7E328092326A}" type="pres">
      <dgm:prSet presAssocID="{BC52DBA4-629A-4C1A-B1B6-AAAE18C60A62}" presName="compNode" presStyleCnt="0"/>
      <dgm:spPr/>
    </dgm:pt>
    <dgm:pt modelId="{F43E6C7E-84B5-43FD-A01A-C1C0A4655C88}" type="pres">
      <dgm:prSet presAssocID="{BC52DBA4-629A-4C1A-B1B6-AAAE18C60A62}" presName="bgRect" presStyleLbl="bgShp" presStyleIdx="0" presStyleCnt="3"/>
      <dgm:spPr/>
    </dgm:pt>
    <dgm:pt modelId="{5F175CEC-DD1E-45DA-A55C-22BF50FCBC40}" type="pres">
      <dgm:prSet presAssocID="{BC52DBA4-629A-4C1A-B1B6-AAAE18C60A6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ACC48B5B-7229-41BE-91D4-AAAF3C57357E}" type="pres">
      <dgm:prSet presAssocID="{BC52DBA4-629A-4C1A-B1B6-AAAE18C60A62}" presName="spaceRect" presStyleCnt="0"/>
      <dgm:spPr/>
    </dgm:pt>
    <dgm:pt modelId="{9B415AEE-C10B-4264-B597-5652B1A43DD8}" type="pres">
      <dgm:prSet presAssocID="{BC52DBA4-629A-4C1A-B1B6-AAAE18C60A62}" presName="parTx" presStyleLbl="revTx" presStyleIdx="0" presStyleCnt="3">
        <dgm:presLayoutVars>
          <dgm:chMax val="0"/>
          <dgm:chPref val="0"/>
        </dgm:presLayoutVars>
      </dgm:prSet>
      <dgm:spPr/>
    </dgm:pt>
    <dgm:pt modelId="{6D5429A6-7129-448A-A7BE-E2953C1226B9}" type="pres">
      <dgm:prSet presAssocID="{AB6957C9-7A49-4F61-A280-95BF0D2F2D94}" presName="sibTrans" presStyleCnt="0"/>
      <dgm:spPr/>
    </dgm:pt>
    <dgm:pt modelId="{70C84E62-48A3-4238-B416-BA8EE2766446}" type="pres">
      <dgm:prSet presAssocID="{B90B8A12-81FA-4AB3-A3D6-0CC6AF08D143}" presName="compNode" presStyleCnt="0"/>
      <dgm:spPr/>
    </dgm:pt>
    <dgm:pt modelId="{1528F9C0-0F7B-4FC8-BE75-0245708991A1}" type="pres">
      <dgm:prSet presAssocID="{B90B8A12-81FA-4AB3-A3D6-0CC6AF08D143}" presName="bgRect" presStyleLbl="bgShp" presStyleIdx="1" presStyleCnt="3"/>
      <dgm:spPr/>
    </dgm:pt>
    <dgm:pt modelId="{ED5DFE64-8B5D-4F0B-B298-F0813EDCEEEB}" type="pres">
      <dgm:prSet presAssocID="{B90B8A12-81FA-4AB3-A3D6-0CC6AF08D143}"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oney"/>
        </a:ext>
      </dgm:extLst>
    </dgm:pt>
    <dgm:pt modelId="{2F732B29-0448-4E50-9E49-D187D0CDE8C0}" type="pres">
      <dgm:prSet presAssocID="{B90B8A12-81FA-4AB3-A3D6-0CC6AF08D143}" presName="spaceRect" presStyleCnt="0"/>
      <dgm:spPr/>
    </dgm:pt>
    <dgm:pt modelId="{F9A18A80-6C1A-4F2B-8170-ABD3592C4412}" type="pres">
      <dgm:prSet presAssocID="{B90B8A12-81FA-4AB3-A3D6-0CC6AF08D143}" presName="parTx" presStyleLbl="revTx" presStyleIdx="1" presStyleCnt="3">
        <dgm:presLayoutVars>
          <dgm:chMax val="0"/>
          <dgm:chPref val="0"/>
        </dgm:presLayoutVars>
      </dgm:prSet>
      <dgm:spPr/>
    </dgm:pt>
    <dgm:pt modelId="{3354AEB6-54CD-43B8-9962-2BFC69853F91}" type="pres">
      <dgm:prSet presAssocID="{0B5AECFF-1FC5-4104-8117-A3F8A230E779}" presName="sibTrans" presStyleCnt="0"/>
      <dgm:spPr/>
    </dgm:pt>
    <dgm:pt modelId="{2D354CDC-3437-4C5C-BBEC-0C8C2FFDBD2D}" type="pres">
      <dgm:prSet presAssocID="{A19D598F-13DE-41AD-B9F7-AD3F39319E50}" presName="compNode" presStyleCnt="0"/>
      <dgm:spPr/>
    </dgm:pt>
    <dgm:pt modelId="{F4E607B8-CC92-41C2-9DA7-1DA1FFF6EB88}" type="pres">
      <dgm:prSet presAssocID="{A19D598F-13DE-41AD-B9F7-AD3F39319E50}" presName="bgRect" presStyleLbl="bgShp" presStyleIdx="2" presStyleCnt="3" custLinFactNeighborY="-1205"/>
      <dgm:spPr/>
    </dgm:pt>
    <dgm:pt modelId="{17AFFC15-0920-4545-8274-11BBF4675E7C}" type="pres">
      <dgm:prSet presAssocID="{A19D598F-13DE-41AD-B9F7-AD3F39319E5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ollar"/>
        </a:ext>
      </dgm:extLst>
    </dgm:pt>
    <dgm:pt modelId="{6474083D-B0BC-4B20-B650-8F8033EC29C4}" type="pres">
      <dgm:prSet presAssocID="{A19D598F-13DE-41AD-B9F7-AD3F39319E50}" presName="spaceRect" presStyleCnt="0"/>
      <dgm:spPr/>
    </dgm:pt>
    <dgm:pt modelId="{BE312338-CF92-4CE2-81F1-1ADF3DCF1A04}" type="pres">
      <dgm:prSet presAssocID="{A19D598F-13DE-41AD-B9F7-AD3F39319E50}" presName="parTx" presStyleLbl="revTx" presStyleIdx="2" presStyleCnt="3">
        <dgm:presLayoutVars>
          <dgm:chMax val="0"/>
          <dgm:chPref val="0"/>
        </dgm:presLayoutVars>
      </dgm:prSet>
      <dgm:spPr/>
    </dgm:pt>
  </dgm:ptLst>
  <dgm:cxnLst>
    <dgm:cxn modelId="{4EB26843-51BC-49F5-8AE6-9C528CEE83A2}" srcId="{10B11134-977D-4565-81F7-40925A071A4C}" destId="{B90B8A12-81FA-4AB3-A3D6-0CC6AF08D143}" srcOrd="1" destOrd="0" parTransId="{8F32F28A-615B-4F84-9CEC-CDB914DE5FA7}" sibTransId="{0B5AECFF-1FC5-4104-8117-A3F8A230E779}"/>
    <dgm:cxn modelId="{EC952A67-5FEB-4A06-9E91-AD5C9269F425}" type="presOf" srcId="{10B11134-977D-4565-81F7-40925A071A4C}" destId="{0651A31A-A0D5-4D1A-BE38-6418CFC262BC}" srcOrd="0" destOrd="0" presId="urn:microsoft.com/office/officeart/2018/2/layout/IconVerticalSolidList"/>
    <dgm:cxn modelId="{C0B50789-B83F-43AE-BF86-9F2FF5796BE0}" type="presOf" srcId="{B90B8A12-81FA-4AB3-A3D6-0CC6AF08D143}" destId="{F9A18A80-6C1A-4F2B-8170-ABD3592C4412}" srcOrd="0" destOrd="0" presId="urn:microsoft.com/office/officeart/2018/2/layout/IconVerticalSolidList"/>
    <dgm:cxn modelId="{4562FC89-EDF1-473B-92E0-16C083C68E4A}" srcId="{10B11134-977D-4565-81F7-40925A071A4C}" destId="{BC52DBA4-629A-4C1A-B1B6-AAAE18C60A62}" srcOrd="0" destOrd="0" parTransId="{7AE3A67F-9707-434D-8D70-A907631899DC}" sibTransId="{AB6957C9-7A49-4F61-A280-95BF0D2F2D94}"/>
    <dgm:cxn modelId="{6DA0BDB8-5B94-4C14-9FA1-DDF31C27A2A7}" srcId="{10B11134-977D-4565-81F7-40925A071A4C}" destId="{A19D598F-13DE-41AD-B9F7-AD3F39319E50}" srcOrd="2" destOrd="0" parTransId="{489DA70E-79E6-4268-BFAD-2ED4A0AE0995}" sibTransId="{1EED4A08-7E9E-4BFE-9E77-ACAA2D557BC0}"/>
    <dgm:cxn modelId="{A633D8B8-52E4-4EA7-8147-EBA646727FC5}" type="presOf" srcId="{A19D598F-13DE-41AD-B9F7-AD3F39319E50}" destId="{BE312338-CF92-4CE2-81F1-1ADF3DCF1A04}" srcOrd="0" destOrd="0" presId="urn:microsoft.com/office/officeart/2018/2/layout/IconVerticalSolidList"/>
    <dgm:cxn modelId="{7CAD43FF-2262-4B08-81AB-2BDA8DDB2DA1}" type="presOf" srcId="{BC52DBA4-629A-4C1A-B1B6-AAAE18C60A62}" destId="{9B415AEE-C10B-4264-B597-5652B1A43DD8}" srcOrd="0" destOrd="0" presId="urn:microsoft.com/office/officeart/2018/2/layout/IconVerticalSolidList"/>
    <dgm:cxn modelId="{9553BB9D-842E-4013-BCBE-D6AD112CFC54}" type="presParOf" srcId="{0651A31A-A0D5-4D1A-BE38-6418CFC262BC}" destId="{4A7C9B6D-3674-47AA-A566-7E328092326A}" srcOrd="0" destOrd="0" presId="urn:microsoft.com/office/officeart/2018/2/layout/IconVerticalSolidList"/>
    <dgm:cxn modelId="{497980DD-1E99-41B8-98E5-854A3BB6581F}" type="presParOf" srcId="{4A7C9B6D-3674-47AA-A566-7E328092326A}" destId="{F43E6C7E-84B5-43FD-A01A-C1C0A4655C88}" srcOrd="0" destOrd="0" presId="urn:microsoft.com/office/officeart/2018/2/layout/IconVerticalSolidList"/>
    <dgm:cxn modelId="{28781651-5812-4082-BA06-CAF704973FCB}" type="presParOf" srcId="{4A7C9B6D-3674-47AA-A566-7E328092326A}" destId="{5F175CEC-DD1E-45DA-A55C-22BF50FCBC40}" srcOrd="1" destOrd="0" presId="urn:microsoft.com/office/officeart/2018/2/layout/IconVerticalSolidList"/>
    <dgm:cxn modelId="{7DD7347C-3ACC-4FE4-B124-B4A534207161}" type="presParOf" srcId="{4A7C9B6D-3674-47AA-A566-7E328092326A}" destId="{ACC48B5B-7229-41BE-91D4-AAAF3C57357E}" srcOrd="2" destOrd="0" presId="urn:microsoft.com/office/officeart/2018/2/layout/IconVerticalSolidList"/>
    <dgm:cxn modelId="{B0F8B3DA-BDB7-478C-B776-256C938993B6}" type="presParOf" srcId="{4A7C9B6D-3674-47AA-A566-7E328092326A}" destId="{9B415AEE-C10B-4264-B597-5652B1A43DD8}" srcOrd="3" destOrd="0" presId="urn:microsoft.com/office/officeart/2018/2/layout/IconVerticalSolidList"/>
    <dgm:cxn modelId="{B15DBFFB-D357-4D24-81CC-49F3617CB4FB}" type="presParOf" srcId="{0651A31A-A0D5-4D1A-BE38-6418CFC262BC}" destId="{6D5429A6-7129-448A-A7BE-E2953C1226B9}" srcOrd="1" destOrd="0" presId="urn:microsoft.com/office/officeart/2018/2/layout/IconVerticalSolidList"/>
    <dgm:cxn modelId="{7A752B43-1CB9-4CC3-B722-306CABA5F087}" type="presParOf" srcId="{0651A31A-A0D5-4D1A-BE38-6418CFC262BC}" destId="{70C84E62-48A3-4238-B416-BA8EE2766446}" srcOrd="2" destOrd="0" presId="urn:microsoft.com/office/officeart/2018/2/layout/IconVerticalSolidList"/>
    <dgm:cxn modelId="{57B1E926-C2FB-4332-B583-68A07C721B7D}" type="presParOf" srcId="{70C84E62-48A3-4238-B416-BA8EE2766446}" destId="{1528F9C0-0F7B-4FC8-BE75-0245708991A1}" srcOrd="0" destOrd="0" presId="urn:microsoft.com/office/officeart/2018/2/layout/IconVerticalSolidList"/>
    <dgm:cxn modelId="{D7E89CD3-19E9-4C8E-91CD-6B6B7AD6E456}" type="presParOf" srcId="{70C84E62-48A3-4238-B416-BA8EE2766446}" destId="{ED5DFE64-8B5D-4F0B-B298-F0813EDCEEEB}" srcOrd="1" destOrd="0" presId="urn:microsoft.com/office/officeart/2018/2/layout/IconVerticalSolidList"/>
    <dgm:cxn modelId="{7C0328D8-0EBC-4DCB-9E63-C7E82CB68BE7}" type="presParOf" srcId="{70C84E62-48A3-4238-B416-BA8EE2766446}" destId="{2F732B29-0448-4E50-9E49-D187D0CDE8C0}" srcOrd="2" destOrd="0" presId="urn:microsoft.com/office/officeart/2018/2/layout/IconVerticalSolidList"/>
    <dgm:cxn modelId="{B52966CB-E9D6-4EE2-B8D2-2FBA25E7DD19}" type="presParOf" srcId="{70C84E62-48A3-4238-B416-BA8EE2766446}" destId="{F9A18A80-6C1A-4F2B-8170-ABD3592C4412}" srcOrd="3" destOrd="0" presId="urn:microsoft.com/office/officeart/2018/2/layout/IconVerticalSolidList"/>
    <dgm:cxn modelId="{3E0A82C1-42D4-4C0F-BA99-5C5A82BB7307}" type="presParOf" srcId="{0651A31A-A0D5-4D1A-BE38-6418CFC262BC}" destId="{3354AEB6-54CD-43B8-9962-2BFC69853F91}" srcOrd="3" destOrd="0" presId="urn:microsoft.com/office/officeart/2018/2/layout/IconVerticalSolidList"/>
    <dgm:cxn modelId="{C81770A0-DA62-4FD9-9B37-656C4247D92A}" type="presParOf" srcId="{0651A31A-A0D5-4D1A-BE38-6418CFC262BC}" destId="{2D354CDC-3437-4C5C-BBEC-0C8C2FFDBD2D}" srcOrd="4" destOrd="0" presId="urn:microsoft.com/office/officeart/2018/2/layout/IconVerticalSolidList"/>
    <dgm:cxn modelId="{D076CFCB-B67A-40C7-A45E-CA3FFF07A588}" type="presParOf" srcId="{2D354CDC-3437-4C5C-BBEC-0C8C2FFDBD2D}" destId="{F4E607B8-CC92-41C2-9DA7-1DA1FFF6EB88}" srcOrd="0" destOrd="0" presId="urn:microsoft.com/office/officeart/2018/2/layout/IconVerticalSolidList"/>
    <dgm:cxn modelId="{2284BF97-00ED-43A1-A561-24387D1385C8}" type="presParOf" srcId="{2D354CDC-3437-4C5C-BBEC-0C8C2FFDBD2D}" destId="{17AFFC15-0920-4545-8274-11BBF4675E7C}" srcOrd="1" destOrd="0" presId="urn:microsoft.com/office/officeart/2018/2/layout/IconVerticalSolidList"/>
    <dgm:cxn modelId="{AB7240F3-244D-46F0-AC5F-0B23EABDFD27}" type="presParOf" srcId="{2D354CDC-3437-4C5C-BBEC-0C8C2FFDBD2D}" destId="{6474083D-B0BC-4B20-B650-8F8033EC29C4}" srcOrd="2" destOrd="0" presId="urn:microsoft.com/office/officeart/2018/2/layout/IconVerticalSolidList"/>
    <dgm:cxn modelId="{354401A7-BF8A-4647-BCE1-337598C1CE55}" type="presParOf" srcId="{2D354CDC-3437-4C5C-BBEC-0C8C2FFDBD2D}" destId="{BE312338-CF92-4CE2-81F1-1ADF3DCF1A0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B11134-977D-4565-81F7-40925A071A4C}"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BC52DBA4-629A-4C1A-B1B6-AAAE18C60A62}">
      <dgm:prSet/>
      <dgm:spPr/>
      <dgm:t>
        <a:bodyPr/>
        <a:lstStyle/>
        <a:p>
          <a:r>
            <a:rPr lang="en-US" dirty="0"/>
            <a:t>Tier 1 Trips (Vaccine)</a:t>
          </a:r>
        </a:p>
        <a:p>
          <a:r>
            <a:rPr lang="en-US" dirty="0"/>
            <a:t>$21,783</a:t>
          </a:r>
        </a:p>
      </dgm:t>
    </dgm:pt>
    <dgm:pt modelId="{7AE3A67F-9707-434D-8D70-A907631899DC}" type="parTrans" cxnId="{4562FC89-EDF1-473B-92E0-16C083C68E4A}">
      <dgm:prSet/>
      <dgm:spPr/>
      <dgm:t>
        <a:bodyPr/>
        <a:lstStyle/>
        <a:p>
          <a:endParaRPr lang="en-US"/>
        </a:p>
      </dgm:t>
    </dgm:pt>
    <dgm:pt modelId="{AB6957C9-7A49-4F61-A280-95BF0D2F2D94}" type="sibTrans" cxnId="{4562FC89-EDF1-473B-92E0-16C083C68E4A}">
      <dgm:prSet/>
      <dgm:spPr/>
      <dgm:t>
        <a:bodyPr/>
        <a:lstStyle/>
        <a:p>
          <a:endParaRPr lang="en-US"/>
        </a:p>
      </dgm:t>
    </dgm:pt>
    <dgm:pt modelId="{B90B8A12-81FA-4AB3-A3D6-0CC6AF08D143}">
      <dgm:prSet/>
      <dgm:spPr/>
      <dgm:t>
        <a:bodyPr/>
        <a:lstStyle/>
        <a:p>
          <a:r>
            <a:rPr lang="en-US" dirty="0"/>
            <a:t>Tier 2 Trips (Covid-19 tests or health care, logistical support)</a:t>
          </a:r>
        </a:p>
        <a:p>
          <a:r>
            <a:rPr lang="en-US" dirty="0"/>
            <a:t>$253</a:t>
          </a:r>
        </a:p>
      </dgm:t>
    </dgm:pt>
    <dgm:pt modelId="{8F32F28A-615B-4F84-9CEC-CDB914DE5FA7}" type="parTrans" cxnId="{4EB26843-51BC-49F5-8AE6-9C528CEE83A2}">
      <dgm:prSet/>
      <dgm:spPr/>
      <dgm:t>
        <a:bodyPr/>
        <a:lstStyle/>
        <a:p>
          <a:endParaRPr lang="en-US"/>
        </a:p>
      </dgm:t>
    </dgm:pt>
    <dgm:pt modelId="{0B5AECFF-1FC5-4104-8117-A3F8A230E779}" type="sibTrans" cxnId="{4EB26843-51BC-49F5-8AE6-9C528CEE83A2}">
      <dgm:prSet/>
      <dgm:spPr/>
      <dgm:t>
        <a:bodyPr/>
        <a:lstStyle/>
        <a:p>
          <a:endParaRPr lang="en-US"/>
        </a:p>
      </dgm:t>
    </dgm:pt>
    <dgm:pt modelId="{A19D598F-13DE-41AD-B9F7-AD3F39319E50}">
      <dgm:prSet/>
      <dgm:spPr/>
      <dgm:t>
        <a:bodyPr/>
        <a:lstStyle/>
        <a:p>
          <a:r>
            <a:rPr lang="en-US" dirty="0"/>
            <a:t>Tier 3 (ROAP-eligible Trips)</a:t>
          </a:r>
        </a:p>
        <a:p>
          <a:r>
            <a:rPr lang="en-US" dirty="0"/>
            <a:t>$763,144	</a:t>
          </a:r>
        </a:p>
      </dgm:t>
    </dgm:pt>
    <dgm:pt modelId="{489DA70E-79E6-4268-BFAD-2ED4A0AE0995}" type="parTrans" cxnId="{6DA0BDB8-5B94-4C14-9FA1-DDF31C27A2A7}">
      <dgm:prSet/>
      <dgm:spPr/>
      <dgm:t>
        <a:bodyPr/>
        <a:lstStyle/>
        <a:p>
          <a:endParaRPr lang="en-US"/>
        </a:p>
      </dgm:t>
    </dgm:pt>
    <dgm:pt modelId="{1EED4A08-7E9E-4BFE-9E77-ACAA2D557BC0}" type="sibTrans" cxnId="{6DA0BDB8-5B94-4C14-9FA1-DDF31C27A2A7}">
      <dgm:prSet/>
      <dgm:spPr/>
      <dgm:t>
        <a:bodyPr/>
        <a:lstStyle/>
        <a:p>
          <a:endParaRPr lang="en-US"/>
        </a:p>
      </dgm:t>
    </dgm:pt>
    <dgm:pt modelId="{0651A31A-A0D5-4D1A-BE38-6418CFC262BC}" type="pres">
      <dgm:prSet presAssocID="{10B11134-977D-4565-81F7-40925A071A4C}" presName="root" presStyleCnt="0">
        <dgm:presLayoutVars>
          <dgm:dir/>
          <dgm:resizeHandles val="exact"/>
        </dgm:presLayoutVars>
      </dgm:prSet>
      <dgm:spPr/>
    </dgm:pt>
    <dgm:pt modelId="{4A7C9B6D-3674-47AA-A566-7E328092326A}" type="pres">
      <dgm:prSet presAssocID="{BC52DBA4-629A-4C1A-B1B6-AAAE18C60A62}" presName="compNode" presStyleCnt="0"/>
      <dgm:spPr/>
    </dgm:pt>
    <dgm:pt modelId="{F43E6C7E-84B5-43FD-A01A-C1C0A4655C88}" type="pres">
      <dgm:prSet presAssocID="{BC52DBA4-629A-4C1A-B1B6-AAAE18C60A62}" presName="bgRect" presStyleLbl="bgShp" presStyleIdx="0" presStyleCnt="3"/>
      <dgm:spPr/>
    </dgm:pt>
    <dgm:pt modelId="{5F175CEC-DD1E-45DA-A55C-22BF50FCBC40}" type="pres">
      <dgm:prSet presAssocID="{BC52DBA4-629A-4C1A-B1B6-AAAE18C60A6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Needle outline"/>
        </a:ext>
      </dgm:extLst>
    </dgm:pt>
    <dgm:pt modelId="{ACC48B5B-7229-41BE-91D4-AAAF3C57357E}" type="pres">
      <dgm:prSet presAssocID="{BC52DBA4-629A-4C1A-B1B6-AAAE18C60A62}" presName="spaceRect" presStyleCnt="0"/>
      <dgm:spPr/>
    </dgm:pt>
    <dgm:pt modelId="{9B415AEE-C10B-4264-B597-5652B1A43DD8}" type="pres">
      <dgm:prSet presAssocID="{BC52DBA4-629A-4C1A-B1B6-AAAE18C60A62}" presName="parTx" presStyleLbl="revTx" presStyleIdx="0" presStyleCnt="3">
        <dgm:presLayoutVars>
          <dgm:chMax val="0"/>
          <dgm:chPref val="0"/>
        </dgm:presLayoutVars>
      </dgm:prSet>
      <dgm:spPr/>
    </dgm:pt>
    <dgm:pt modelId="{6D5429A6-7129-448A-A7BE-E2953C1226B9}" type="pres">
      <dgm:prSet presAssocID="{AB6957C9-7A49-4F61-A280-95BF0D2F2D94}" presName="sibTrans" presStyleCnt="0"/>
      <dgm:spPr/>
    </dgm:pt>
    <dgm:pt modelId="{70C84E62-48A3-4238-B416-BA8EE2766446}" type="pres">
      <dgm:prSet presAssocID="{B90B8A12-81FA-4AB3-A3D6-0CC6AF08D143}" presName="compNode" presStyleCnt="0"/>
      <dgm:spPr/>
    </dgm:pt>
    <dgm:pt modelId="{1528F9C0-0F7B-4FC8-BE75-0245708991A1}" type="pres">
      <dgm:prSet presAssocID="{B90B8A12-81FA-4AB3-A3D6-0CC6AF08D143}" presName="bgRect" presStyleLbl="bgShp" presStyleIdx="1" presStyleCnt="3"/>
      <dgm:spPr/>
    </dgm:pt>
    <dgm:pt modelId="{ED5DFE64-8B5D-4F0B-B298-F0813EDCEEEB}" type="pres">
      <dgm:prSet presAssocID="{B90B8A12-81FA-4AB3-A3D6-0CC6AF08D14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s with solid fill"/>
        </a:ext>
      </dgm:extLst>
    </dgm:pt>
    <dgm:pt modelId="{2F732B29-0448-4E50-9E49-D187D0CDE8C0}" type="pres">
      <dgm:prSet presAssocID="{B90B8A12-81FA-4AB3-A3D6-0CC6AF08D143}" presName="spaceRect" presStyleCnt="0"/>
      <dgm:spPr/>
    </dgm:pt>
    <dgm:pt modelId="{F9A18A80-6C1A-4F2B-8170-ABD3592C4412}" type="pres">
      <dgm:prSet presAssocID="{B90B8A12-81FA-4AB3-A3D6-0CC6AF08D143}" presName="parTx" presStyleLbl="revTx" presStyleIdx="1" presStyleCnt="3">
        <dgm:presLayoutVars>
          <dgm:chMax val="0"/>
          <dgm:chPref val="0"/>
        </dgm:presLayoutVars>
      </dgm:prSet>
      <dgm:spPr/>
    </dgm:pt>
    <dgm:pt modelId="{3354AEB6-54CD-43B8-9962-2BFC69853F91}" type="pres">
      <dgm:prSet presAssocID="{0B5AECFF-1FC5-4104-8117-A3F8A230E779}" presName="sibTrans" presStyleCnt="0"/>
      <dgm:spPr/>
    </dgm:pt>
    <dgm:pt modelId="{2D354CDC-3437-4C5C-BBEC-0C8C2FFDBD2D}" type="pres">
      <dgm:prSet presAssocID="{A19D598F-13DE-41AD-B9F7-AD3F39319E50}" presName="compNode" presStyleCnt="0"/>
      <dgm:spPr/>
    </dgm:pt>
    <dgm:pt modelId="{F4E607B8-CC92-41C2-9DA7-1DA1FFF6EB88}" type="pres">
      <dgm:prSet presAssocID="{A19D598F-13DE-41AD-B9F7-AD3F39319E50}" presName="bgRect" presStyleLbl="bgShp" presStyleIdx="2" presStyleCnt="3" custLinFactNeighborY="-1205"/>
      <dgm:spPr/>
    </dgm:pt>
    <dgm:pt modelId="{17AFFC15-0920-4545-8274-11BBF4675E7C}" type="pres">
      <dgm:prSet presAssocID="{A19D598F-13DE-41AD-B9F7-AD3F39319E50}" presName="iconRect" presStyleLbl="node1" presStyleIdx="2"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ollar"/>
        </a:ext>
      </dgm:extLst>
    </dgm:pt>
    <dgm:pt modelId="{6474083D-B0BC-4B20-B650-8F8033EC29C4}" type="pres">
      <dgm:prSet presAssocID="{A19D598F-13DE-41AD-B9F7-AD3F39319E50}" presName="spaceRect" presStyleCnt="0"/>
      <dgm:spPr/>
    </dgm:pt>
    <dgm:pt modelId="{BE312338-CF92-4CE2-81F1-1ADF3DCF1A04}" type="pres">
      <dgm:prSet presAssocID="{A19D598F-13DE-41AD-B9F7-AD3F39319E50}" presName="parTx" presStyleLbl="revTx" presStyleIdx="2" presStyleCnt="3">
        <dgm:presLayoutVars>
          <dgm:chMax val="0"/>
          <dgm:chPref val="0"/>
        </dgm:presLayoutVars>
      </dgm:prSet>
      <dgm:spPr/>
    </dgm:pt>
  </dgm:ptLst>
  <dgm:cxnLst>
    <dgm:cxn modelId="{4EB26843-51BC-49F5-8AE6-9C528CEE83A2}" srcId="{10B11134-977D-4565-81F7-40925A071A4C}" destId="{B90B8A12-81FA-4AB3-A3D6-0CC6AF08D143}" srcOrd="1" destOrd="0" parTransId="{8F32F28A-615B-4F84-9CEC-CDB914DE5FA7}" sibTransId="{0B5AECFF-1FC5-4104-8117-A3F8A230E779}"/>
    <dgm:cxn modelId="{EC952A67-5FEB-4A06-9E91-AD5C9269F425}" type="presOf" srcId="{10B11134-977D-4565-81F7-40925A071A4C}" destId="{0651A31A-A0D5-4D1A-BE38-6418CFC262BC}" srcOrd="0" destOrd="0" presId="urn:microsoft.com/office/officeart/2018/2/layout/IconVerticalSolidList"/>
    <dgm:cxn modelId="{C0B50789-B83F-43AE-BF86-9F2FF5796BE0}" type="presOf" srcId="{B90B8A12-81FA-4AB3-A3D6-0CC6AF08D143}" destId="{F9A18A80-6C1A-4F2B-8170-ABD3592C4412}" srcOrd="0" destOrd="0" presId="urn:microsoft.com/office/officeart/2018/2/layout/IconVerticalSolidList"/>
    <dgm:cxn modelId="{4562FC89-EDF1-473B-92E0-16C083C68E4A}" srcId="{10B11134-977D-4565-81F7-40925A071A4C}" destId="{BC52DBA4-629A-4C1A-B1B6-AAAE18C60A62}" srcOrd="0" destOrd="0" parTransId="{7AE3A67F-9707-434D-8D70-A907631899DC}" sibTransId="{AB6957C9-7A49-4F61-A280-95BF0D2F2D94}"/>
    <dgm:cxn modelId="{6DA0BDB8-5B94-4C14-9FA1-DDF31C27A2A7}" srcId="{10B11134-977D-4565-81F7-40925A071A4C}" destId="{A19D598F-13DE-41AD-B9F7-AD3F39319E50}" srcOrd="2" destOrd="0" parTransId="{489DA70E-79E6-4268-BFAD-2ED4A0AE0995}" sibTransId="{1EED4A08-7E9E-4BFE-9E77-ACAA2D557BC0}"/>
    <dgm:cxn modelId="{A633D8B8-52E4-4EA7-8147-EBA646727FC5}" type="presOf" srcId="{A19D598F-13DE-41AD-B9F7-AD3F39319E50}" destId="{BE312338-CF92-4CE2-81F1-1ADF3DCF1A04}" srcOrd="0" destOrd="0" presId="urn:microsoft.com/office/officeart/2018/2/layout/IconVerticalSolidList"/>
    <dgm:cxn modelId="{7CAD43FF-2262-4B08-81AB-2BDA8DDB2DA1}" type="presOf" srcId="{BC52DBA4-629A-4C1A-B1B6-AAAE18C60A62}" destId="{9B415AEE-C10B-4264-B597-5652B1A43DD8}" srcOrd="0" destOrd="0" presId="urn:microsoft.com/office/officeart/2018/2/layout/IconVerticalSolidList"/>
    <dgm:cxn modelId="{9553BB9D-842E-4013-BCBE-D6AD112CFC54}" type="presParOf" srcId="{0651A31A-A0D5-4D1A-BE38-6418CFC262BC}" destId="{4A7C9B6D-3674-47AA-A566-7E328092326A}" srcOrd="0" destOrd="0" presId="urn:microsoft.com/office/officeart/2018/2/layout/IconVerticalSolidList"/>
    <dgm:cxn modelId="{497980DD-1E99-41B8-98E5-854A3BB6581F}" type="presParOf" srcId="{4A7C9B6D-3674-47AA-A566-7E328092326A}" destId="{F43E6C7E-84B5-43FD-A01A-C1C0A4655C88}" srcOrd="0" destOrd="0" presId="urn:microsoft.com/office/officeart/2018/2/layout/IconVerticalSolidList"/>
    <dgm:cxn modelId="{28781651-5812-4082-BA06-CAF704973FCB}" type="presParOf" srcId="{4A7C9B6D-3674-47AA-A566-7E328092326A}" destId="{5F175CEC-DD1E-45DA-A55C-22BF50FCBC40}" srcOrd="1" destOrd="0" presId="urn:microsoft.com/office/officeart/2018/2/layout/IconVerticalSolidList"/>
    <dgm:cxn modelId="{7DD7347C-3ACC-4FE4-B124-B4A534207161}" type="presParOf" srcId="{4A7C9B6D-3674-47AA-A566-7E328092326A}" destId="{ACC48B5B-7229-41BE-91D4-AAAF3C57357E}" srcOrd="2" destOrd="0" presId="urn:microsoft.com/office/officeart/2018/2/layout/IconVerticalSolidList"/>
    <dgm:cxn modelId="{B0F8B3DA-BDB7-478C-B776-256C938993B6}" type="presParOf" srcId="{4A7C9B6D-3674-47AA-A566-7E328092326A}" destId="{9B415AEE-C10B-4264-B597-5652B1A43DD8}" srcOrd="3" destOrd="0" presId="urn:microsoft.com/office/officeart/2018/2/layout/IconVerticalSolidList"/>
    <dgm:cxn modelId="{B15DBFFB-D357-4D24-81CC-49F3617CB4FB}" type="presParOf" srcId="{0651A31A-A0D5-4D1A-BE38-6418CFC262BC}" destId="{6D5429A6-7129-448A-A7BE-E2953C1226B9}" srcOrd="1" destOrd="0" presId="urn:microsoft.com/office/officeart/2018/2/layout/IconVerticalSolidList"/>
    <dgm:cxn modelId="{7A752B43-1CB9-4CC3-B722-306CABA5F087}" type="presParOf" srcId="{0651A31A-A0D5-4D1A-BE38-6418CFC262BC}" destId="{70C84E62-48A3-4238-B416-BA8EE2766446}" srcOrd="2" destOrd="0" presId="urn:microsoft.com/office/officeart/2018/2/layout/IconVerticalSolidList"/>
    <dgm:cxn modelId="{57B1E926-C2FB-4332-B583-68A07C721B7D}" type="presParOf" srcId="{70C84E62-48A3-4238-B416-BA8EE2766446}" destId="{1528F9C0-0F7B-4FC8-BE75-0245708991A1}" srcOrd="0" destOrd="0" presId="urn:microsoft.com/office/officeart/2018/2/layout/IconVerticalSolidList"/>
    <dgm:cxn modelId="{D7E89CD3-19E9-4C8E-91CD-6B6B7AD6E456}" type="presParOf" srcId="{70C84E62-48A3-4238-B416-BA8EE2766446}" destId="{ED5DFE64-8B5D-4F0B-B298-F0813EDCEEEB}" srcOrd="1" destOrd="0" presId="urn:microsoft.com/office/officeart/2018/2/layout/IconVerticalSolidList"/>
    <dgm:cxn modelId="{7C0328D8-0EBC-4DCB-9E63-C7E82CB68BE7}" type="presParOf" srcId="{70C84E62-48A3-4238-B416-BA8EE2766446}" destId="{2F732B29-0448-4E50-9E49-D187D0CDE8C0}" srcOrd="2" destOrd="0" presId="urn:microsoft.com/office/officeart/2018/2/layout/IconVerticalSolidList"/>
    <dgm:cxn modelId="{B52966CB-E9D6-4EE2-B8D2-2FBA25E7DD19}" type="presParOf" srcId="{70C84E62-48A3-4238-B416-BA8EE2766446}" destId="{F9A18A80-6C1A-4F2B-8170-ABD3592C4412}" srcOrd="3" destOrd="0" presId="urn:microsoft.com/office/officeart/2018/2/layout/IconVerticalSolidList"/>
    <dgm:cxn modelId="{3E0A82C1-42D4-4C0F-BA99-5C5A82BB7307}" type="presParOf" srcId="{0651A31A-A0D5-4D1A-BE38-6418CFC262BC}" destId="{3354AEB6-54CD-43B8-9962-2BFC69853F91}" srcOrd="3" destOrd="0" presId="urn:microsoft.com/office/officeart/2018/2/layout/IconVerticalSolidList"/>
    <dgm:cxn modelId="{C81770A0-DA62-4FD9-9B37-656C4247D92A}" type="presParOf" srcId="{0651A31A-A0D5-4D1A-BE38-6418CFC262BC}" destId="{2D354CDC-3437-4C5C-BBEC-0C8C2FFDBD2D}" srcOrd="4" destOrd="0" presId="urn:microsoft.com/office/officeart/2018/2/layout/IconVerticalSolidList"/>
    <dgm:cxn modelId="{D076CFCB-B67A-40C7-A45E-CA3FFF07A588}" type="presParOf" srcId="{2D354CDC-3437-4C5C-BBEC-0C8C2FFDBD2D}" destId="{F4E607B8-CC92-41C2-9DA7-1DA1FFF6EB88}" srcOrd="0" destOrd="0" presId="urn:microsoft.com/office/officeart/2018/2/layout/IconVerticalSolidList"/>
    <dgm:cxn modelId="{2284BF97-00ED-43A1-A561-24387D1385C8}" type="presParOf" srcId="{2D354CDC-3437-4C5C-BBEC-0C8C2FFDBD2D}" destId="{17AFFC15-0920-4545-8274-11BBF4675E7C}" srcOrd="1" destOrd="0" presId="urn:microsoft.com/office/officeart/2018/2/layout/IconVerticalSolidList"/>
    <dgm:cxn modelId="{AB7240F3-244D-46F0-AC5F-0B23EABDFD27}" type="presParOf" srcId="{2D354CDC-3437-4C5C-BBEC-0C8C2FFDBD2D}" destId="{6474083D-B0BC-4B20-B650-8F8033EC29C4}" srcOrd="2" destOrd="0" presId="urn:microsoft.com/office/officeart/2018/2/layout/IconVerticalSolidList"/>
    <dgm:cxn modelId="{354401A7-BF8A-4647-BCE1-337598C1CE55}" type="presParOf" srcId="{2D354CDC-3437-4C5C-BBEC-0C8C2FFDBD2D}" destId="{BE312338-CF92-4CE2-81F1-1ADF3DCF1A0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B11134-977D-4565-81F7-40925A071A4C}"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BC52DBA4-629A-4C1A-B1B6-AAAE18C60A62}">
      <dgm:prSet/>
      <dgm:spPr/>
      <dgm:t>
        <a:bodyPr/>
        <a:lstStyle/>
        <a:p>
          <a:r>
            <a:rPr lang="en-US" dirty="0"/>
            <a:t>491 Submitted</a:t>
          </a:r>
        </a:p>
      </dgm:t>
    </dgm:pt>
    <dgm:pt modelId="{7AE3A67F-9707-434D-8D70-A907631899DC}" type="parTrans" cxnId="{4562FC89-EDF1-473B-92E0-16C083C68E4A}">
      <dgm:prSet/>
      <dgm:spPr/>
      <dgm:t>
        <a:bodyPr/>
        <a:lstStyle/>
        <a:p>
          <a:endParaRPr lang="en-US"/>
        </a:p>
      </dgm:t>
    </dgm:pt>
    <dgm:pt modelId="{AB6957C9-7A49-4F61-A280-95BF0D2F2D94}" type="sibTrans" cxnId="{4562FC89-EDF1-473B-92E0-16C083C68E4A}">
      <dgm:prSet/>
      <dgm:spPr/>
      <dgm:t>
        <a:bodyPr/>
        <a:lstStyle/>
        <a:p>
          <a:endParaRPr lang="en-US"/>
        </a:p>
      </dgm:t>
    </dgm:pt>
    <dgm:pt modelId="{B90B8A12-81FA-4AB3-A3D6-0CC6AF08D143}">
      <dgm:prSet/>
      <dgm:spPr/>
      <dgm:t>
        <a:bodyPr/>
        <a:lstStyle/>
        <a:p>
          <a:r>
            <a:rPr lang="en-US" dirty="0"/>
            <a:t>$43,999,409 in claims</a:t>
          </a:r>
        </a:p>
      </dgm:t>
    </dgm:pt>
    <dgm:pt modelId="{8F32F28A-615B-4F84-9CEC-CDB914DE5FA7}" type="parTrans" cxnId="{4EB26843-51BC-49F5-8AE6-9C528CEE83A2}">
      <dgm:prSet/>
      <dgm:spPr/>
      <dgm:t>
        <a:bodyPr/>
        <a:lstStyle/>
        <a:p>
          <a:endParaRPr lang="en-US"/>
        </a:p>
      </dgm:t>
    </dgm:pt>
    <dgm:pt modelId="{0B5AECFF-1FC5-4104-8117-A3F8A230E779}" type="sibTrans" cxnId="{4EB26843-51BC-49F5-8AE6-9C528CEE83A2}">
      <dgm:prSet/>
      <dgm:spPr/>
      <dgm:t>
        <a:bodyPr/>
        <a:lstStyle/>
        <a:p>
          <a:endParaRPr lang="en-US"/>
        </a:p>
      </dgm:t>
    </dgm:pt>
    <dgm:pt modelId="{A19D598F-13DE-41AD-B9F7-AD3F39319E50}">
      <dgm:prSet/>
      <dgm:spPr/>
      <dgm:t>
        <a:bodyPr/>
        <a:lstStyle/>
        <a:p>
          <a:r>
            <a:rPr lang="en-US" dirty="0"/>
            <a:t>$43,562,528 approved for payment</a:t>
          </a:r>
        </a:p>
      </dgm:t>
    </dgm:pt>
    <dgm:pt modelId="{489DA70E-79E6-4268-BFAD-2ED4A0AE0995}" type="parTrans" cxnId="{6DA0BDB8-5B94-4C14-9FA1-DDF31C27A2A7}">
      <dgm:prSet/>
      <dgm:spPr/>
      <dgm:t>
        <a:bodyPr/>
        <a:lstStyle/>
        <a:p>
          <a:endParaRPr lang="en-US"/>
        </a:p>
      </dgm:t>
    </dgm:pt>
    <dgm:pt modelId="{1EED4A08-7E9E-4BFE-9E77-ACAA2D557BC0}" type="sibTrans" cxnId="{6DA0BDB8-5B94-4C14-9FA1-DDF31C27A2A7}">
      <dgm:prSet/>
      <dgm:spPr/>
      <dgm:t>
        <a:bodyPr/>
        <a:lstStyle/>
        <a:p>
          <a:endParaRPr lang="en-US"/>
        </a:p>
      </dgm:t>
    </dgm:pt>
    <dgm:pt modelId="{0651A31A-A0D5-4D1A-BE38-6418CFC262BC}" type="pres">
      <dgm:prSet presAssocID="{10B11134-977D-4565-81F7-40925A071A4C}" presName="root" presStyleCnt="0">
        <dgm:presLayoutVars>
          <dgm:dir/>
          <dgm:resizeHandles val="exact"/>
        </dgm:presLayoutVars>
      </dgm:prSet>
      <dgm:spPr/>
    </dgm:pt>
    <dgm:pt modelId="{4A7C9B6D-3674-47AA-A566-7E328092326A}" type="pres">
      <dgm:prSet presAssocID="{BC52DBA4-629A-4C1A-B1B6-AAAE18C60A62}" presName="compNode" presStyleCnt="0"/>
      <dgm:spPr/>
    </dgm:pt>
    <dgm:pt modelId="{F43E6C7E-84B5-43FD-A01A-C1C0A4655C88}" type="pres">
      <dgm:prSet presAssocID="{BC52DBA4-629A-4C1A-B1B6-AAAE18C60A62}" presName="bgRect" presStyleLbl="bgShp" presStyleIdx="0" presStyleCnt="3"/>
      <dgm:spPr/>
    </dgm:pt>
    <dgm:pt modelId="{5F175CEC-DD1E-45DA-A55C-22BF50FCBC40}" type="pres">
      <dgm:prSet presAssocID="{BC52DBA4-629A-4C1A-B1B6-AAAE18C60A6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ACC48B5B-7229-41BE-91D4-AAAF3C57357E}" type="pres">
      <dgm:prSet presAssocID="{BC52DBA4-629A-4C1A-B1B6-AAAE18C60A62}" presName="spaceRect" presStyleCnt="0"/>
      <dgm:spPr/>
    </dgm:pt>
    <dgm:pt modelId="{9B415AEE-C10B-4264-B597-5652B1A43DD8}" type="pres">
      <dgm:prSet presAssocID="{BC52DBA4-629A-4C1A-B1B6-AAAE18C60A62}" presName="parTx" presStyleLbl="revTx" presStyleIdx="0" presStyleCnt="3">
        <dgm:presLayoutVars>
          <dgm:chMax val="0"/>
          <dgm:chPref val="0"/>
        </dgm:presLayoutVars>
      </dgm:prSet>
      <dgm:spPr/>
    </dgm:pt>
    <dgm:pt modelId="{6D5429A6-7129-448A-A7BE-E2953C1226B9}" type="pres">
      <dgm:prSet presAssocID="{AB6957C9-7A49-4F61-A280-95BF0D2F2D94}" presName="sibTrans" presStyleCnt="0"/>
      <dgm:spPr/>
    </dgm:pt>
    <dgm:pt modelId="{70C84E62-48A3-4238-B416-BA8EE2766446}" type="pres">
      <dgm:prSet presAssocID="{B90B8A12-81FA-4AB3-A3D6-0CC6AF08D143}" presName="compNode" presStyleCnt="0"/>
      <dgm:spPr/>
    </dgm:pt>
    <dgm:pt modelId="{1528F9C0-0F7B-4FC8-BE75-0245708991A1}" type="pres">
      <dgm:prSet presAssocID="{B90B8A12-81FA-4AB3-A3D6-0CC6AF08D143}" presName="bgRect" presStyleLbl="bgShp" presStyleIdx="1" presStyleCnt="3"/>
      <dgm:spPr/>
    </dgm:pt>
    <dgm:pt modelId="{ED5DFE64-8B5D-4F0B-B298-F0813EDCEEEB}" type="pres">
      <dgm:prSet presAssocID="{B90B8A12-81FA-4AB3-A3D6-0CC6AF08D143}"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oney"/>
        </a:ext>
      </dgm:extLst>
    </dgm:pt>
    <dgm:pt modelId="{2F732B29-0448-4E50-9E49-D187D0CDE8C0}" type="pres">
      <dgm:prSet presAssocID="{B90B8A12-81FA-4AB3-A3D6-0CC6AF08D143}" presName="spaceRect" presStyleCnt="0"/>
      <dgm:spPr/>
    </dgm:pt>
    <dgm:pt modelId="{F9A18A80-6C1A-4F2B-8170-ABD3592C4412}" type="pres">
      <dgm:prSet presAssocID="{B90B8A12-81FA-4AB3-A3D6-0CC6AF08D143}" presName="parTx" presStyleLbl="revTx" presStyleIdx="1" presStyleCnt="3">
        <dgm:presLayoutVars>
          <dgm:chMax val="0"/>
          <dgm:chPref val="0"/>
        </dgm:presLayoutVars>
      </dgm:prSet>
      <dgm:spPr/>
    </dgm:pt>
    <dgm:pt modelId="{3354AEB6-54CD-43B8-9962-2BFC69853F91}" type="pres">
      <dgm:prSet presAssocID="{0B5AECFF-1FC5-4104-8117-A3F8A230E779}" presName="sibTrans" presStyleCnt="0"/>
      <dgm:spPr/>
    </dgm:pt>
    <dgm:pt modelId="{2D354CDC-3437-4C5C-BBEC-0C8C2FFDBD2D}" type="pres">
      <dgm:prSet presAssocID="{A19D598F-13DE-41AD-B9F7-AD3F39319E50}" presName="compNode" presStyleCnt="0"/>
      <dgm:spPr/>
    </dgm:pt>
    <dgm:pt modelId="{F4E607B8-CC92-41C2-9DA7-1DA1FFF6EB88}" type="pres">
      <dgm:prSet presAssocID="{A19D598F-13DE-41AD-B9F7-AD3F39319E50}" presName="bgRect" presStyleLbl="bgShp" presStyleIdx="2" presStyleCnt="3" custLinFactNeighborY="-1205"/>
      <dgm:spPr/>
    </dgm:pt>
    <dgm:pt modelId="{17AFFC15-0920-4545-8274-11BBF4675E7C}" type="pres">
      <dgm:prSet presAssocID="{A19D598F-13DE-41AD-B9F7-AD3F39319E5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ollar"/>
        </a:ext>
      </dgm:extLst>
    </dgm:pt>
    <dgm:pt modelId="{6474083D-B0BC-4B20-B650-8F8033EC29C4}" type="pres">
      <dgm:prSet presAssocID="{A19D598F-13DE-41AD-B9F7-AD3F39319E50}" presName="spaceRect" presStyleCnt="0"/>
      <dgm:spPr/>
    </dgm:pt>
    <dgm:pt modelId="{BE312338-CF92-4CE2-81F1-1ADF3DCF1A04}" type="pres">
      <dgm:prSet presAssocID="{A19D598F-13DE-41AD-B9F7-AD3F39319E50}" presName="parTx" presStyleLbl="revTx" presStyleIdx="2" presStyleCnt="3">
        <dgm:presLayoutVars>
          <dgm:chMax val="0"/>
          <dgm:chPref val="0"/>
        </dgm:presLayoutVars>
      </dgm:prSet>
      <dgm:spPr/>
    </dgm:pt>
  </dgm:ptLst>
  <dgm:cxnLst>
    <dgm:cxn modelId="{4EB26843-51BC-49F5-8AE6-9C528CEE83A2}" srcId="{10B11134-977D-4565-81F7-40925A071A4C}" destId="{B90B8A12-81FA-4AB3-A3D6-0CC6AF08D143}" srcOrd="1" destOrd="0" parTransId="{8F32F28A-615B-4F84-9CEC-CDB914DE5FA7}" sibTransId="{0B5AECFF-1FC5-4104-8117-A3F8A230E779}"/>
    <dgm:cxn modelId="{EC952A67-5FEB-4A06-9E91-AD5C9269F425}" type="presOf" srcId="{10B11134-977D-4565-81F7-40925A071A4C}" destId="{0651A31A-A0D5-4D1A-BE38-6418CFC262BC}" srcOrd="0" destOrd="0" presId="urn:microsoft.com/office/officeart/2018/2/layout/IconVerticalSolidList"/>
    <dgm:cxn modelId="{C0B50789-B83F-43AE-BF86-9F2FF5796BE0}" type="presOf" srcId="{B90B8A12-81FA-4AB3-A3D6-0CC6AF08D143}" destId="{F9A18A80-6C1A-4F2B-8170-ABD3592C4412}" srcOrd="0" destOrd="0" presId="urn:microsoft.com/office/officeart/2018/2/layout/IconVerticalSolidList"/>
    <dgm:cxn modelId="{4562FC89-EDF1-473B-92E0-16C083C68E4A}" srcId="{10B11134-977D-4565-81F7-40925A071A4C}" destId="{BC52DBA4-629A-4C1A-B1B6-AAAE18C60A62}" srcOrd="0" destOrd="0" parTransId="{7AE3A67F-9707-434D-8D70-A907631899DC}" sibTransId="{AB6957C9-7A49-4F61-A280-95BF0D2F2D94}"/>
    <dgm:cxn modelId="{6DA0BDB8-5B94-4C14-9FA1-DDF31C27A2A7}" srcId="{10B11134-977D-4565-81F7-40925A071A4C}" destId="{A19D598F-13DE-41AD-B9F7-AD3F39319E50}" srcOrd="2" destOrd="0" parTransId="{489DA70E-79E6-4268-BFAD-2ED4A0AE0995}" sibTransId="{1EED4A08-7E9E-4BFE-9E77-ACAA2D557BC0}"/>
    <dgm:cxn modelId="{A633D8B8-52E4-4EA7-8147-EBA646727FC5}" type="presOf" srcId="{A19D598F-13DE-41AD-B9F7-AD3F39319E50}" destId="{BE312338-CF92-4CE2-81F1-1ADF3DCF1A04}" srcOrd="0" destOrd="0" presId="urn:microsoft.com/office/officeart/2018/2/layout/IconVerticalSolidList"/>
    <dgm:cxn modelId="{7CAD43FF-2262-4B08-81AB-2BDA8DDB2DA1}" type="presOf" srcId="{BC52DBA4-629A-4C1A-B1B6-AAAE18C60A62}" destId="{9B415AEE-C10B-4264-B597-5652B1A43DD8}" srcOrd="0" destOrd="0" presId="urn:microsoft.com/office/officeart/2018/2/layout/IconVerticalSolidList"/>
    <dgm:cxn modelId="{9553BB9D-842E-4013-BCBE-D6AD112CFC54}" type="presParOf" srcId="{0651A31A-A0D5-4D1A-BE38-6418CFC262BC}" destId="{4A7C9B6D-3674-47AA-A566-7E328092326A}" srcOrd="0" destOrd="0" presId="urn:microsoft.com/office/officeart/2018/2/layout/IconVerticalSolidList"/>
    <dgm:cxn modelId="{497980DD-1E99-41B8-98E5-854A3BB6581F}" type="presParOf" srcId="{4A7C9B6D-3674-47AA-A566-7E328092326A}" destId="{F43E6C7E-84B5-43FD-A01A-C1C0A4655C88}" srcOrd="0" destOrd="0" presId="urn:microsoft.com/office/officeart/2018/2/layout/IconVerticalSolidList"/>
    <dgm:cxn modelId="{28781651-5812-4082-BA06-CAF704973FCB}" type="presParOf" srcId="{4A7C9B6D-3674-47AA-A566-7E328092326A}" destId="{5F175CEC-DD1E-45DA-A55C-22BF50FCBC40}" srcOrd="1" destOrd="0" presId="urn:microsoft.com/office/officeart/2018/2/layout/IconVerticalSolidList"/>
    <dgm:cxn modelId="{7DD7347C-3ACC-4FE4-B124-B4A534207161}" type="presParOf" srcId="{4A7C9B6D-3674-47AA-A566-7E328092326A}" destId="{ACC48B5B-7229-41BE-91D4-AAAF3C57357E}" srcOrd="2" destOrd="0" presId="urn:microsoft.com/office/officeart/2018/2/layout/IconVerticalSolidList"/>
    <dgm:cxn modelId="{B0F8B3DA-BDB7-478C-B776-256C938993B6}" type="presParOf" srcId="{4A7C9B6D-3674-47AA-A566-7E328092326A}" destId="{9B415AEE-C10B-4264-B597-5652B1A43DD8}" srcOrd="3" destOrd="0" presId="urn:microsoft.com/office/officeart/2018/2/layout/IconVerticalSolidList"/>
    <dgm:cxn modelId="{B15DBFFB-D357-4D24-81CC-49F3617CB4FB}" type="presParOf" srcId="{0651A31A-A0D5-4D1A-BE38-6418CFC262BC}" destId="{6D5429A6-7129-448A-A7BE-E2953C1226B9}" srcOrd="1" destOrd="0" presId="urn:microsoft.com/office/officeart/2018/2/layout/IconVerticalSolidList"/>
    <dgm:cxn modelId="{7A752B43-1CB9-4CC3-B722-306CABA5F087}" type="presParOf" srcId="{0651A31A-A0D5-4D1A-BE38-6418CFC262BC}" destId="{70C84E62-48A3-4238-B416-BA8EE2766446}" srcOrd="2" destOrd="0" presId="urn:microsoft.com/office/officeart/2018/2/layout/IconVerticalSolidList"/>
    <dgm:cxn modelId="{57B1E926-C2FB-4332-B583-68A07C721B7D}" type="presParOf" srcId="{70C84E62-48A3-4238-B416-BA8EE2766446}" destId="{1528F9C0-0F7B-4FC8-BE75-0245708991A1}" srcOrd="0" destOrd="0" presId="urn:microsoft.com/office/officeart/2018/2/layout/IconVerticalSolidList"/>
    <dgm:cxn modelId="{D7E89CD3-19E9-4C8E-91CD-6B6B7AD6E456}" type="presParOf" srcId="{70C84E62-48A3-4238-B416-BA8EE2766446}" destId="{ED5DFE64-8B5D-4F0B-B298-F0813EDCEEEB}" srcOrd="1" destOrd="0" presId="urn:microsoft.com/office/officeart/2018/2/layout/IconVerticalSolidList"/>
    <dgm:cxn modelId="{7C0328D8-0EBC-4DCB-9E63-C7E82CB68BE7}" type="presParOf" srcId="{70C84E62-48A3-4238-B416-BA8EE2766446}" destId="{2F732B29-0448-4E50-9E49-D187D0CDE8C0}" srcOrd="2" destOrd="0" presId="urn:microsoft.com/office/officeart/2018/2/layout/IconVerticalSolidList"/>
    <dgm:cxn modelId="{B52966CB-E9D6-4EE2-B8D2-2FBA25E7DD19}" type="presParOf" srcId="{70C84E62-48A3-4238-B416-BA8EE2766446}" destId="{F9A18A80-6C1A-4F2B-8170-ABD3592C4412}" srcOrd="3" destOrd="0" presId="urn:microsoft.com/office/officeart/2018/2/layout/IconVerticalSolidList"/>
    <dgm:cxn modelId="{3E0A82C1-42D4-4C0F-BA99-5C5A82BB7307}" type="presParOf" srcId="{0651A31A-A0D5-4D1A-BE38-6418CFC262BC}" destId="{3354AEB6-54CD-43B8-9962-2BFC69853F91}" srcOrd="3" destOrd="0" presId="urn:microsoft.com/office/officeart/2018/2/layout/IconVerticalSolidList"/>
    <dgm:cxn modelId="{C81770A0-DA62-4FD9-9B37-656C4247D92A}" type="presParOf" srcId="{0651A31A-A0D5-4D1A-BE38-6418CFC262BC}" destId="{2D354CDC-3437-4C5C-BBEC-0C8C2FFDBD2D}" srcOrd="4" destOrd="0" presId="urn:microsoft.com/office/officeart/2018/2/layout/IconVerticalSolidList"/>
    <dgm:cxn modelId="{D076CFCB-B67A-40C7-A45E-CA3FFF07A588}" type="presParOf" srcId="{2D354CDC-3437-4C5C-BBEC-0C8C2FFDBD2D}" destId="{F4E607B8-CC92-41C2-9DA7-1DA1FFF6EB88}" srcOrd="0" destOrd="0" presId="urn:microsoft.com/office/officeart/2018/2/layout/IconVerticalSolidList"/>
    <dgm:cxn modelId="{2284BF97-00ED-43A1-A561-24387D1385C8}" type="presParOf" srcId="{2D354CDC-3437-4C5C-BBEC-0C8C2FFDBD2D}" destId="{17AFFC15-0920-4545-8274-11BBF4675E7C}" srcOrd="1" destOrd="0" presId="urn:microsoft.com/office/officeart/2018/2/layout/IconVerticalSolidList"/>
    <dgm:cxn modelId="{AB7240F3-244D-46F0-AC5F-0B23EABDFD27}" type="presParOf" srcId="{2D354CDC-3437-4C5C-BBEC-0C8C2FFDBD2D}" destId="{6474083D-B0BC-4B20-B650-8F8033EC29C4}" srcOrd="2" destOrd="0" presId="urn:microsoft.com/office/officeart/2018/2/layout/IconVerticalSolidList"/>
    <dgm:cxn modelId="{354401A7-BF8A-4647-BCE1-337598C1CE55}" type="presParOf" srcId="{2D354CDC-3437-4C5C-BBEC-0C8C2FFDBD2D}" destId="{BE312338-CF92-4CE2-81F1-1ADF3DCF1A0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B11134-977D-4565-81F7-40925A071A4C}"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BC52DBA4-629A-4C1A-B1B6-AAAE18C60A62}">
      <dgm:prSet/>
      <dgm:spPr/>
      <dgm:t>
        <a:bodyPr/>
        <a:lstStyle/>
        <a:p>
          <a:pPr>
            <a:lnSpc>
              <a:spcPct val="100000"/>
            </a:lnSpc>
          </a:pPr>
          <a:r>
            <a:rPr lang="en-US" dirty="0"/>
            <a:t>3 Submitted</a:t>
          </a:r>
        </a:p>
      </dgm:t>
    </dgm:pt>
    <dgm:pt modelId="{7AE3A67F-9707-434D-8D70-A907631899DC}" type="parTrans" cxnId="{4562FC89-EDF1-473B-92E0-16C083C68E4A}">
      <dgm:prSet/>
      <dgm:spPr/>
      <dgm:t>
        <a:bodyPr/>
        <a:lstStyle/>
        <a:p>
          <a:endParaRPr lang="en-US"/>
        </a:p>
      </dgm:t>
    </dgm:pt>
    <dgm:pt modelId="{AB6957C9-7A49-4F61-A280-95BF0D2F2D94}" type="sibTrans" cxnId="{4562FC89-EDF1-473B-92E0-16C083C68E4A}">
      <dgm:prSet/>
      <dgm:spPr/>
      <dgm:t>
        <a:bodyPr/>
        <a:lstStyle/>
        <a:p>
          <a:endParaRPr lang="en-US"/>
        </a:p>
      </dgm:t>
    </dgm:pt>
    <dgm:pt modelId="{B90B8A12-81FA-4AB3-A3D6-0CC6AF08D143}">
      <dgm:prSet/>
      <dgm:spPr/>
      <dgm:t>
        <a:bodyPr/>
        <a:lstStyle/>
        <a:p>
          <a:pPr>
            <a:lnSpc>
              <a:spcPct val="100000"/>
            </a:lnSpc>
          </a:pPr>
          <a:r>
            <a:rPr lang="en-US" dirty="0"/>
            <a:t>$13,069,879 in claims</a:t>
          </a:r>
        </a:p>
      </dgm:t>
    </dgm:pt>
    <dgm:pt modelId="{8F32F28A-615B-4F84-9CEC-CDB914DE5FA7}" type="parTrans" cxnId="{4EB26843-51BC-49F5-8AE6-9C528CEE83A2}">
      <dgm:prSet/>
      <dgm:spPr/>
      <dgm:t>
        <a:bodyPr/>
        <a:lstStyle/>
        <a:p>
          <a:endParaRPr lang="en-US"/>
        </a:p>
      </dgm:t>
    </dgm:pt>
    <dgm:pt modelId="{0B5AECFF-1FC5-4104-8117-A3F8A230E779}" type="sibTrans" cxnId="{4EB26843-51BC-49F5-8AE6-9C528CEE83A2}">
      <dgm:prSet/>
      <dgm:spPr/>
      <dgm:t>
        <a:bodyPr/>
        <a:lstStyle/>
        <a:p>
          <a:endParaRPr lang="en-US"/>
        </a:p>
      </dgm:t>
    </dgm:pt>
    <dgm:pt modelId="{A19D598F-13DE-41AD-B9F7-AD3F39319E50}">
      <dgm:prSet/>
      <dgm:spPr/>
      <dgm:t>
        <a:bodyPr/>
        <a:lstStyle/>
        <a:p>
          <a:pPr>
            <a:lnSpc>
              <a:spcPct val="100000"/>
            </a:lnSpc>
          </a:pPr>
          <a:r>
            <a:rPr lang="en-US" dirty="0"/>
            <a:t>$12,918,314 approved for payment</a:t>
          </a:r>
        </a:p>
      </dgm:t>
    </dgm:pt>
    <dgm:pt modelId="{489DA70E-79E6-4268-BFAD-2ED4A0AE0995}" type="parTrans" cxnId="{6DA0BDB8-5B94-4C14-9FA1-DDF31C27A2A7}">
      <dgm:prSet/>
      <dgm:spPr/>
      <dgm:t>
        <a:bodyPr/>
        <a:lstStyle/>
        <a:p>
          <a:endParaRPr lang="en-US"/>
        </a:p>
      </dgm:t>
    </dgm:pt>
    <dgm:pt modelId="{1EED4A08-7E9E-4BFE-9E77-ACAA2D557BC0}" type="sibTrans" cxnId="{6DA0BDB8-5B94-4C14-9FA1-DDF31C27A2A7}">
      <dgm:prSet/>
      <dgm:spPr/>
      <dgm:t>
        <a:bodyPr/>
        <a:lstStyle/>
        <a:p>
          <a:endParaRPr lang="en-US"/>
        </a:p>
      </dgm:t>
    </dgm:pt>
    <dgm:pt modelId="{0651A31A-A0D5-4D1A-BE38-6418CFC262BC}" type="pres">
      <dgm:prSet presAssocID="{10B11134-977D-4565-81F7-40925A071A4C}" presName="root" presStyleCnt="0">
        <dgm:presLayoutVars>
          <dgm:dir/>
          <dgm:resizeHandles val="exact"/>
        </dgm:presLayoutVars>
      </dgm:prSet>
      <dgm:spPr/>
    </dgm:pt>
    <dgm:pt modelId="{4A7C9B6D-3674-47AA-A566-7E328092326A}" type="pres">
      <dgm:prSet presAssocID="{BC52DBA4-629A-4C1A-B1B6-AAAE18C60A62}" presName="compNode" presStyleCnt="0"/>
      <dgm:spPr/>
    </dgm:pt>
    <dgm:pt modelId="{F43E6C7E-84B5-43FD-A01A-C1C0A4655C88}" type="pres">
      <dgm:prSet presAssocID="{BC52DBA4-629A-4C1A-B1B6-AAAE18C60A62}" presName="bgRect" presStyleLbl="bgShp" presStyleIdx="0" presStyleCnt="3" custLinFactNeighborY="-43"/>
      <dgm:spPr/>
    </dgm:pt>
    <dgm:pt modelId="{5F175CEC-DD1E-45DA-A55C-22BF50FCBC40}" type="pres">
      <dgm:prSet presAssocID="{BC52DBA4-629A-4C1A-B1B6-AAAE18C60A6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ACC48B5B-7229-41BE-91D4-AAAF3C57357E}" type="pres">
      <dgm:prSet presAssocID="{BC52DBA4-629A-4C1A-B1B6-AAAE18C60A62}" presName="spaceRect" presStyleCnt="0"/>
      <dgm:spPr/>
    </dgm:pt>
    <dgm:pt modelId="{9B415AEE-C10B-4264-B597-5652B1A43DD8}" type="pres">
      <dgm:prSet presAssocID="{BC52DBA4-629A-4C1A-B1B6-AAAE18C60A62}" presName="parTx" presStyleLbl="revTx" presStyleIdx="0" presStyleCnt="3">
        <dgm:presLayoutVars>
          <dgm:chMax val="0"/>
          <dgm:chPref val="0"/>
        </dgm:presLayoutVars>
      </dgm:prSet>
      <dgm:spPr/>
    </dgm:pt>
    <dgm:pt modelId="{6D5429A6-7129-448A-A7BE-E2953C1226B9}" type="pres">
      <dgm:prSet presAssocID="{AB6957C9-7A49-4F61-A280-95BF0D2F2D94}" presName="sibTrans" presStyleCnt="0"/>
      <dgm:spPr/>
    </dgm:pt>
    <dgm:pt modelId="{70C84E62-48A3-4238-B416-BA8EE2766446}" type="pres">
      <dgm:prSet presAssocID="{B90B8A12-81FA-4AB3-A3D6-0CC6AF08D143}" presName="compNode" presStyleCnt="0"/>
      <dgm:spPr/>
    </dgm:pt>
    <dgm:pt modelId="{1528F9C0-0F7B-4FC8-BE75-0245708991A1}" type="pres">
      <dgm:prSet presAssocID="{B90B8A12-81FA-4AB3-A3D6-0CC6AF08D143}" presName="bgRect" presStyleLbl="bgShp" presStyleIdx="1" presStyleCnt="3"/>
      <dgm:spPr/>
    </dgm:pt>
    <dgm:pt modelId="{ED5DFE64-8B5D-4F0B-B298-F0813EDCEEEB}" type="pres">
      <dgm:prSet presAssocID="{B90B8A12-81FA-4AB3-A3D6-0CC6AF08D143}"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oney"/>
        </a:ext>
      </dgm:extLst>
    </dgm:pt>
    <dgm:pt modelId="{2F732B29-0448-4E50-9E49-D187D0CDE8C0}" type="pres">
      <dgm:prSet presAssocID="{B90B8A12-81FA-4AB3-A3D6-0CC6AF08D143}" presName="spaceRect" presStyleCnt="0"/>
      <dgm:spPr/>
    </dgm:pt>
    <dgm:pt modelId="{F9A18A80-6C1A-4F2B-8170-ABD3592C4412}" type="pres">
      <dgm:prSet presAssocID="{B90B8A12-81FA-4AB3-A3D6-0CC6AF08D143}" presName="parTx" presStyleLbl="revTx" presStyleIdx="1" presStyleCnt="3">
        <dgm:presLayoutVars>
          <dgm:chMax val="0"/>
          <dgm:chPref val="0"/>
        </dgm:presLayoutVars>
      </dgm:prSet>
      <dgm:spPr/>
    </dgm:pt>
    <dgm:pt modelId="{3354AEB6-54CD-43B8-9962-2BFC69853F91}" type="pres">
      <dgm:prSet presAssocID="{0B5AECFF-1FC5-4104-8117-A3F8A230E779}" presName="sibTrans" presStyleCnt="0"/>
      <dgm:spPr/>
    </dgm:pt>
    <dgm:pt modelId="{2D354CDC-3437-4C5C-BBEC-0C8C2FFDBD2D}" type="pres">
      <dgm:prSet presAssocID="{A19D598F-13DE-41AD-B9F7-AD3F39319E50}" presName="compNode" presStyleCnt="0"/>
      <dgm:spPr/>
    </dgm:pt>
    <dgm:pt modelId="{F4E607B8-CC92-41C2-9DA7-1DA1FFF6EB88}" type="pres">
      <dgm:prSet presAssocID="{A19D598F-13DE-41AD-B9F7-AD3F39319E50}" presName="bgRect" presStyleLbl="bgShp" presStyleIdx="2" presStyleCnt="3" custLinFactNeighborY="-1205"/>
      <dgm:spPr/>
    </dgm:pt>
    <dgm:pt modelId="{17AFFC15-0920-4545-8274-11BBF4675E7C}" type="pres">
      <dgm:prSet presAssocID="{A19D598F-13DE-41AD-B9F7-AD3F39319E5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ollar"/>
        </a:ext>
      </dgm:extLst>
    </dgm:pt>
    <dgm:pt modelId="{6474083D-B0BC-4B20-B650-8F8033EC29C4}" type="pres">
      <dgm:prSet presAssocID="{A19D598F-13DE-41AD-B9F7-AD3F39319E50}" presName="spaceRect" presStyleCnt="0"/>
      <dgm:spPr/>
    </dgm:pt>
    <dgm:pt modelId="{BE312338-CF92-4CE2-81F1-1ADF3DCF1A04}" type="pres">
      <dgm:prSet presAssocID="{A19D598F-13DE-41AD-B9F7-AD3F39319E50}" presName="parTx" presStyleLbl="revTx" presStyleIdx="2" presStyleCnt="3">
        <dgm:presLayoutVars>
          <dgm:chMax val="0"/>
          <dgm:chPref val="0"/>
        </dgm:presLayoutVars>
      </dgm:prSet>
      <dgm:spPr/>
    </dgm:pt>
  </dgm:ptLst>
  <dgm:cxnLst>
    <dgm:cxn modelId="{4EB26843-51BC-49F5-8AE6-9C528CEE83A2}" srcId="{10B11134-977D-4565-81F7-40925A071A4C}" destId="{B90B8A12-81FA-4AB3-A3D6-0CC6AF08D143}" srcOrd="1" destOrd="0" parTransId="{8F32F28A-615B-4F84-9CEC-CDB914DE5FA7}" sibTransId="{0B5AECFF-1FC5-4104-8117-A3F8A230E779}"/>
    <dgm:cxn modelId="{4562FC89-EDF1-473B-92E0-16C083C68E4A}" srcId="{10B11134-977D-4565-81F7-40925A071A4C}" destId="{BC52DBA4-629A-4C1A-B1B6-AAAE18C60A62}" srcOrd="0" destOrd="0" parTransId="{7AE3A67F-9707-434D-8D70-A907631899DC}" sibTransId="{AB6957C9-7A49-4F61-A280-95BF0D2F2D94}"/>
    <dgm:cxn modelId="{535F738C-24AF-412A-9C2F-E85B00087B70}" type="presOf" srcId="{BC52DBA4-629A-4C1A-B1B6-AAAE18C60A62}" destId="{9B415AEE-C10B-4264-B597-5652B1A43DD8}" srcOrd="0" destOrd="0" presId="urn:microsoft.com/office/officeart/2018/2/layout/IconVerticalSolidList"/>
    <dgm:cxn modelId="{682DD995-5036-4E49-B599-E7028E5135E5}" type="presOf" srcId="{10B11134-977D-4565-81F7-40925A071A4C}" destId="{0651A31A-A0D5-4D1A-BE38-6418CFC262BC}" srcOrd="0" destOrd="0" presId="urn:microsoft.com/office/officeart/2018/2/layout/IconVerticalSolidList"/>
    <dgm:cxn modelId="{38C5A3B3-EFF5-44F4-9220-91D845A70F97}" type="presOf" srcId="{A19D598F-13DE-41AD-B9F7-AD3F39319E50}" destId="{BE312338-CF92-4CE2-81F1-1ADF3DCF1A04}" srcOrd="0" destOrd="0" presId="urn:microsoft.com/office/officeart/2018/2/layout/IconVerticalSolidList"/>
    <dgm:cxn modelId="{6DA0BDB8-5B94-4C14-9FA1-DDF31C27A2A7}" srcId="{10B11134-977D-4565-81F7-40925A071A4C}" destId="{A19D598F-13DE-41AD-B9F7-AD3F39319E50}" srcOrd="2" destOrd="0" parTransId="{489DA70E-79E6-4268-BFAD-2ED4A0AE0995}" sibTransId="{1EED4A08-7E9E-4BFE-9E77-ACAA2D557BC0}"/>
    <dgm:cxn modelId="{6959D4FF-63CC-4747-98B5-D360F6C7D216}" type="presOf" srcId="{B90B8A12-81FA-4AB3-A3D6-0CC6AF08D143}" destId="{F9A18A80-6C1A-4F2B-8170-ABD3592C4412}" srcOrd="0" destOrd="0" presId="urn:microsoft.com/office/officeart/2018/2/layout/IconVerticalSolidList"/>
    <dgm:cxn modelId="{BBA3E209-FEA6-47AB-8B9A-484956403E0E}" type="presParOf" srcId="{0651A31A-A0D5-4D1A-BE38-6418CFC262BC}" destId="{4A7C9B6D-3674-47AA-A566-7E328092326A}" srcOrd="0" destOrd="0" presId="urn:microsoft.com/office/officeart/2018/2/layout/IconVerticalSolidList"/>
    <dgm:cxn modelId="{5085B30C-4494-47DF-9B73-81D659846832}" type="presParOf" srcId="{4A7C9B6D-3674-47AA-A566-7E328092326A}" destId="{F43E6C7E-84B5-43FD-A01A-C1C0A4655C88}" srcOrd="0" destOrd="0" presId="urn:microsoft.com/office/officeart/2018/2/layout/IconVerticalSolidList"/>
    <dgm:cxn modelId="{58B9B38C-A51B-43ED-8CE1-39C8521411C5}" type="presParOf" srcId="{4A7C9B6D-3674-47AA-A566-7E328092326A}" destId="{5F175CEC-DD1E-45DA-A55C-22BF50FCBC40}" srcOrd="1" destOrd="0" presId="urn:microsoft.com/office/officeart/2018/2/layout/IconVerticalSolidList"/>
    <dgm:cxn modelId="{D343318F-73E8-4A3B-ACFC-BCE7A0716DEC}" type="presParOf" srcId="{4A7C9B6D-3674-47AA-A566-7E328092326A}" destId="{ACC48B5B-7229-41BE-91D4-AAAF3C57357E}" srcOrd="2" destOrd="0" presId="urn:microsoft.com/office/officeart/2018/2/layout/IconVerticalSolidList"/>
    <dgm:cxn modelId="{579946A4-4774-444C-85CE-B94297FBF53D}" type="presParOf" srcId="{4A7C9B6D-3674-47AA-A566-7E328092326A}" destId="{9B415AEE-C10B-4264-B597-5652B1A43DD8}" srcOrd="3" destOrd="0" presId="urn:microsoft.com/office/officeart/2018/2/layout/IconVerticalSolidList"/>
    <dgm:cxn modelId="{0DFC3F22-5E8A-48A9-A9A4-51A7E4D2342C}" type="presParOf" srcId="{0651A31A-A0D5-4D1A-BE38-6418CFC262BC}" destId="{6D5429A6-7129-448A-A7BE-E2953C1226B9}" srcOrd="1" destOrd="0" presId="urn:microsoft.com/office/officeart/2018/2/layout/IconVerticalSolidList"/>
    <dgm:cxn modelId="{E79B5CFF-F6BD-468F-8596-7CDBAA4C0D2D}" type="presParOf" srcId="{0651A31A-A0D5-4D1A-BE38-6418CFC262BC}" destId="{70C84E62-48A3-4238-B416-BA8EE2766446}" srcOrd="2" destOrd="0" presId="urn:microsoft.com/office/officeart/2018/2/layout/IconVerticalSolidList"/>
    <dgm:cxn modelId="{F5118B9A-C700-400D-93D6-4AB880E1AB7E}" type="presParOf" srcId="{70C84E62-48A3-4238-B416-BA8EE2766446}" destId="{1528F9C0-0F7B-4FC8-BE75-0245708991A1}" srcOrd="0" destOrd="0" presId="urn:microsoft.com/office/officeart/2018/2/layout/IconVerticalSolidList"/>
    <dgm:cxn modelId="{83300EFE-36DB-4935-9A53-0FC847DB4EC6}" type="presParOf" srcId="{70C84E62-48A3-4238-B416-BA8EE2766446}" destId="{ED5DFE64-8B5D-4F0B-B298-F0813EDCEEEB}" srcOrd="1" destOrd="0" presId="urn:microsoft.com/office/officeart/2018/2/layout/IconVerticalSolidList"/>
    <dgm:cxn modelId="{D756CA96-3A55-4927-A759-3A9A98D29873}" type="presParOf" srcId="{70C84E62-48A3-4238-B416-BA8EE2766446}" destId="{2F732B29-0448-4E50-9E49-D187D0CDE8C0}" srcOrd="2" destOrd="0" presId="urn:microsoft.com/office/officeart/2018/2/layout/IconVerticalSolidList"/>
    <dgm:cxn modelId="{5F68667F-BC0F-497D-91AF-F99124AE77BE}" type="presParOf" srcId="{70C84E62-48A3-4238-B416-BA8EE2766446}" destId="{F9A18A80-6C1A-4F2B-8170-ABD3592C4412}" srcOrd="3" destOrd="0" presId="urn:microsoft.com/office/officeart/2018/2/layout/IconVerticalSolidList"/>
    <dgm:cxn modelId="{7D97C0B1-ED10-4845-A969-D489E8DAEF50}" type="presParOf" srcId="{0651A31A-A0D5-4D1A-BE38-6418CFC262BC}" destId="{3354AEB6-54CD-43B8-9962-2BFC69853F91}" srcOrd="3" destOrd="0" presId="urn:microsoft.com/office/officeart/2018/2/layout/IconVerticalSolidList"/>
    <dgm:cxn modelId="{67AEC74B-EF61-4E64-9CDC-53DDB5A1852A}" type="presParOf" srcId="{0651A31A-A0D5-4D1A-BE38-6418CFC262BC}" destId="{2D354CDC-3437-4C5C-BBEC-0C8C2FFDBD2D}" srcOrd="4" destOrd="0" presId="urn:microsoft.com/office/officeart/2018/2/layout/IconVerticalSolidList"/>
    <dgm:cxn modelId="{8A771E26-32A1-4B11-84A5-1E0A1BA4555B}" type="presParOf" srcId="{2D354CDC-3437-4C5C-BBEC-0C8C2FFDBD2D}" destId="{F4E607B8-CC92-41C2-9DA7-1DA1FFF6EB88}" srcOrd="0" destOrd="0" presId="urn:microsoft.com/office/officeart/2018/2/layout/IconVerticalSolidList"/>
    <dgm:cxn modelId="{A8C4B537-C3C9-49D6-BBAF-409BF4835E5B}" type="presParOf" srcId="{2D354CDC-3437-4C5C-BBEC-0C8C2FFDBD2D}" destId="{17AFFC15-0920-4545-8274-11BBF4675E7C}" srcOrd="1" destOrd="0" presId="urn:microsoft.com/office/officeart/2018/2/layout/IconVerticalSolidList"/>
    <dgm:cxn modelId="{8FCED4D3-26A0-48A1-8E40-881D1BA19F62}" type="presParOf" srcId="{2D354CDC-3437-4C5C-BBEC-0C8C2FFDBD2D}" destId="{6474083D-B0BC-4B20-B650-8F8033EC29C4}" srcOrd="2" destOrd="0" presId="urn:microsoft.com/office/officeart/2018/2/layout/IconVerticalSolidList"/>
    <dgm:cxn modelId="{137FA48B-A03B-4D5A-B0AF-E98DEB5A687E}" type="presParOf" srcId="{2D354CDC-3437-4C5C-BBEC-0C8C2FFDBD2D}" destId="{BE312338-CF92-4CE2-81F1-1ADF3DCF1A0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E6C7E-84B5-43FD-A01A-C1C0A4655C88}">
      <dsp:nvSpPr>
        <dsp:cNvPr id="0" name=""/>
        <dsp:cNvSpPr/>
      </dsp:nvSpPr>
      <dsp:spPr>
        <a:xfrm>
          <a:off x="0" y="719"/>
          <a:ext cx="6423974"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175CEC-DD1E-45DA-A55C-22BF50FCBC40}">
      <dsp:nvSpPr>
        <dsp:cNvPr id="0" name=""/>
        <dsp:cNvSpPr/>
      </dsp:nvSpPr>
      <dsp:spPr>
        <a:xfrm>
          <a:off x="509522" y="379703"/>
          <a:ext cx="926404" cy="9264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415AEE-C10B-4264-B597-5652B1A43DD8}">
      <dsp:nvSpPr>
        <dsp:cNvPr id="0" name=""/>
        <dsp:cNvSpPr/>
      </dsp:nvSpPr>
      <dsp:spPr>
        <a:xfrm>
          <a:off x="1945450" y="719"/>
          <a:ext cx="4478523"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US" sz="2500" kern="1200" dirty="0"/>
            <a:t>724 Submitted</a:t>
          </a:r>
        </a:p>
      </dsp:txBody>
      <dsp:txXfrm>
        <a:off x="1945450" y="719"/>
        <a:ext cx="4478523" cy="1684372"/>
      </dsp:txXfrm>
    </dsp:sp>
    <dsp:sp modelId="{1528F9C0-0F7B-4FC8-BE75-0245708991A1}">
      <dsp:nvSpPr>
        <dsp:cNvPr id="0" name=""/>
        <dsp:cNvSpPr/>
      </dsp:nvSpPr>
      <dsp:spPr>
        <a:xfrm>
          <a:off x="0" y="2106185"/>
          <a:ext cx="6423974"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5DFE64-8B5D-4F0B-B298-F0813EDCEEEB}">
      <dsp:nvSpPr>
        <dsp:cNvPr id="0" name=""/>
        <dsp:cNvSpPr/>
      </dsp:nvSpPr>
      <dsp:spPr>
        <a:xfrm>
          <a:off x="509522" y="2485169"/>
          <a:ext cx="926404" cy="92640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A18A80-6C1A-4F2B-8170-ABD3592C4412}">
      <dsp:nvSpPr>
        <dsp:cNvPr id="0" name=""/>
        <dsp:cNvSpPr/>
      </dsp:nvSpPr>
      <dsp:spPr>
        <a:xfrm>
          <a:off x="1945450" y="2106185"/>
          <a:ext cx="4478523"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US" sz="2500" kern="1200" dirty="0"/>
            <a:t>$1,112,936 in claims submitted</a:t>
          </a:r>
        </a:p>
      </dsp:txBody>
      <dsp:txXfrm>
        <a:off x="1945450" y="2106185"/>
        <a:ext cx="4478523" cy="1684372"/>
      </dsp:txXfrm>
    </dsp:sp>
    <dsp:sp modelId="{F4E607B8-CC92-41C2-9DA7-1DA1FFF6EB88}">
      <dsp:nvSpPr>
        <dsp:cNvPr id="0" name=""/>
        <dsp:cNvSpPr/>
      </dsp:nvSpPr>
      <dsp:spPr>
        <a:xfrm>
          <a:off x="0" y="4191354"/>
          <a:ext cx="6423974"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AFFC15-0920-4545-8274-11BBF4675E7C}">
      <dsp:nvSpPr>
        <dsp:cNvPr id="0" name=""/>
        <dsp:cNvSpPr/>
      </dsp:nvSpPr>
      <dsp:spPr>
        <a:xfrm>
          <a:off x="509522" y="4590634"/>
          <a:ext cx="926404" cy="92640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312338-CF92-4CE2-81F1-1ADF3DCF1A04}">
      <dsp:nvSpPr>
        <dsp:cNvPr id="0" name=""/>
        <dsp:cNvSpPr/>
      </dsp:nvSpPr>
      <dsp:spPr>
        <a:xfrm>
          <a:off x="1945450" y="4211650"/>
          <a:ext cx="4478523"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US" sz="2500" kern="1200" dirty="0"/>
            <a:t>$1,003,421 reviewed and approved</a:t>
          </a:r>
        </a:p>
      </dsp:txBody>
      <dsp:txXfrm>
        <a:off x="1945450" y="4211650"/>
        <a:ext cx="4478523" cy="1684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E6C7E-84B5-43FD-A01A-C1C0A4655C88}">
      <dsp:nvSpPr>
        <dsp:cNvPr id="0" name=""/>
        <dsp:cNvSpPr/>
      </dsp:nvSpPr>
      <dsp:spPr>
        <a:xfrm>
          <a:off x="0" y="719"/>
          <a:ext cx="6423974"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175CEC-DD1E-45DA-A55C-22BF50FCBC40}">
      <dsp:nvSpPr>
        <dsp:cNvPr id="0" name=""/>
        <dsp:cNvSpPr/>
      </dsp:nvSpPr>
      <dsp:spPr>
        <a:xfrm>
          <a:off x="509522" y="379703"/>
          <a:ext cx="926404" cy="9264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415AEE-C10B-4264-B597-5652B1A43DD8}">
      <dsp:nvSpPr>
        <dsp:cNvPr id="0" name=""/>
        <dsp:cNvSpPr/>
      </dsp:nvSpPr>
      <dsp:spPr>
        <a:xfrm>
          <a:off x="1945450" y="719"/>
          <a:ext cx="4478523"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US" sz="2500" kern="1200" dirty="0"/>
            <a:t>Tier 1 Trips (Vaccine)</a:t>
          </a:r>
        </a:p>
        <a:p>
          <a:pPr marL="0" lvl="0" indent="0" algn="l" defTabSz="1111250">
            <a:lnSpc>
              <a:spcPct val="90000"/>
            </a:lnSpc>
            <a:spcBef>
              <a:spcPct val="0"/>
            </a:spcBef>
            <a:spcAft>
              <a:spcPct val="35000"/>
            </a:spcAft>
            <a:buNone/>
          </a:pPr>
          <a:r>
            <a:rPr lang="en-US" sz="2500" kern="1200" dirty="0"/>
            <a:t>$21,783</a:t>
          </a:r>
        </a:p>
      </dsp:txBody>
      <dsp:txXfrm>
        <a:off x="1945450" y="719"/>
        <a:ext cx="4478523" cy="1684372"/>
      </dsp:txXfrm>
    </dsp:sp>
    <dsp:sp modelId="{1528F9C0-0F7B-4FC8-BE75-0245708991A1}">
      <dsp:nvSpPr>
        <dsp:cNvPr id="0" name=""/>
        <dsp:cNvSpPr/>
      </dsp:nvSpPr>
      <dsp:spPr>
        <a:xfrm>
          <a:off x="0" y="2106185"/>
          <a:ext cx="6423974"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5DFE64-8B5D-4F0B-B298-F0813EDCEEEB}">
      <dsp:nvSpPr>
        <dsp:cNvPr id="0" name=""/>
        <dsp:cNvSpPr/>
      </dsp:nvSpPr>
      <dsp:spPr>
        <a:xfrm>
          <a:off x="509522" y="2485169"/>
          <a:ext cx="926404" cy="9264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A18A80-6C1A-4F2B-8170-ABD3592C4412}">
      <dsp:nvSpPr>
        <dsp:cNvPr id="0" name=""/>
        <dsp:cNvSpPr/>
      </dsp:nvSpPr>
      <dsp:spPr>
        <a:xfrm>
          <a:off x="1945450" y="2106185"/>
          <a:ext cx="4478523"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US" sz="2500" kern="1200" dirty="0"/>
            <a:t>Tier 2 Trips (Covid-19 tests or health care, logistical support)</a:t>
          </a:r>
        </a:p>
        <a:p>
          <a:pPr marL="0" lvl="0" indent="0" algn="l" defTabSz="1111250">
            <a:lnSpc>
              <a:spcPct val="90000"/>
            </a:lnSpc>
            <a:spcBef>
              <a:spcPct val="0"/>
            </a:spcBef>
            <a:spcAft>
              <a:spcPct val="35000"/>
            </a:spcAft>
            <a:buNone/>
          </a:pPr>
          <a:r>
            <a:rPr lang="en-US" sz="2500" kern="1200" dirty="0"/>
            <a:t>$253</a:t>
          </a:r>
        </a:p>
      </dsp:txBody>
      <dsp:txXfrm>
        <a:off x="1945450" y="2106185"/>
        <a:ext cx="4478523" cy="1684372"/>
      </dsp:txXfrm>
    </dsp:sp>
    <dsp:sp modelId="{F4E607B8-CC92-41C2-9DA7-1DA1FFF6EB88}">
      <dsp:nvSpPr>
        <dsp:cNvPr id="0" name=""/>
        <dsp:cNvSpPr/>
      </dsp:nvSpPr>
      <dsp:spPr>
        <a:xfrm>
          <a:off x="0" y="4191354"/>
          <a:ext cx="6423974"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AFFC15-0920-4545-8274-11BBF4675E7C}">
      <dsp:nvSpPr>
        <dsp:cNvPr id="0" name=""/>
        <dsp:cNvSpPr/>
      </dsp:nvSpPr>
      <dsp:spPr>
        <a:xfrm>
          <a:off x="509522" y="4590634"/>
          <a:ext cx="926404" cy="926404"/>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312338-CF92-4CE2-81F1-1ADF3DCF1A04}">
      <dsp:nvSpPr>
        <dsp:cNvPr id="0" name=""/>
        <dsp:cNvSpPr/>
      </dsp:nvSpPr>
      <dsp:spPr>
        <a:xfrm>
          <a:off x="1945450" y="4211650"/>
          <a:ext cx="4478523"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US" sz="2500" kern="1200" dirty="0"/>
            <a:t>Tier 3 (ROAP-eligible Trips)</a:t>
          </a:r>
        </a:p>
        <a:p>
          <a:pPr marL="0" lvl="0" indent="0" algn="l" defTabSz="1111250">
            <a:lnSpc>
              <a:spcPct val="90000"/>
            </a:lnSpc>
            <a:spcBef>
              <a:spcPct val="0"/>
            </a:spcBef>
            <a:spcAft>
              <a:spcPct val="35000"/>
            </a:spcAft>
            <a:buNone/>
          </a:pPr>
          <a:r>
            <a:rPr lang="en-US" sz="2500" kern="1200" dirty="0"/>
            <a:t>$763,144	</a:t>
          </a:r>
        </a:p>
      </dsp:txBody>
      <dsp:txXfrm>
        <a:off x="1945450" y="4211650"/>
        <a:ext cx="4478523" cy="16843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E6C7E-84B5-43FD-A01A-C1C0A4655C88}">
      <dsp:nvSpPr>
        <dsp:cNvPr id="0" name=""/>
        <dsp:cNvSpPr/>
      </dsp:nvSpPr>
      <dsp:spPr>
        <a:xfrm>
          <a:off x="0" y="719"/>
          <a:ext cx="6423974"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175CEC-DD1E-45DA-A55C-22BF50FCBC40}">
      <dsp:nvSpPr>
        <dsp:cNvPr id="0" name=""/>
        <dsp:cNvSpPr/>
      </dsp:nvSpPr>
      <dsp:spPr>
        <a:xfrm>
          <a:off x="509522" y="379703"/>
          <a:ext cx="926404" cy="9264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415AEE-C10B-4264-B597-5652B1A43DD8}">
      <dsp:nvSpPr>
        <dsp:cNvPr id="0" name=""/>
        <dsp:cNvSpPr/>
      </dsp:nvSpPr>
      <dsp:spPr>
        <a:xfrm>
          <a:off x="1945450" y="719"/>
          <a:ext cx="4478523"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US" sz="2500" kern="1200" dirty="0"/>
            <a:t>491 Submitted</a:t>
          </a:r>
        </a:p>
      </dsp:txBody>
      <dsp:txXfrm>
        <a:off x="1945450" y="719"/>
        <a:ext cx="4478523" cy="1684372"/>
      </dsp:txXfrm>
    </dsp:sp>
    <dsp:sp modelId="{1528F9C0-0F7B-4FC8-BE75-0245708991A1}">
      <dsp:nvSpPr>
        <dsp:cNvPr id="0" name=""/>
        <dsp:cNvSpPr/>
      </dsp:nvSpPr>
      <dsp:spPr>
        <a:xfrm>
          <a:off x="0" y="2106185"/>
          <a:ext cx="6423974"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5DFE64-8B5D-4F0B-B298-F0813EDCEEEB}">
      <dsp:nvSpPr>
        <dsp:cNvPr id="0" name=""/>
        <dsp:cNvSpPr/>
      </dsp:nvSpPr>
      <dsp:spPr>
        <a:xfrm>
          <a:off x="509522" y="2485169"/>
          <a:ext cx="926404" cy="92640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A18A80-6C1A-4F2B-8170-ABD3592C4412}">
      <dsp:nvSpPr>
        <dsp:cNvPr id="0" name=""/>
        <dsp:cNvSpPr/>
      </dsp:nvSpPr>
      <dsp:spPr>
        <a:xfrm>
          <a:off x="1945450" y="2106185"/>
          <a:ext cx="4478523"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US" sz="2500" kern="1200" dirty="0"/>
            <a:t>$43,999,409 in claims</a:t>
          </a:r>
        </a:p>
      </dsp:txBody>
      <dsp:txXfrm>
        <a:off x="1945450" y="2106185"/>
        <a:ext cx="4478523" cy="1684372"/>
      </dsp:txXfrm>
    </dsp:sp>
    <dsp:sp modelId="{F4E607B8-CC92-41C2-9DA7-1DA1FFF6EB88}">
      <dsp:nvSpPr>
        <dsp:cNvPr id="0" name=""/>
        <dsp:cNvSpPr/>
      </dsp:nvSpPr>
      <dsp:spPr>
        <a:xfrm>
          <a:off x="0" y="4191354"/>
          <a:ext cx="6423974"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AFFC15-0920-4545-8274-11BBF4675E7C}">
      <dsp:nvSpPr>
        <dsp:cNvPr id="0" name=""/>
        <dsp:cNvSpPr/>
      </dsp:nvSpPr>
      <dsp:spPr>
        <a:xfrm>
          <a:off x="509522" y="4590634"/>
          <a:ext cx="926404" cy="92640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312338-CF92-4CE2-81F1-1ADF3DCF1A04}">
      <dsp:nvSpPr>
        <dsp:cNvPr id="0" name=""/>
        <dsp:cNvSpPr/>
      </dsp:nvSpPr>
      <dsp:spPr>
        <a:xfrm>
          <a:off x="1945450" y="4211650"/>
          <a:ext cx="4478523"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90000"/>
            </a:lnSpc>
            <a:spcBef>
              <a:spcPct val="0"/>
            </a:spcBef>
            <a:spcAft>
              <a:spcPct val="35000"/>
            </a:spcAft>
            <a:buNone/>
          </a:pPr>
          <a:r>
            <a:rPr lang="en-US" sz="2500" kern="1200" dirty="0"/>
            <a:t>$43,562,528 approved for payment</a:t>
          </a:r>
        </a:p>
      </dsp:txBody>
      <dsp:txXfrm>
        <a:off x="1945450" y="4211650"/>
        <a:ext cx="4478523" cy="16843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E6C7E-84B5-43FD-A01A-C1C0A4655C88}">
      <dsp:nvSpPr>
        <dsp:cNvPr id="0" name=""/>
        <dsp:cNvSpPr/>
      </dsp:nvSpPr>
      <dsp:spPr>
        <a:xfrm>
          <a:off x="0" y="0"/>
          <a:ext cx="6423974"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175CEC-DD1E-45DA-A55C-22BF50FCBC40}">
      <dsp:nvSpPr>
        <dsp:cNvPr id="0" name=""/>
        <dsp:cNvSpPr/>
      </dsp:nvSpPr>
      <dsp:spPr>
        <a:xfrm>
          <a:off x="509522" y="379703"/>
          <a:ext cx="926404" cy="9264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415AEE-C10B-4264-B597-5652B1A43DD8}">
      <dsp:nvSpPr>
        <dsp:cNvPr id="0" name=""/>
        <dsp:cNvSpPr/>
      </dsp:nvSpPr>
      <dsp:spPr>
        <a:xfrm>
          <a:off x="1945450" y="719"/>
          <a:ext cx="4478523"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100000"/>
            </a:lnSpc>
            <a:spcBef>
              <a:spcPct val="0"/>
            </a:spcBef>
            <a:spcAft>
              <a:spcPct val="35000"/>
            </a:spcAft>
            <a:buNone/>
          </a:pPr>
          <a:r>
            <a:rPr lang="en-US" sz="2500" kern="1200" dirty="0"/>
            <a:t>3 Submitted</a:t>
          </a:r>
        </a:p>
      </dsp:txBody>
      <dsp:txXfrm>
        <a:off x="1945450" y="719"/>
        <a:ext cx="4478523" cy="1684372"/>
      </dsp:txXfrm>
    </dsp:sp>
    <dsp:sp modelId="{1528F9C0-0F7B-4FC8-BE75-0245708991A1}">
      <dsp:nvSpPr>
        <dsp:cNvPr id="0" name=""/>
        <dsp:cNvSpPr/>
      </dsp:nvSpPr>
      <dsp:spPr>
        <a:xfrm>
          <a:off x="0" y="2106185"/>
          <a:ext cx="6423974"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5DFE64-8B5D-4F0B-B298-F0813EDCEEEB}">
      <dsp:nvSpPr>
        <dsp:cNvPr id="0" name=""/>
        <dsp:cNvSpPr/>
      </dsp:nvSpPr>
      <dsp:spPr>
        <a:xfrm>
          <a:off x="509522" y="2485169"/>
          <a:ext cx="926404" cy="92640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A18A80-6C1A-4F2B-8170-ABD3592C4412}">
      <dsp:nvSpPr>
        <dsp:cNvPr id="0" name=""/>
        <dsp:cNvSpPr/>
      </dsp:nvSpPr>
      <dsp:spPr>
        <a:xfrm>
          <a:off x="1945450" y="2106185"/>
          <a:ext cx="4478523"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100000"/>
            </a:lnSpc>
            <a:spcBef>
              <a:spcPct val="0"/>
            </a:spcBef>
            <a:spcAft>
              <a:spcPct val="35000"/>
            </a:spcAft>
            <a:buNone/>
          </a:pPr>
          <a:r>
            <a:rPr lang="en-US" sz="2500" kern="1200" dirty="0"/>
            <a:t>$13,069,879 in claims</a:t>
          </a:r>
        </a:p>
      </dsp:txBody>
      <dsp:txXfrm>
        <a:off x="1945450" y="2106185"/>
        <a:ext cx="4478523" cy="1684372"/>
      </dsp:txXfrm>
    </dsp:sp>
    <dsp:sp modelId="{F4E607B8-CC92-41C2-9DA7-1DA1FFF6EB88}">
      <dsp:nvSpPr>
        <dsp:cNvPr id="0" name=""/>
        <dsp:cNvSpPr/>
      </dsp:nvSpPr>
      <dsp:spPr>
        <a:xfrm>
          <a:off x="0" y="4191354"/>
          <a:ext cx="6423974"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AFFC15-0920-4545-8274-11BBF4675E7C}">
      <dsp:nvSpPr>
        <dsp:cNvPr id="0" name=""/>
        <dsp:cNvSpPr/>
      </dsp:nvSpPr>
      <dsp:spPr>
        <a:xfrm>
          <a:off x="509522" y="4590634"/>
          <a:ext cx="926404" cy="92640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312338-CF92-4CE2-81F1-1ADF3DCF1A04}">
      <dsp:nvSpPr>
        <dsp:cNvPr id="0" name=""/>
        <dsp:cNvSpPr/>
      </dsp:nvSpPr>
      <dsp:spPr>
        <a:xfrm>
          <a:off x="1945450" y="4211650"/>
          <a:ext cx="4478523"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100000"/>
            </a:lnSpc>
            <a:spcBef>
              <a:spcPct val="0"/>
            </a:spcBef>
            <a:spcAft>
              <a:spcPct val="35000"/>
            </a:spcAft>
            <a:buNone/>
          </a:pPr>
          <a:r>
            <a:rPr lang="en-US" sz="2500" kern="1200" dirty="0"/>
            <a:t>$12,918,314 approved for payment</a:t>
          </a:r>
        </a:p>
      </dsp:txBody>
      <dsp:txXfrm>
        <a:off x="1945450" y="4211650"/>
        <a:ext cx="4478523" cy="168437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1732732-9DF5-5343-9671-1F8D28AFB589}" type="datetimeFigureOut">
              <a:rPr lang="en-US" smtClean="0"/>
              <a:t>10/13/2021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AE282AB-1402-2940-B834-0E55D2768B8F}" type="slidenum">
              <a:rPr lang="en-US" smtClean="0"/>
              <a:t>‹#›</a:t>
            </a:fld>
            <a:endParaRPr lang="en-US"/>
          </a:p>
        </p:txBody>
      </p:sp>
    </p:spTree>
    <p:extLst>
      <p:ext uri="{BB962C8B-B14F-4D97-AF65-F5344CB8AC3E}">
        <p14:creationId xmlns:p14="http://schemas.microsoft.com/office/powerpoint/2010/main" val="9187987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9855999-CF69-DA42-8213-22A5CAE5D182}" type="datetimeFigureOut">
              <a:rPr lang="en-US" smtClean="0"/>
              <a:t>10/13/2021</a:t>
            </a:fld>
            <a:endParaRPr lang="en-US"/>
          </a:p>
        </p:txBody>
      </p:sp>
      <p:sp>
        <p:nvSpPr>
          <p:cNvPr id="4" name="Slide Image Placeholder 3"/>
          <p:cNvSpPr>
            <a:spLocks noGrp="1" noRot="1" noChangeAspect="1"/>
          </p:cNvSpPr>
          <p:nvPr>
            <p:ph type="sldImg" idx="2"/>
          </p:nvPr>
        </p:nvSpPr>
        <p:spPr>
          <a:xfrm>
            <a:off x="484188" y="696913"/>
            <a:ext cx="6042025"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CB6EF1C-AA17-F640-A7A5-6C89FACC0C1D}" type="slidenum">
              <a:rPr lang="en-US" smtClean="0"/>
              <a:t>‹#›</a:t>
            </a:fld>
            <a:endParaRPr lang="en-US"/>
          </a:p>
        </p:txBody>
      </p:sp>
    </p:spTree>
    <p:extLst>
      <p:ext uri="{BB962C8B-B14F-4D97-AF65-F5344CB8AC3E}">
        <p14:creationId xmlns:p14="http://schemas.microsoft.com/office/powerpoint/2010/main" val="423619728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cdhhs.gov/news/press-releases/2021/08/16/immunocompromised-people-can-now-receive-additional-dose-moderna-pfizer-covid-19-vaccin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NCGA budget status</a:t>
            </a:r>
          </a:p>
        </p:txBody>
      </p:sp>
      <p:sp>
        <p:nvSpPr>
          <p:cNvPr id="4" name="Slide Number Placeholder 3"/>
          <p:cNvSpPr>
            <a:spLocks noGrp="1"/>
          </p:cNvSpPr>
          <p:nvPr>
            <p:ph type="sldNum" sz="quarter" idx="5"/>
          </p:nvPr>
        </p:nvSpPr>
        <p:spPr/>
        <p:txBody>
          <a:bodyPr/>
          <a:lstStyle/>
          <a:p>
            <a:fld id="{DCB6EF1C-AA17-F640-A7A5-6C89FACC0C1D}" type="slidenum">
              <a:rPr lang="en-US" smtClean="0"/>
              <a:t>1</a:t>
            </a:fld>
            <a:endParaRPr lang="en-US"/>
          </a:p>
        </p:txBody>
      </p:sp>
    </p:spTree>
    <p:extLst>
      <p:ext uri="{BB962C8B-B14F-4D97-AF65-F5344CB8AC3E}">
        <p14:creationId xmlns:p14="http://schemas.microsoft.com/office/powerpoint/2010/main" val="4090675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B6EF1C-AA17-F640-A7A5-6C89FACC0C1D}"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237118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B6EF1C-AA17-F640-A7A5-6C89FACC0C1D}"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604649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Any subrecipients who have not received their 5310 and/or 5303 FY 22 agreements, please reach out to Myra or Cassandra.</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B6EF1C-AA17-F640-A7A5-6C89FACC0C1D}"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404632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DCB6EF1C-AA17-F640-A7A5-6C89FACC0C1D}" type="slidenum">
              <a:rPr lang="en-US" smtClean="0"/>
              <a:t>16</a:t>
            </a:fld>
            <a:endParaRPr lang="en-US"/>
          </a:p>
        </p:txBody>
      </p:sp>
    </p:spTree>
    <p:extLst>
      <p:ext uri="{BB962C8B-B14F-4D97-AF65-F5344CB8AC3E}">
        <p14:creationId xmlns:p14="http://schemas.microsoft.com/office/powerpoint/2010/main" val="46806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move to monthly ROAP reporting after funding is disbursed (similar to how we require reporting for DHHS CARES)</a:t>
            </a:r>
          </a:p>
        </p:txBody>
      </p:sp>
      <p:sp>
        <p:nvSpPr>
          <p:cNvPr id="4" name="Slide Number Placeholder 3"/>
          <p:cNvSpPr>
            <a:spLocks noGrp="1"/>
          </p:cNvSpPr>
          <p:nvPr>
            <p:ph type="sldNum" sz="quarter" idx="5"/>
          </p:nvPr>
        </p:nvSpPr>
        <p:spPr/>
        <p:txBody>
          <a:bodyPr/>
          <a:lstStyle/>
          <a:p>
            <a:fld id="{DCB6EF1C-AA17-F640-A7A5-6C89FACC0C1D}" type="slidenum">
              <a:rPr lang="en-US" smtClean="0"/>
              <a:t>17</a:t>
            </a:fld>
            <a:endParaRPr lang="en-US"/>
          </a:p>
        </p:txBody>
      </p:sp>
    </p:spTree>
    <p:extLst>
      <p:ext uri="{BB962C8B-B14F-4D97-AF65-F5344CB8AC3E}">
        <p14:creationId xmlns:p14="http://schemas.microsoft.com/office/powerpoint/2010/main" val="2929928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a:t>
            </a:r>
          </a:p>
        </p:txBody>
      </p:sp>
      <p:sp>
        <p:nvSpPr>
          <p:cNvPr id="4" name="Slide Number Placeholder 3"/>
          <p:cNvSpPr>
            <a:spLocks noGrp="1"/>
          </p:cNvSpPr>
          <p:nvPr>
            <p:ph type="sldNum" sz="quarter" idx="5"/>
          </p:nvPr>
        </p:nvSpPr>
        <p:spPr/>
        <p:txBody>
          <a:bodyPr/>
          <a:lstStyle/>
          <a:p>
            <a:fld id="{DCB6EF1C-AA17-F640-A7A5-6C89FACC0C1D}" type="slidenum">
              <a:rPr lang="en-US" smtClean="0"/>
              <a:t>18</a:t>
            </a:fld>
            <a:endParaRPr lang="en-US"/>
          </a:p>
        </p:txBody>
      </p:sp>
    </p:spTree>
    <p:extLst>
      <p:ext uri="{BB962C8B-B14F-4D97-AF65-F5344CB8AC3E}">
        <p14:creationId xmlns:p14="http://schemas.microsoft.com/office/powerpoint/2010/main" val="3050555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CB6EF1C-AA17-F640-A7A5-6C89FACC0C1D}" type="slidenum">
              <a:rPr lang="en-US" smtClean="0"/>
              <a:t>19</a:t>
            </a:fld>
            <a:endParaRPr lang="en-US"/>
          </a:p>
        </p:txBody>
      </p:sp>
    </p:spTree>
    <p:extLst>
      <p:ext uri="{BB962C8B-B14F-4D97-AF65-F5344CB8AC3E}">
        <p14:creationId xmlns:p14="http://schemas.microsoft.com/office/powerpoint/2010/main" val="3592931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CB6EF1C-AA17-F640-A7A5-6C89FACC0C1D}" type="slidenum">
              <a:rPr lang="en-US" smtClean="0"/>
              <a:t>20</a:t>
            </a:fld>
            <a:endParaRPr lang="en-US"/>
          </a:p>
        </p:txBody>
      </p:sp>
    </p:spTree>
    <p:extLst>
      <p:ext uri="{BB962C8B-B14F-4D97-AF65-F5344CB8AC3E}">
        <p14:creationId xmlns:p14="http://schemas.microsoft.com/office/powerpoint/2010/main" val="905570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Blair</a:t>
            </a:r>
          </a:p>
        </p:txBody>
      </p:sp>
      <p:sp>
        <p:nvSpPr>
          <p:cNvPr id="4" name="Slide Number Placeholder 3"/>
          <p:cNvSpPr>
            <a:spLocks noGrp="1"/>
          </p:cNvSpPr>
          <p:nvPr>
            <p:ph type="sldNum" sz="quarter" idx="5"/>
          </p:nvPr>
        </p:nvSpPr>
        <p:spPr/>
        <p:txBody>
          <a:bodyPr/>
          <a:lstStyle/>
          <a:p>
            <a:fld id="{DCB6EF1C-AA17-F640-A7A5-6C89FACC0C1D}" type="slidenum">
              <a:rPr lang="en-US" smtClean="0"/>
              <a:t>21</a:t>
            </a:fld>
            <a:endParaRPr lang="en-US"/>
          </a:p>
        </p:txBody>
      </p:sp>
    </p:spTree>
    <p:extLst>
      <p:ext uri="{BB962C8B-B14F-4D97-AF65-F5344CB8AC3E}">
        <p14:creationId xmlns:p14="http://schemas.microsoft.com/office/powerpoint/2010/main" val="1323390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Ryan</a:t>
            </a:r>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E33E563-C9D4-4790-A691-D166A35D5015}"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350359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Ryan</a:t>
            </a:r>
          </a:p>
        </p:txBody>
      </p:sp>
      <p:sp>
        <p:nvSpPr>
          <p:cNvPr id="4" name="Slide Number Placeholder 3"/>
          <p:cNvSpPr>
            <a:spLocks noGrp="1"/>
          </p:cNvSpPr>
          <p:nvPr>
            <p:ph type="sldNum" sz="quarter" idx="5"/>
          </p:nvPr>
        </p:nvSpPr>
        <p:spPr/>
        <p:txBody>
          <a:bodyPr/>
          <a:lstStyle/>
          <a:p>
            <a:fld id="{DCB6EF1C-AA17-F640-A7A5-6C89FACC0C1D}" type="slidenum">
              <a:rPr lang="en-US" smtClean="0"/>
              <a:t>3</a:t>
            </a:fld>
            <a:endParaRPr lang="en-US"/>
          </a:p>
        </p:txBody>
      </p:sp>
    </p:spTree>
    <p:extLst>
      <p:ext uri="{BB962C8B-B14F-4D97-AF65-F5344CB8AC3E}">
        <p14:creationId xmlns:p14="http://schemas.microsoft.com/office/powerpoint/2010/main" val="1598025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Aft>
                <a:spcPts val="0"/>
              </a:spcAft>
              <a:buSzPts val="1000"/>
              <a:buFont typeface="Symbol" panose="05050102010706020507" pitchFamily="18" charset="2"/>
              <a:buChar char=""/>
              <a:tabLst>
                <a:tab pos="457200" algn="l"/>
              </a:tabLst>
            </a:pPr>
            <a:r>
              <a:rPr lang="en-US" sz="1200" b="1" i="1" dirty="0">
                <a:effectLst/>
                <a:latin typeface="Calibri" panose="020F0502020204030204" pitchFamily="34" charset="0"/>
                <a:ea typeface="Times New Roman" panose="02020603050405020304" pitchFamily="18" charset="0"/>
              </a:rPr>
              <a:t>Blended services can create more opportunities</a:t>
            </a:r>
            <a:r>
              <a:rPr lang="en-US" sz="1200" i="1" dirty="0">
                <a:effectLst/>
                <a:latin typeface="Calibri" panose="020F0502020204030204" pitchFamily="34" charset="0"/>
                <a:ea typeface="Times New Roman" panose="02020603050405020304" pitchFamily="18" charset="0"/>
              </a:rPr>
              <a:t> – </a:t>
            </a:r>
            <a:r>
              <a:rPr lang="en-US" sz="1200" dirty="0">
                <a:effectLst/>
                <a:latin typeface="Calibri" panose="020F0502020204030204" pitchFamily="34" charset="0"/>
                <a:ea typeface="Times New Roman" panose="02020603050405020304" pitchFamily="18" charset="0"/>
              </a:rPr>
              <a:t>Transit systems which blend purchased and directly operated transportation services have lower average vacancy rates.  Blended services can create more options for systems to recruit and retain operators. </a:t>
            </a:r>
          </a:p>
          <a:p>
            <a:pPr marL="0" marR="0" lvl="0" indent="0">
              <a:spcAft>
                <a:spcPts val="0"/>
              </a:spcAft>
              <a:buSzPts val="1000"/>
              <a:buNone/>
              <a:tabLst>
                <a:tab pos="457200" algn="l"/>
              </a:tabLst>
            </a:pPr>
            <a:endParaRPr lang="en-US" sz="1200" dirty="0">
              <a:effectLst/>
              <a:latin typeface="Calibri" panose="020F0502020204030204" pitchFamily="34" charset="0"/>
              <a:ea typeface="Calibri" panose="020F0502020204030204" pitchFamily="34" charset="0"/>
            </a:endParaRPr>
          </a:p>
          <a:p>
            <a:pPr marL="342900" marR="0" lvl="0" indent="-342900">
              <a:spcAft>
                <a:spcPts val="0"/>
              </a:spcAft>
              <a:buSzPts val="1000"/>
              <a:buFont typeface="Symbol" panose="05050102010706020507" pitchFamily="18" charset="2"/>
              <a:buChar char=""/>
              <a:tabLst>
                <a:tab pos="457200" algn="l"/>
              </a:tabLst>
            </a:pPr>
            <a:r>
              <a:rPr lang="en-US" sz="1200" b="1" i="1" dirty="0">
                <a:effectLst/>
                <a:latin typeface="Calibri" panose="020F0502020204030204" pitchFamily="34" charset="0"/>
                <a:ea typeface="Times New Roman" panose="02020603050405020304" pitchFamily="18" charset="0"/>
              </a:rPr>
              <a:t>Challenges are more pronounced in rural areas and for smaller transit systems</a:t>
            </a:r>
            <a:r>
              <a:rPr lang="en-US" sz="1200" i="1" dirty="0">
                <a:effectLst/>
                <a:latin typeface="Calibri" panose="020F0502020204030204" pitchFamily="34" charset="0"/>
                <a:ea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rPr>
              <a:t> Vacancy rates tend to be higher the farther a transit system is from an urbanized area.  Vacancy rates tend to be lower for larger transit systems (measured by number of vehicles) and systems which have fixed or deviated-fixed route services.   </a:t>
            </a:r>
          </a:p>
          <a:p>
            <a:pPr marL="0" marR="0" lvl="0" indent="0">
              <a:spcAft>
                <a:spcPts val="0"/>
              </a:spcAft>
              <a:buSzPts val="1000"/>
              <a:buNone/>
              <a:tabLst>
                <a:tab pos="457200" algn="l"/>
              </a:tabLst>
            </a:pPr>
            <a:endParaRPr lang="en-US" sz="1200" dirty="0">
              <a:effectLst/>
              <a:latin typeface="Calibri" panose="020F0502020204030204" pitchFamily="34" charset="0"/>
              <a:ea typeface="Calibri" panose="020F0502020204030204" pitchFamily="34" charset="0"/>
            </a:endParaRPr>
          </a:p>
          <a:p>
            <a:pPr marL="342900" marR="0" lvl="0" indent="-342900">
              <a:spcAft>
                <a:spcPts val="0"/>
              </a:spcAft>
              <a:buSzPts val="1000"/>
              <a:buFont typeface="Symbol" panose="05050102010706020507" pitchFamily="18" charset="2"/>
              <a:buChar char=""/>
              <a:tabLst>
                <a:tab pos="457200" algn="l"/>
              </a:tabLst>
            </a:pPr>
            <a:r>
              <a:rPr lang="en-US" sz="1200" b="1" i="1" dirty="0">
                <a:effectLst/>
                <a:latin typeface="Calibri" panose="020F0502020204030204" pitchFamily="34" charset="0"/>
                <a:ea typeface="Times New Roman" panose="02020603050405020304" pitchFamily="18" charset="0"/>
              </a:rPr>
              <a:t>Higher pay leads to lower vacancies</a:t>
            </a:r>
            <a:r>
              <a:rPr lang="en-US" sz="1200" i="1" dirty="0">
                <a:effectLst/>
                <a:latin typeface="Calibri" panose="020F0502020204030204" pitchFamily="34" charset="0"/>
                <a:ea typeface="Times New Roman" panose="02020603050405020304" pitchFamily="18" charset="0"/>
              </a:rPr>
              <a:t> – </a:t>
            </a:r>
            <a:r>
              <a:rPr lang="en-US" sz="1200" dirty="0">
                <a:effectLst/>
                <a:latin typeface="Calibri" panose="020F0502020204030204" pitchFamily="34" charset="0"/>
                <a:ea typeface="Times New Roman" panose="02020603050405020304" pitchFamily="18" charset="0"/>
              </a:rPr>
              <a:t>Systems with higher minimum and maximum pay rates have lower vacancy rates on average.</a:t>
            </a:r>
          </a:p>
          <a:p>
            <a:pPr marL="0" marR="0" lvl="0" indent="0">
              <a:spcAft>
                <a:spcPts val="0"/>
              </a:spcAft>
              <a:buSzPts val="1000"/>
              <a:buNone/>
              <a:tabLst>
                <a:tab pos="457200" algn="l"/>
              </a:tabLst>
            </a:pPr>
            <a:endParaRPr lang="en-US" sz="1200" dirty="0">
              <a:effectLst/>
              <a:latin typeface="Calibri" panose="020F0502020204030204" pitchFamily="34" charset="0"/>
              <a:ea typeface="Calibri" panose="020F0502020204030204" pitchFamily="34" charset="0"/>
            </a:endParaRPr>
          </a:p>
          <a:p>
            <a:pPr marL="342900" marR="0" lvl="0" indent="-342900">
              <a:spcAft>
                <a:spcPts val="0"/>
              </a:spcAft>
              <a:buSzPts val="1000"/>
              <a:buFont typeface="Symbol" panose="05050102010706020507" pitchFamily="18" charset="2"/>
              <a:buChar char=""/>
              <a:tabLst>
                <a:tab pos="457200" algn="l"/>
              </a:tabLst>
            </a:pPr>
            <a:r>
              <a:rPr lang="en-US" sz="1200" b="1" i="1" dirty="0">
                <a:effectLst/>
                <a:latin typeface="Calibri" panose="020F0502020204030204" pitchFamily="34" charset="0"/>
                <a:ea typeface="Times New Roman" panose="02020603050405020304" pitchFamily="18" charset="0"/>
              </a:rPr>
              <a:t>Reliable hours and pay attracts workers</a:t>
            </a:r>
            <a:r>
              <a:rPr lang="en-US" sz="1200" i="1" dirty="0">
                <a:effectLst/>
                <a:latin typeface="Calibri" panose="020F0502020204030204" pitchFamily="34" charset="0"/>
                <a:ea typeface="Times New Roman" panose="02020603050405020304" pitchFamily="18" charset="0"/>
              </a:rPr>
              <a:t> – </a:t>
            </a:r>
            <a:r>
              <a:rPr lang="en-US" sz="1200" dirty="0">
                <a:effectLst/>
                <a:latin typeface="Calibri" panose="020F0502020204030204" pitchFamily="34" charset="0"/>
                <a:ea typeface="Times New Roman" panose="02020603050405020304" pitchFamily="18" charset="0"/>
              </a:rPr>
              <a:t>Systems with a higher percentage of fulltime drivers and with more generous overtime levels have lower vacancy rates.  </a:t>
            </a:r>
          </a:p>
          <a:p>
            <a:pPr marL="0" marR="0" lvl="0" indent="0">
              <a:spcAft>
                <a:spcPts val="0"/>
              </a:spcAft>
              <a:buSzPts val="1000"/>
              <a:buNone/>
              <a:tabLst>
                <a:tab pos="457200" algn="l"/>
              </a:tabLst>
            </a:pPr>
            <a:endParaRPr lang="en-US" sz="1200" dirty="0">
              <a:effectLst/>
              <a:latin typeface="Calibri" panose="020F0502020204030204" pitchFamily="34" charset="0"/>
              <a:ea typeface="Calibri" panose="020F0502020204030204" pitchFamily="34" charset="0"/>
            </a:endParaRPr>
          </a:p>
          <a:p>
            <a:pPr marL="342900" marR="0" lvl="0" indent="-342900">
              <a:spcAft>
                <a:spcPts val="0"/>
              </a:spcAft>
              <a:buSzPts val="1000"/>
              <a:buFont typeface="Symbol" panose="05050102010706020507" pitchFamily="18" charset="2"/>
              <a:buChar char=""/>
              <a:tabLst>
                <a:tab pos="457200" algn="l"/>
              </a:tabLst>
            </a:pPr>
            <a:r>
              <a:rPr lang="en-US" sz="1200" b="1" i="1" dirty="0">
                <a:effectLst/>
                <a:latin typeface="Calibri" panose="020F0502020204030204" pitchFamily="34" charset="0"/>
                <a:ea typeface="Times New Roman" panose="02020603050405020304" pitchFamily="18" charset="0"/>
              </a:rPr>
              <a:t>Workers want training, health benefits, and a quality work environment</a:t>
            </a:r>
            <a:r>
              <a:rPr lang="en-US" sz="1200" i="1" dirty="0">
                <a:effectLst/>
                <a:latin typeface="Calibri" panose="020F0502020204030204" pitchFamily="34" charset="0"/>
                <a:ea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rPr>
              <a:t> Systems which offer </a:t>
            </a:r>
            <a:r>
              <a:rPr lang="en-US" sz="1200" dirty="0" err="1">
                <a:effectLst/>
                <a:latin typeface="Calibri" panose="020F0502020204030204" pitchFamily="34" charset="0"/>
                <a:ea typeface="Times New Roman" panose="02020603050405020304" pitchFamily="18" charset="0"/>
              </a:rPr>
              <a:t>wellcare</a:t>
            </a:r>
            <a:r>
              <a:rPr lang="en-US" sz="1200" dirty="0">
                <a:effectLst/>
                <a:latin typeface="Calibri" panose="020F0502020204030204" pitchFamily="34" charset="0"/>
                <a:ea typeface="Times New Roman" panose="02020603050405020304" pitchFamily="18" charset="0"/>
              </a:rPr>
              <a:t> benefits, offer CDL training, and which foster a quality working environment have lower vacancy rates.</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CB6EF1C-AA17-F640-A7A5-6C89FACC0C1D}" type="slidenum">
              <a:rPr lang="en-US" smtClean="0"/>
              <a:t>28</a:t>
            </a:fld>
            <a:endParaRPr lang="en-US"/>
          </a:p>
        </p:txBody>
      </p:sp>
    </p:spTree>
    <p:extLst>
      <p:ext uri="{BB962C8B-B14F-4D97-AF65-F5344CB8AC3E}">
        <p14:creationId xmlns:p14="http://schemas.microsoft.com/office/powerpoint/2010/main" val="219595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B6EF1C-AA17-F640-A7A5-6C89FACC0C1D}"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994897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
            </a:r>
          </a:p>
        </p:txBody>
      </p:sp>
      <p:sp>
        <p:nvSpPr>
          <p:cNvPr id="4" name="Slide Number Placeholder 3"/>
          <p:cNvSpPr>
            <a:spLocks noGrp="1"/>
          </p:cNvSpPr>
          <p:nvPr>
            <p:ph type="sldNum" sz="quarter" idx="5"/>
          </p:nvPr>
        </p:nvSpPr>
        <p:spPr/>
        <p:txBody>
          <a:bodyPr/>
          <a:lstStyle/>
          <a:p>
            <a:fld id="{DCB6EF1C-AA17-F640-A7A5-6C89FACC0C1D}" type="slidenum">
              <a:rPr lang="en-US" smtClean="0"/>
              <a:t>31</a:t>
            </a:fld>
            <a:endParaRPr lang="en-US"/>
          </a:p>
        </p:txBody>
      </p:sp>
    </p:spTree>
    <p:extLst>
      <p:ext uri="{BB962C8B-B14F-4D97-AF65-F5344CB8AC3E}">
        <p14:creationId xmlns:p14="http://schemas.microsoft.com/office/powerpoint/2010/main" val="2176061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6EF1C-AA17-F640-A7A5-6C89FACC0C1D}" type="slidenum">
              <a:rPr lang="en-US" smtClean="0"/>
              <a:t>32</a:t>
            </a:fld>
            <a:endParaRPr lang="en-US"/>
          </a:p>
        </p:txBody>
      </p:sp>
    </p:spTree>
    <p:extLst>
      <p:ext uri="{BB962C8B-B14F-4D97-AF65-F5344CB8AC3E}">
        <p14:creationId xmlns:p14="http://schemas.microsoft.com/office/powerpoint/2010/main" val="2800039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process for submitting charter reports via smartsheet</a:t>
            </a:r>
          </a:p>
        </p:txBody>
      </p:sp>
      <p:sp>
        <p:nvSpPr>
          <p:cNvPr id="4" name="Slide Number Placeholder 3"/>
          <p:cNvSpPr>
            <a:spLocks noGrp="1"/>
          </p:cNvSpPr>
          <p:nvPr>
            <p:ph type="sldNum" sz="quarter" idx="5"/>
          </p:nvPr>
        </p:nvSpPr>
        <p:spPr/>
        <p:txBody>
          <a:bodyPr/>
          <a:lstStyle/>
          <a:p>
            <a:fld id="{DCB6EF1C-AA17-F640-A7A5-6C89FACC0C1D}" type="slidenum">
              <a:rPr lang="en-US" smtClean="0"/>
              <a:t>34</a:t>
            </a:fld>
            <a:endParaRPr lang="en-US"/>
          </a:p>
        </p:txBody>
      </p:sp>
    </p:spTree>
    <p:extLst>
      <p:ext uri="{BB962C8B-B14F-4D97-AF65-F5344CB8AC3E}">
        <p14:creationId xmlns:p14="http://schemas.microsoft.com/office/powerpoint/2010/main" val="414008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Remind them of our webpage with slides, recordings and previous questions.</a:t>
            </a:r>
          </a:p>
          <a:p>
            <a:pPr marL="171450" indent="-171450">
              <a:buFontTx/>
              <a:buChar char="-"/>
            </a:pPr>
            <a:r>
              <a:rPr lang="en-US" dirty="0"/>
              <a:t>Turn over to Myra to introduce the EBS team for training.</a:t>
            </a:r>
          </a:p>
        </p:txBody>
      </p:sp>
      <p:sp>
        <p:nvSpPr>
          <p:cNvPr id="4" name="Slide Number Placeholder 3"/>
          <p:cNvSpPr>
            <a:spLocks noGrp="1"/>
          </p:cNvSpPr>
          <p:nvPr>
            <p:ph type="sldNum" sz="quarter" idx="5"/>
          </p:nvPr>
        </p:nvSpPr>
        <p:spPr/>
        <p:txBody>
          <a:bodyPr/>
          <a:lstStyle/>
          <a:p>
            <a:fld id="{DCB6EF1C-AA17-F640-A7A5-6C89FACC0C1D}" type="slidenum">
              <a:rPr lang="en-US" smtClean="0"/>
              <a:t>35</a:t>
            </a:fld>
            <a:endParaRPr lang="en-US"/>
          </a:p>
        </p:txBody>
      </p:sp>
    </p:spTree>
    <p:extLst>
      <p:ext uri="{BB962C8B-B14F-4D97-AF65-F5344CB8AC3E}">
        <p14:creationId xmlns:p14="http://schemas.microsoft.com/office/powerpoint/2010/main" val="1052671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B6EF1C-AA17-F640-A7A5-6C89FACC0C1D}"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237118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B6EF1C-AA17-F640-A7A5-6C89FACC0C1D}"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732374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Blair will add </a:t>
            </a:r>
            <a:r>
              <a:rPr lang="en-US" dirty="0" err="1"/>
              <a:t>SmartSheet</a:t>
            </a:r>
            <a:r>
              <a:rPr lang="en-US" dirty="0"/>
              <a:t> link in chat.</a:t>
            </a:r>
          </a:p>
          <a:p>
            <a:endParaRPr lang="en-US" dirty="0"/>
          </a:p>
          <a:p>
            <a:r>
              <a:rPr lang="en-US" dirty="0"/>
              <a:t>For systems that have exhausted your funding, you may use CARES Act funding for vaccine transportation.</a:t>
            </a:r>
          </a:p>
        </p:txBody>
      </p:sp>
      <p:sp>
        <p:nvSpPr>
          <p:cNvPr id="4" name="Slide Number Placeholder 3"/>
          <p:cNvSpPr>
            <a:spLocks noGrp="1"/>
          </p:cNvSpPr>
          <p:nvPr>
            <p:ph type="sldNum" sz="quarter" idx="5"/>
          </p:nvPr>
        </p:nvSpPr>
        <p:spPr/>
        <p:txBody>
          <a:bodyPr/>
          <a:lstStyle/>
          <a:p>
            <a:fld id="{DCB6EF1C-AA17-F640-A7A5-6C89FACC0C1D}" type="slidenum">
              <a:rPr lang="en-US" smtClean="0"/>
              <a:t>6</a:t>
            </a:fld>
            <a:endParaRPr lang="en-US"/>
          </a:p>
        </p:txBody>
      </p:sp>
    </p:spTree>
    <p:extLst>
      <p:ext uri="{BB962C8B-B14F-4D97-AF65-F5344CB8AC3E}">
        <p14:creationId xmlns:p14="http://schemas.microsoft.com/office/powerpoint/2010/main" val="583035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62C674-39C8-4011-9723-FD6A3DE550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091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90488"/>
            <a:ext cx="1465262" cy="823912"/>
          </a:xfrm>
        </p:spPr>
      </p:sp>
      <p:sp>
        <p:nvSpPr>
          <p:cNvPr id="3" name="Notes Placeholder 2"/>
          <p:cNvSpPr>
            <a:spLocks noGrp="1"/>
          </p:cNvSpPr>
          <p:nvPr>
            <p:ph type="body" idx="1"/>
          </p:nvPr>
        </p:nvSpPr>
        <p:spPr/>
        <p:txBody>
          <a:bodyPr/>
          <a:lstStyle/>
          <a:p>
            <a:r>
              <a:rPr lang="en-US" b="1" u="sng" dirty="0"/>
              <a:t>Booster Shots:</a:t>
            </a:r>
            <a:endParaRPr lang="en-US" dirty="0"/>
          </a:p>
          <a:p>
            <a:endParaRPr lang="en-US" dirty="0"/>
          </a:p>
          <a:p>
            <a:r>
              <a:rPr lang="en-US" dirty="0"/>
              <a:t>Although we continue to see highly effective protection against severe cases of COVID-19 in those fully vaccinated, public health experts are starting to see some reduced protection against mild and moderate COVID-19 infections in vaccinated people.</a:t>
            </a:r>
            <a:endParaRPr lang="en-US" dirty="0">
              <a:cs typeface="Calibri"/>
            </a:endParaRPr>
          </a:p>
          <a:p>
            <a:endParaRPr lang="en-US" dirty="0"/>
          </a:p>
          <a:p>
            <a:r>
              <a:rPr lang="en-US" dirty="0"/>
              <a:t>To address this, the FDA and CDC amended the emergency use authorization (EUA) for the Pfizer COVID-19 Vaccine to allow for use of a single booster dose to be administered at least six months after completion of the primary series.</a:t>
            </a:r>
            <a:endParaRPr lang="en-US" dirty="0">
              <a:cs typeface="Calibri"/>
            </a:endParaRPr>
          </a:p>
          <a:p>
            <a:endParaRPr lang="en-US" b="1" dirty="0"/>
          </a:p>
          <a:p>
            <a:r>
              <a:rPr lang="en-US" b="1" dirty="0"/>
              <a:t>Boosters are available now for:</a:t>
            </a:r>
            <a:endParaRPr lang="en-US" dirty="0">
              <a:cs typeface="Calibri" panose="020F0502020204030204"/>
            </a:endParaRPr>
          </a:p>
          <a:p>
            <a:pPr marL="742950" lvl="1" indent="-285750">
              <a:buFont typeface="Arial,Sans-Serif"/>
              <a:buChar char="•"/>
            </a:pPr>
            <a:r>
              <a:rPr lang="en-US" b="1" dirty="0"/>
              <a:t>People 65 and older</a:t>
            </a:r>
            <a:endParaRPr lang="en-US" dirty="0"/>
          </a:p>
          <a:p>
            <a:pPr marL="742950" lvl="1" indent="-285750">
              <a:buFont typeface="Arial,Sans-Serif"/>
              <a:buChar char="•"/>
            </a:pPr>
            <a:r>
              <a:rPr lang="en-US" b="1" dirty="0"/>
              <a:t>Residents in long-term care</a:t>
            </a:r>
            <a:endParaRPr lang="en-US" dirty="0"/>
          </a:p>
          <a:p>
            <a:pPr marL="742950" lvl="1" indent="-285750">
              <a:buFont typeface="Arial,Sans-Serif"/>
              <a:buChar char="•"/>
            </a:pPr>
            <a:r>
              <a:rPr lang="en-US" b="1" dirty="0"/>
              <a:t>People 18 and older with underlying medical conditions</a:t>
            </a:r>
            <a:endParaRPr lang="en-US" dirty="0"/>
          </a:p>
          <a:p>
            <a:pPr marL="742950" lvl="1" indent="-285750">
              <a:buFont typeface="Arial,Sans-Serif"/>
              <a:buChar char="•"/>
            </a:pPr>
            <a:r>
              <a:rPr lang="en-US" b="1" dirty="0"/>
              <a:t>People who work in high-risk settings like healthcare workers, teachers and childcare providers or food workers </a:t>
            </a:r>
            <a:endParaRPr lang="en-US" dirty="0"/>
          </a:p>
          <a:p>
            <a:pPr marL="742950" lvl="1" indent="-285750">
              <a:buFont typeface="Arial,Sans-Serif"/>
              <a:buChar char="•"/>
            </a:pPr>
            <a:endParaRPr lang="en-US" dirty="0"/>
          </a:p>
          <a:p>
            <a:r>
              <a:rPr lang="en-US" b="1" dirty="0"/>
              <a:t>If you have questions, talk to a doctor, nurse or pharmacist for advice. </a:t>
            </a:r>
            <a:endParaRPr lang="en-US" dirty="0">
              <a:cs typeface="Calibri" panose="020F0502020204030204"/>
            </a:endParaRPr>
          </a:p>
          <a:p>
            <a:endParaRPr lang="en-US" b="1" dirty="0">
              <a:solidFill>
                <a:srgbClr val="000000"/>
              </a:solidFill>
              <a:latin typeface="Calibri"/>
              <a:cs typeface="Calibri"/>
            </a:endParaRPr>
          </a:p>
          <a:p>
            <a:r>
              <a:rPr lang="en-US" b="1" u="sng" dirty="0">
                <a:solidFill>
                  <a:srgbClr val="014374"/>
                </a:solidFill>
                <a:latin typeface="Arial"/>
                <a:cs typeface="Arial"/>
              </a:rPr>
              <a:t>Additional Doses:</a:t>
            </a:r>
            <a:endParaRPr lang="en-US" dirty="0"/>
          </a:p>
          <a:p>
            <a:endParaRPr lang="en-US" b="1" dirty="0">
              <a:solidFill>
                <a:srgbClr val="014374"/>
              </a:solidFill>
              <a:latin typeface="Arial"/>
              <a:cs typeface="Arial"/>
            </a:endParaRPr>
          </a:p>
          <a:p>
            <a:r>
              <a:rPr lang="en-US" dirty="0">
                <a:solidFill>
                  <a:srgbClr val="000000"/>
                </a:solidFill>
                <a:latin typeface="TransportNew"/>
              </a:rPr>
              <a:t>Emerging data suggest some people with moderately to severely compromised immune systems do not always build the same level of immunity after vaccination and can get extra protection from an additional dose of the COVID-19 vaccine.</a:t>
            </a:r>
            <a:r>
              <a:rPr lang="en-US" b="1" dirty="0">
                <a:solidFill>
                  <a:srgbClr val="014374"/>
                </a:solidFill>
                <a:latin typeface="Arial"/>
                <a:cs typeface="Arial"/>
              </a:rPr>
              <a:t> </a:t>
            </a:r>
          </a:p>
          <a:p>
            <a:endParaRPr lang="en-US" b="1" dirty="0">
              <a:solidFill>
                <a:srgbClr val="014374"/>
              </a:solidFill>
              <a:latin typeface="Arial"/>
              <a:cs typeface="Arial"/>
            </a:endParaRPr>
          </a:p>
          <a:p>
            <a:r>
              <a:rPr lang="en-US" b="0" i="0" dirty="0">
                <a:solidFill>
                  <a:srgbClr val="397AAC"/>
                </a:solidFill>
                <a:effectLst/>
                <a:latin typeface="TransportNew"/>
                <a:hlinkClick r:id="rId3">
                  <a:extLst>
                    <a:ext uri="{A12FA001-AC4F-418D-AE19-62706E023703}">
                      <ahyp:hlinkClr xmlns:ahyp="http://schemas.microsoft.com/office/drawing/2018/hyperlinkcolor" val="tx"/>
                    </a:ext>
                  </a:extLst>
                </a:hlinkClick>
              </a:rPr>
              <a:t>These additional doses are approved and available now for those who qualify.</a:t>
            </a:r>
            <a:endParaRPr lang="en-US" b="0" i="0" dirty="0">
              <a:solidFill>
                <a:srgbClr val="397AAC"/>
              </a:solidFill>
              <a:effectLst/>
              <a:latin typeface="TransportNew"/>
            </a:endParaRPr>
          </a:p>
          <a:p>
            <a:pPr algn="l"/>
            <a:endParaRPr lang="en-US" b="0" i="0" dirty="0">
              <a:solidFill>
                <a:srgbClr val="000000"/>
              </a:solidFill>
              <a:effectLst/>
              <a:latin typeface="TransportNew"/>
            </a:endParaRPr>
          </a:p>
          <a:p>
            <a:pPr algn="l"/>
            <a:r>
              <a:rPr lang="en-US" b="0" i="0" dirty="0">
                <a:solidFill>
                  <a:srgbClr val="000000"/>
                </a:solidFill>
                <a:effectLst/>
                <a:latin typeface="TransportNew"/>
              </a:rPr>
              <a:t>Moderately or severely immunocompromised due to a medical condition or receipt of immunosuppressive medications or treatments? These conditions and treatments include but are not limited to:</a:t>
            </a:r>
          </a:p>
          <a:p>
            <a:pPr algn="l"/>
            <a:endParaRPr lang="en-US" b="0" i="0" dirty="0">
              <a:solidFill>
                <a:srgbClr val="000000"/>
              </a:solidFill>
              <a:effectLst/>
              <a:latin typeface="TransportNew"/>
            </a:endParaRPr>
          </a:p>
          <a:p>
            <a:pPr algn="l">
              <a:buFont typeface="Arial" panose="020B0604020202020204" pitchFamily="34" charset="0"/>
              <a:buChar char="•"/>
            </a:pPr>
            <a:r>
              <a:rPr lang="en-US" b="0" i="0" dirty="0">
                <a:solidFill>
                  <a:srgbClr val="000000"/>
                </a:solidFill>
                <a:effectLst/>
                <a:latin typeface="TransportNew"/>
              </a:rPr>
              <a:t>Active treatment for solid tumor and hematologic malignancies</a:t>
            </a:r>
          </a:p>
          <a:p>
            <a:pPr algn="l">
              <a:buFont typeface="Arial" panose="020B0604020202020204" pitchFamily="34" charset="0"/>
              <a:buChar char="•"/>
            </a:pPr>
            <a:r>
              <a:rPr lang="en-US" b="0" i="0" dirty="0">
                <a:solidFill>
                  <a:srgbClr val="000000"/>
                </a:solidFill>
                <a:effectLst/>
                <a:latin typeface="TransportNew"/>
              </a:rPr>
              <a:t>Receipt of solid-organ transplant and taking immunosuppressive therapy</a:t>
            </a:r>
          </a:p>
          <a:p>
            <a:pPr algn="l">
              <a:buFont typeface="Arial" panose="020B0604020202020204" pitchFamily="34" charset="0"/>
              <a:buChar char="•"/>
            </a:pPr>
            <a:r>
              <a:rPr lang="en-US" b="0" i="0" dirty="0">
                <a:solidFill>
                  <a:srgbClr val="000000"/>
                </a:solidFill>
                <a:effectLst/>
                <a:latin typeface="TransportNew"/>
              </a:rPr>
              <a:t>Receipt of chimeric antigen receptor (CAR)-T-cell or hematopoietic stem cell transplant (within 2 years of transplantation or taking immunosuppression therapy)</a:t>
            </a:r>
          </a:p>
          <a:p>
            <a:pPr algn="l">
              <a:buFont typeface="Arial" panose="020B0604020202020204" pitchFamily="34" charset="0"/>
              <a:buChar char="•"/>
            </a:pPr>
            <a:r>
              <a:rPr lang="en-US" b="0" i="0" dirty="0">
                <a:solidFill>
                  <a:srgbClr val="000000"/>
                </a:solidFill>
                <a:effectLst/>
                <a:latin typeface="TransportNew"/>
              </a:rPr>
              <a:t>Moderate or severe primary immunodeficiency (e.g., DiGeorge syndrome, </a:t>
            </a:r>
            <a:r>
              <a:rPr lang="en-US" b="0" i="0" dirty="0" err="1">
                <a:solidFill>
                  <a:srgbClr val="000000"/>
                </a:solidFill>
                <a:effectLst/>
                <a:latin typeface="TransportNew"/>
              </a:rPr>
              <a:t>Wiskott</a:t>
            </a:r>
            <a:r>
              <a:rPr lang="en-US" b="0" i="0" dirty="0">
                <a:solidFill>
                  <a:srgbClr val="000000"/>
                </a:solidFill>
                <a:effectLst/>
                <a:latin typeface="TransportNew"/>
              </a:rPr>
              <a:t>-Aldrich syndrome)</a:t>
            </a:r>
          </a:p>
          <a:p>
            <a:pPr algn="l">
              <a:buFont typeface="Arial" panose="020B0604020202020204" pitchFamily="34" charset="0"/>
              <a:buChar char="•"/>
            </a:pPr>
            <a:r>
              <a:rPr lang="en-US" b="0" i="0" dirty="0">
                <a:solidFill>
                  <a:srgbClr val="000000"/>
                </a:solidFill>
                <a:effectLst/>
                <a:latin typeface="TransportNew"/>
              </a:rPr>
              <a:t>Advanced or untreated HIV infection (people with HIV and CD4 cell counts &lt;200/mm3, history of an AIDS-defining illness without immune reconstitution, or clinical manifestations of symptomatic HIV)</a:t>
            </a:r>
          </a:p>
          <a:p>
            <a:pPr algn="l">
              <a:buFont typeface="Arial" panose="020B0604020202020204" pitchFamily="34" charset="0"/>
              <a:buChar char="•"/>
            </a:pPr>
            <a:r>
              <a:rPr lang="en-US" b="0" i="0" dirty="0">
                <a:solidFill>
                  <a:srgbClr val="000000"/>
                </a:solidFill>
                <a:effectLst/>
                <a:latin typeface="TransportNew"/>
              </a:rPr>
              <a:t>Active treatment with high-dose corticosteroids (i.e., ≥20mg prednisone or equivalent per day when administered for ≥2 weeks), alkylating agents, antimetabolites, transplant-related immunosuppressive drugs, cancer chemotherapeutic agents classified as severely immunosuppressive, tumor-necrosis (TNF) blockers, and other biologic agents that are immunosuppressive or immunomodulatory.</a:t>
            </a:r>
          </a:p>
          <a:p>
            <a:endParaRPr lang="en-US" dirty="0"/>
          </a:p>
          <a:p>
            <a:r>
              <a:rPr lang="en-US" b="1" dirty="0">
                <a:solidFill>
                  <a:srgbClr val="014374"/>
                </a:solidFill>
                <a:latin typeface="Arial"/>
                <a:cs typeface="Arial"/>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F659C-7818-49ED-81D6-45320130FA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155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Charlene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BF659C-7818-49ED-81D6-45320130FA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408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B6EF1C-AA17-F640-A7A5-6C89FACC0C1D}"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68069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descr="NCDOT_PowerPoint_Template-0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1887200" cy="6858000"/>
          </a:xfrm>
          <a:prstGeom prst="rect">
            <a:avLst/>
          </a:prstGeom>
        </p:spPr>
      </p:pic>
      <p:sp>
        <p:nvSpPr>
          <p:cNvPr id="2" name="Title 1"/>
          <p:cNvSpPr>
            <a:spLocks noGrp="1"/>
          </p:cNvSpPr>
          <p:nvPr>
            <p:ph type="ctrTitle" hasCustomPrompt="1"/>
          </p:nvPr>
        </p:nvSpPr>
        <p:spPr>
          <a:xfrm>
            <a:off x="517294" y="3831921"/>
            <a:ext cx="10753529" cy="1219200"/>
          </a:xfrm>
        </p:spPr>
        <p:txBody>
          <a:bodyPr/>
          <a:lstStyle>
            <a:lvl1pPr algn="l">
              <a:defRPr baseline="0">
                <a:solidFill>
                  <a:schemeClr val="tx1">
                    <a:lumMod val="65000"/>
                    <a:lumOff val="35000"/>
                  </a:schemeClr>
                </a:solidFill>
              </a:defRPr>
            </a:lvl1pPr>
          </a:lstStyle>
          <a:p>
            <a:r>
              <a:rPr lang="en-US" dirty="0"/>
              <a:t>Click to edit presentation name</a:t>
            </a:r>
          </a:p>
        </p:txBody>
      </p:sp>
      <p:sp>
        <p:nvSpPr>
          <p:cNvPr id="3" name="Subtitle 2"/>
          <p:cNvSpPr>
            <a:spLocks noGrp="1"/>
          </p:cNvSpPr>
          <p:nvPr>
            <p:ph type="subTitle" idx="1" hasCustomPrompt="1"/>
          </p:nvPr>
        </p:nvSpPr>
        <p:spPr>
          <a:xfrm>
            <a:off x="517295" y="5105400"/>
            <a:ext cx="8321040" cy="660400"/>
          </a:xfrm>
        </p:spPr>
        <p:txBody>
          <a:bodyPr/>
          <a:lstStyle>
            <a:lvl1pPr marL="0" indent="0" algn="l">
              <a:buNone/>
              <a:defRPr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presenter name</a:t>
            </a:r>
          </a:p>
        </p:txBody>
      </p:sp>
      <p:sp>
        <p:nvSpPr>
          <p:cNvPr id="6" name="Text Placeholder 5"/>
          <p:cNvSpPr>
            <a:spLocks noGrp="1"/>
          </p:cNvSpPr>
          <p:nvPr>
            <p:ph type="body" sz="quarter" idx="10" hasCustomPrompt="1"/>
          </p:nvPr>
        </p:nvSpPr>
        <p:spPr>
          <a:xfrm>
            <a:off x="518003" y="5854700"/>
            <a:ext cx="8645048" cy="546100"/>
          </a:xfrm>
        </p:spPr>
        <p:txBody>
          <a:bodyPr/>
          <a:lstStyle>
            <a:lvl1pPr marL="0" indent="0">
              <a:buNone/>
              <a:defRPr/>
            </a:lvl1pPr>
          </a:lstStyle>
          <a:p>
            <a:pPr lvl="0"/>
            <a:r>
              <a:rPr lang="en-US" dirty="0"/>
              <a:t>Click to edit date</a:t>
            </a:r>
          </a:p>
        </p:txBody>
      </p:sp>
    </p:spTree>
    <p:extLst>
      <p:ext uri="{BB962C8B-B14F-4D97-AF65-F5344CB8AC3E}">
        <p14:creationId xmlns:p14="http://schemas.microsoft.com/office/powerpoint/2010/main" val="3181645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0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1800" baseline="0"/>
            </a:lvl1pPr>
            <a:lvl2pPr>
              <a:defRPr sz="1600" baseline="0"/>
            </a:lvl2pPr>
          </a:lstStyle>
          <a:p>
            <a:pPr lvl="0"/>
            <a:r>
              <a:rPr lang="en-US" dirty="0"/>
              <a:t>Click to edit Master text styles</a:t>
            </a:r>
          </a:p>
          <a:p>
            <a:pPr lvl="1"/>
            <a:r>
              <a:rPr lang="en-US" dirty="0"/>
              <a:t>Second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
        <p:nvSpPr>
          <p:cNvPr id="3" name="TextBox 2"/>
          <p:cNvSpPr txBox="1"/>
          <p:nvPr userDrawn="1"/>
        </p:nvSpPr>
        <p:spPr>
          <a:xfrm>
            <a:off x="8371987" y="0"/>
            <a:ext cx="3031133"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Rail Division</a:t>
            </a:r>
          </a:p>
        </p:txBody>
      </p:sp>
    </p:spTree>
    <p:extLst>
      <p:ext uri="{BB962C8B-B14F-4D97-AF65-F5344CB8AC3E}">
        <p14:creationId xmlns:p14="http://schemas.microsoft.com/office/powerpoint/2010/main" val="733760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1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1800" baseline="0"/>
            </a:lvl1pPr>
            <a:lvl2pPr>
              <a:defRPr sz="1600" baseline="0"/>
            </a:lvl2pPr>
          </a:lstStyle>
          <a:p>
            <a:pPr lvl="0"/>
            <a:r>
              <a:rPr lang="en-US" dirty="0"/>
              <a:t>Click to edit Master text styles</a:t>
            </a:r>
          </a:p>
          <a:p>
            <a:pPr lvl="1"/>
            <a:r>
              <a:rPr lang="en-US" dirty="0"/>
              <a:t>Second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Tree>
    <p:extLst>
      <p:ext uri="{BB962C8B-B14F-4D97-AF65-F5344CB8AC3E}">
        <p14:creationId xmlns:p14="http://schemas.microsoft.com/office/powerpoint/2010/main" val="2062194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3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1800" baseline="0"/>
            </a:lvl1pPr>
            <a:lvl2pPr>
              <a:defRPr sz="1600" baseline="0"/>
            </a:lvl2pPr>
          </a:lstStyle>
          <a:p>
            <a:pPr lvl="0"/>
            <a:r>
              <a:rPr lang="en-US" dirty="0"/>
              <a:t>Click to edit Master text styles</a:t>
            </a:r>
          </a:p>
          <a:p>
            <a:pPr lvl="1"/>
            <a:r>
              <a:rPr lang="en-US" dirty="0"/>
              <a:t>Second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Tree>
    <p:extLst>
      <p:ext uri="{BB962C8B-B14F-4D97-AF65-F5344CB8AC3E}">
        <p14:creationId xmlns:p14="http://schemas.microsoft.com/office/powerpoint/2010/main" val="79051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4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1800" baseline="0"/>
            </a:lvl1pPr>
            <a:lvl2pPr>
              <a:defRPr sz="1600" baseline="0"/>
            </a:lvl2pPr>
          </a:lstStyle>
          <a:p>
            <a:pPr lvl="0"/>
            <a:r>
              <a:rPr lang="en-US" dirty="0"/>
              <a:t>Click to edit Master text styles</a:t>
            </a:r>
          </a:p>
          <a:p>
            <a:pPr lvl="1"/>
            <a:r>
              <a:rPr lang="en-US" dirty="0"/>
              <a:t>Second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Tree>
    <p:extLst>
      <p:ext uri="{BB962C8B-B14F-4D97-AF65-F5344CB8AC3E}">
        <p14:creationId xmlns:p14="http://schemas.microsoft.com/office/powerpoint/2010/main" val="602652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mp; 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95959"/>
                </a:solidFill>
                <a:latin typeface="Arial"/>
                <a:cs typeface="Arial"/>
              </a:defRPr>
            </a:lvl1pPr>
          </a:lstStyle>
          <a:p>
            <a:r>
              <a:rPr lang="en-US"/>
              <a:t>Click to edit Master title style</a:t>
            </a:r>
            <a:endParaRPr lang="en-US" dirty="0"/>
          </a:p>
        </p:txBody>
      </p:sp>
      <p:sp>
        <p:nvSpPr>
          <p:cNvPr id="5" name="Text Placeholder 4"/>
          <p:cNvSpPr>
            <a:spLocks noGrp="1"/>
          </p:cNvSpPr>
          <p:nvPr>
            <p:ph type="body" sz="quarter" idx="11"/>
          </p:nvPr>
        </p:nvSpPr>
        <p:spPr>
          <a:xfrm>
            <a:off x="594360" y="1733551"/>
            <a:ext cx="10698480" cy="452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hasCustomPrompt="1"/>
          </p:nvPr>
        </p:nvSpPr>
        <p:spPr>
          <a:xfrm>
            <a:off x="6290311" y="88900"/>
            <a:ext cx="5002530" cy="273050"/>
          </a:xfrm>
        </p:spPr>
        <p:txBody>
          <a:bodyPr/>
          <a:lstStyle>
            <a:lvl1pPr marL="0" indent="0" algn="r">
              <a:buNone/>
              <a:defRPr sz="1400">
                <a:solidFill>
                  <a:schemeClr val="bg1"/>
                </a:solidFill>
              </a:defRPr>
            </a:lvl1pPr>
          </a:lstStyle>
          <a:p>
            <a:pPr lvl="0"/>
            <a:r>
              <a:rPr lang="en-US" dirty="0"/>
              <a:t>Click to edit presentation title</a:t>
            </a:r>
          </a:p>
        </p:txBody>
      </p:sp>
      <p:sp>
        <p:nvSpPr>
          <p:cNvPr id="6" name="Slide Number Placeholder 5"/>
          <p:cNvSpPr>
            <a:spLocks noGrp="1"/>
          </p:cNvSpPr>
          <p:nvPr>
            <p:ph type="sldNum" sz="quarter" idx="13"/>
          </p:nvPr>
        </p:nvSpPr>
        <p:spPr/>
        <p:txBody>
          <a:bodyPr/>
          <a:lstStyle>
            <a:lvl1pPr>
              <a:defRPr/>
            </a:lvl1pPr>
          </a:lstStyle>
          <a:p>
            <a:pPr>
              <a:defRPr/>
            </a:pPr>
            <a:fld id="{3C2E06F5-03C5-4BA5-AE80-2E98A827F366}" type="slidenum">
              <a:rPr lang="en-US" altLang="en-US"/>
              <a:pPr>
                <a:defRPr/>
              </a:pPr>
              <a:t>‹#›</a:t>
            </a:fld>
            <a:endParaRPr lang="en-US" altLang="en-US" dirty="0"/>
          </a:p>
        </p:txBody>
      </p:sp>
    </p:spTree>
    <p:extLst>
      <p:ext uri="{BB962C8B-B14F-4D97-AF65-F5344CB8AC3E}">
        <p14:creationId xmlns:p14="http://schemas.microsoft.com/office/powerpoint/2010/main" val="594195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9" name="Text Placeholder 8"/>
          <p:cNvSpPr>
            <a:spLocks noGrp="1"/>
          </p:cNvSpPr>
          <p:nvPr>
            <p:ph type="body" sz="quarter" idx="12" hasCustomPrompt="1"/>
          </p:nvPr>
        </p:nvSpPr>
        <p:spPr>
          <a:xfrm>
            <a:off x="6290311" y="88902"/>
            <a:ext cx="5002530" cy="263525"/>
          </a:xfrm>
        </p:spPr>
        <p:txBody>
          <a:bodyPr/>
          <a:lstStyle>
            <a:lvl1pPr marL="0" indent="0" algn="r">
              <a:buNone/>
              <a:defRPr sz="1365">
                <a:solidFill>
                  <a:schemeClr val="bg1"/>
                </a:solidFill>
              </a:defRPr>
            </a:lvl1pPr>
          </a:lstStyle>
          <a:p>
            <a:pPr lvl="0"/>
            <a:r>
              <a:rPr lang="en-US" dirty="0"/>
              <a:t>Click to edit presentation title</a:t>
            </a:r>
          </a:p>
        </p:txBody>
      </p:sp>
      <p:sp>
        <p:nvSpPr>
          <p:cNvPr id="3" name="Slide Number Placeholder 5"/>
          <p:cNvSpPr>
            <a:spLocks noGrp="1"/>
          </p:cNvSpPr>
          <p:nvPr>
            <p:ph type="sldNum" sz="quarter" idx="13"/>
          </p:nvPr>
        </p:nvSpPr>
        <p:spPr/>
        <p:txBody>
          <a:bodyPr/>
          <a:lstStyle>
            <a:lvl1pPr>
              <a:defRPr/>
            </a:lvl1pPr>
          </a:lstStyle>
          <a:p>
            <a:pPr>
              <a:defRPr/>
            </a:pPr>
            <a:fld id="{8E0C9224-0E86-4A9A-8DD9-792BBB0652B6}" type="slidenum">
              <a:rPr lang="en-US" altLang="en-US"/>
              <a:pPr>
                <a:defRPr/>
              </a:pPr>
              <a:t>‹#›</a:t>
            </a:fld>
            <a:endParaRPr lang="en-US" altLang="en-US" dirty="0"/>
          </a:p>
        </p:txBody>
      </p:sp>
    </p:spTree>
    <p:extLst>
      <p:ext uri="{BB962C8B-B14F-4D97-AF65-F5344CB8AC3E}">
        <p14:creationId xmlns:p14="http://schemas.microsoft.com/office/powerpoint/2010/main" val="3821693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descr="NCDOT_PowerPoint_Template-0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1887200" cy="6858000"/>
          </a:xfrm>
          <a:prstGeom prst="rect">
            <a:avLst/>
          </a:prstGeom>
        </p:spPr>
      </p:pic>
      <p:sp>
        <p:nvSpPr>
          <p:cNvPr id="2" name="Title 1"/>
          <p:cNvSpPr>
            <a:spLocks noGrp="1"/>
          </p:cNvSpPr>
          <p:nvPr>
            <p:ph type="ctrTitle" hasCustomPrompt="1"/>
          </p:nvPr>
        </p:nvSpPr>
        <p:spPr>
          <a:xfrm>
            <a:off x="517294" y="3831921"/>
            <a:ext cx="10753529" cy="1219200"/>
          </a:xfrm>
        </p:spPr>
        <p:txBody>
          <a:bodyPr/>
          <a:lstStyle>
            <a:lvl1pPr algn="l">
              <a:defRPr baseline="0">
                <a:solidFill>
                  <a:schemeClr val="tx1">
                    <a:lumMod val="65000"/>
                    <a:lumOff val="35000"/>
                  </a:schemeClr>
                </a:solidFill>
              </a:defRPr>
            </a:lvl1pPr>
          </a:lstStyle>
          <a:p>
            <a:r>
              <a:rPr lang="en-US" dirty="0"/>
              <a:t>Click to edit presentation name</a:t>
            </a:r>
          </a:p>
        </p:txBody>
      </p:sp>
      <p:sp>
        <p:nvSpPr>
          <p:cNvPr id="3" name="Subtitle 2"/>
          <p:cNvSpPr>
            <a:spLocks noGrp="1"/>
          </p:cNvSpPr>
          <p:nvPr>
            <p:ph type="subTitle" idx="1" hasCustomPrompt="1"/>
          </p:nvPr>
        </p:nvSpPr>
        <p:spPr>
          <a:xfrm>
            <a:off x="517295" y="5105400"/>
            <a:ext cx="8321040" cy="660400"/>
          </a:xfrm>
        </p:spPr>
        <p:txBody>
          <a:bodyPr/>
          <a:lstStyle>
            <a:lvl1pPr marL="0" indent="0" algn="l">
              <a:buNone/>
              <a:defRPr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presenter name</a:t>
            </a:r>
          </a:p>
        </p:txBody>
      </p:sp>
      <p:sp>
        <p:nvSpPr>
          <p:cNvPr id="6" name="Text Placeholder 5"/>
          <p:cNvSpPr>
            <a:spLocks noGrp="1"/>
          </p:cNvSpPr>
          <p:nvPr>
            <p:ph type="body" sz="quarter" idx="10" hasCustomPrompt="1"/>
          </p:nvPr>
        </p:nvSpPr>
        <p:spPr>
          <a:xfrm>
            <a:off x="518003" y="5854700"/>
            <a:ext cx="8645048" cy="546100"/>
          </a:xfrm>
        </p:spPr>
        <p:txBody>
          <a:bodyPr/>
          <a:lstStyle>
            <a:lvl1pPr marL="0" indent="0">
              <a:buNone/>
              <a:defRPr/>
            </a:lvl1pPr>
          </a:lstStyle>
          <a:p>
            <a:pPr lvl="0"/>
            <a:r>
              <a:rPr lang="en-US" dirty="0"/>
              <a:t>Click to edit date</a:t>
            </a:r>
          </a:p>
        </p:txBody>
      </p:sp>
    </p:spTree>
    <p:extLst>
      <p:ext uri="{BB962C8B-B14F-4D97-AF65-F5344CB8AC3E}">
        <p14:creationId xmlns:p14="http://schemas.microsoft.com/office/powerpoint/2010/main" val="2148332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rgbClr val="595959"/>
                </a:solidFill>
                <a:latin typeface="Arial"/>
                <a:cs typeface="Arial"/>
              </a:defRPr>
            </a:lvl1pPr>
          </a:lstStyle>
          <a:p>
            <a:r>
              <a:rPr lang="en-US" dirty="0"/>
              <a:t>Click to edit Master title style</a:t>
            </a:r>
          </a:p>
        </p:txBody>
      </p:sp>
      <p:sp>
        <p:nvSpPr>
          <p:cNvPr id="5" name="Text Placeholder 4"/>
          <p:cNvSpPr>
            <a:spLocks noGrp="1"/>
          </p:cNvSpPr>
          <p:nvPr>
            <p:ph type="body" sz="quarter" idx="11"/>
          </p:nvPr>
        </p:nvSpPr>
        <p:spPr>
          <a:xfrm>
            <a:off x="594360" y="1733551"/>
            <a:ext cx="10698480" cy="4524375"/>
          </a:xfrm>
        </p:spPr>
        <p:txBody>
          <a:bodyPr/>
          <a:lstStyle>
            <a:lvl1pPr>
              <a:defRPr sz="2800"/>
            </a:lvl1pPr>
            <a:lvl2pPr>
              <a:defRPr sz="26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3"/>
          </p:nvPr>
        </p:nvSpPr>
        <p:spPr/>
        <p:txBody>
          <a:bodyPr/>
          <a:lstStyle>
            <a:lvl1pPr>
              <a:defRPr/>
            </a:lvl1pPr>
          </a:lstStyle>
          <a:p>
            <a:pPr>
              <a:defRPr/>
            </a:pPr>
            <a:fld id="{3C2E06F5-03C5-4BA5-AE80-2E98A827F366}" type="slidenum">
              <a:rPr lang="en-US" altLang="en-US"/>
              <a:pPr>
                <a:defRPr/>
              </a:pPr>
              <a:t>‹#›</a:t>
            </a:fld>
            <a:endParaRPr lang="en-US" altLang="en-US" dirty="0"/>
          </a:p>
        </p:txBody>
      </p:sp>
    </p:spTree>
    <p:extLst>
      <p:ext uri="{BB962C8B-B14F-4D97-AF65-F5344CB8AC3E}">
        <p14:creationId xmlns:p14="http://schemas.microsoft.com/office/powerpoint/2010/main" val="2433046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2800"/>
            </a:lvl1pPr>
            <a:lvl2pPr>
              <a:defRPr sz="26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Tree>
    <p:extLst>
      <p:ext uri="{BB962C8B-B14F-4D97-AF65-F5344CB8AC3E}">
        <p14:creationId xmlns:p14="http://schemas.microsoft.com/office/powerpoint/2010/main" val="957871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13"/>
          </p:nvPr>
        </p:nvSpPr>
        <p:spPr/>
        <p:txBody>
          <a:bodyPr/>
          <a:lstStyle>
            <a:lvl1pPr>
              <a:defRPr/>
            </a:lvl1pPr>
          </a:lstStyle>
          <a:p>
            <a:pPr>
              <a:defRPr/>
            </a:pPr>
            <a:fld id="{8E0C9224-0E86-4A9A-8DD9-792BBB0652B6}" type="slidenum">
              <a:rPr lang="en-US" altLang="en-US"/>
              <a:pPr>
                <a:defRPr/>
              </a:pPr>
              <a:t>‹#›</a:t>
            </a:fld>
            <a:endParaRPr lang="en-US" altLang="en-US"/>
          </a:p>
        </p:txBody>
      </p:sp>
    </p:spTree>
    <p:extLst>
      <p:ext uri="{BB962C8B-B14F-4D97-AF65-F5344CB8AC3E}">
        <p14:creationId xmlns:p14="http://schemas.microsoft.com/office/powerpoint/2010/main" val="2450784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rgbClr val="595959"/>
                </a:solidFill>
                <a:latin typeface="Arial"/>
                <a:cs typeface="Arial"/>
              </a:defRPr>
            </a:lvl1pPr>
          </a:lstStyle>
          <a:p>
            <a:r>
              <a:rPr lang="en-US" dirty="0"/>
              <a:t>Click to edit Master title style</a:t>
            </a:r>
          </a:p>
        </p:txBody>
      </p:sp>
      <p:sp>
        <p:nvSpPr>
          <p:cNvPr id="5" name="Text Placeholder 4"/>
          <p:cNvSpPr>
            <a:spLocks noGrp="1"/>
          </p:cNvSpPr>
          <p:nvPr>
            <p:ph type="body" sz="quarter" idx="11"/>
          </p:nvPr>
        </p:nvSpPr>
        <p:spPr>
          <a:xfrm>
            <a:off x="594360" y="1733551"/>
            <a:ext cx="10698480" cy="4524375"/>
          </a:xfrm>
        </p:spPr>
        <p:txBody>
          <a:bodyPr/>
          <a:lstStyle>
            <a:lvl1pPr>
              <a:defRPr sz="2800"/>
            </a:lvl1pPr>
            <a:lvl2pPr>
              <a:defRPr sz="26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3"/>
          </p:nvPr>
        </p:nvSpPr>
        <p:spPr/>
        <p:txBody>
          <a:bodyPr/>
          <a:lstStyle>
            <a:lvl1pPr>
              <a:defRPr/>
            </a:lvl1pPr>
          </a:lstStyle>
          <a:p>
            <a:pPr>
              <a:defRPr/>
            </a:pPr>
            <a:fld id="{3C2E06F5-03C5-4BA5-AE80-2E98A827F366}" type="slidenum">
              <a:rPr lang="en-US" altLang="en-US"/>
              <a:pPr>
                <a:defRPr/>
              </a:pPr>
              <a:t>‹#›</a:t>
            </a:fld>
            <a:endParaRPr lang="en-US" altLang="en-US" dirty="0"/>
          </a:p>
        </p:txBody>
      </p:sp>
    </p:spTree>
    <p:extLst>
      <p:ext uri="{BB962C8B-B14F-4D97-AF65-F5344CB8AC3E}">
        <p14:creationId xmlns:p14="http://schemas.microsoft.com/office/powerpoint/2010/main" val="3444078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1800" baseline="0"/>
            </a:lvl1pPr>
            <a:lvl2pPr>
              <a:defRPr sz="1600" baseline="0"/>
            </a:lvl2pPr>
          </a:lstStyle>
          <a:p>
            <a:pPr lvl="0"/>
            <a:r>
              <a:rPr lang="en-US" dirty="0"/>
              <a:t>Click to edit Master text styles</a:t>
            </a:r>
          </a:p>
          <a:p>
            <a:pPr lvl="1"/>
            <a:r>
              <a:rPr lang="en-US" dirty="0"/>
              <a:t>Second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Tree>
    <p:extLst>
      <p:ext uri="{BB962C8B-B14F-4D97-AF65-F5344CB8AC3E}">
        <p14:creationId xmlns:p14="http://schemas.microsoft.com/office/powerpoint/2010/main" val="996814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1800" baseline="0"/>
            </a:lvl1pPr>
            <a:lvl2pPr>
              <a:defRPr sz="1600" baseline="0"/>
            </a:lvl2pPr>
          </a:lstStyle>
          <a:p>
            <a:pPr lvl="0"/>
            <a:r>
              <a:rPr lang="en-US" dirty="0"/>
              <a:t>Click to edit Master text styles</a:t>
            </a:r>
          </a:p>
          <a:p>
            <a:pPr lvl="1"/>
            <a:r>
              <a:rPr lang="en-US" dirty="0"/>
              <a:t>Second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Tree>
    <p:extLst>
      <p:ext uri="{BB962C8B-B14F-4D97-AF65-F5344CB8AC3E}">
        <p14:creationId xmlns:p14="http://schemas.microsoft.com/office/powerpoint/2010/main" val="1449387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1800" baseline="0"/>
            </a:lvl1pPr>
            <a:lvl2pPr>
              <a:defRPr sz="1600" baseline="0"/>
            </a:lvl2pPr>
          </a:lstStyle>
          <a:p>
            <a:pPr lvl="0"/>
            <a:r>
              <a:rPr lang="en-US" dirty="0"/>
              <a:t>Click to edit Master text styles</a:t>
            </a:r>
          </a:p>
          <a:p>
            <a:pPr lvl="1"/>
            <a:r>
              <a:rPr lang="en-US" dirty="0"/>
              <a:t>Second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Tree>
    <p:extLst>
      <p:ext uri="{BB962C8B-B14F-4D97-AF65-F5344CB8AC3E}">
        <p14:creationId xmlns:p14="http://schemas.microsoft.com/office/powerpoint/2010/main" val="3173630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6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1800" baseline="0"/>
            </a:lvl1pPr>
            <a:lvl2pPr>
              <a:defRPr sz="1600" baseline="0"/>
            </a:lvl2pPr>
          </a:lstStyle>
          <a:p>
            <a:pPr lvl="0"/>
            <a:r>
              <a:rPr lang="en-US" dirty="0"/>
              <a:t>Click to edit Master text styles</a:t>
            </a:r>
          </a:p>
          <a:p>
            <a:pPr lvl="1"/>
            <a:r>
              <a:rPr lang="en-US" dirty="0"/>
              <a:t>Second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Tree>
    <p:extLst>
      <p:ext uri="{BB962C8B-B14F-4D97-AF65-F5344CB8AC3E}">
        <p14:creationId xmlns:p14="http://schemas.microsoft.com/office/powerpoint/2010/main" val="2642792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1800" baseline="0"/>
            </a:lvl1pPr>
            <a:lvl2pPr>
              <a:defRPr sz="1600" baseline="0"/>
            </a:lvl2pPr>
          </a:lstStyle>
          <a:p>
            <a:pPr lvl="0"/>
            <a:r>
              <a:rPr lang="en-US" dirty="0"/>
              <a:t>Click to edit Master text styles</a:t>
            </a:r>
          </a:p>
          <a:p>
            <a:pPr lvl="1"/>
            <a:r>
              <a:rPr lang="en-US" dirty="0"/>
              <a:t>Second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Tree>
    <p:extLst>
      <p:ext uri="{BB962C8B-B14F-4D97-AF65-F5344CB8AC3E}">
        <p14:creationId xmlns:p14="http://schemas.microsoft.com/office/powerpoint/2010/main" val="105361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0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1800" baseline="0"/>
            </a:lvl1pPr>
            <a:lvl2pPr>
              <a:defRPr sz="1600" baseline="0"/>
            </a:lvl2pPr>
          </a:lstStyle>
          <a:p>
            <a:pPr lvl="0"/>
            <a:r>
              <a:rPr lang="en-US" dirty="0"/>
              <a:t>Click to edit Master text styles</a:t>
            </a:r>
          </a:p>
          <a:p>
            <a:pPr lvl="1"/>
            <a:r>
              <a:rPr lang="en-US" dirty="0"/>
              <a:t>Second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
        <p:nvSpPr>
          <p:cNvPr id="3" name="TextBox 2"/>
          <p:cNvSpPr txBox="1"/>
          <p:nvPr userDrawn="1"/>
        </p:nvSpPr>
        <p:spPr>
          <a:xfrm>
            <a:off x="8371987" y="0"/>
            <a:ext cx="3031133"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Rail Division</a:t>
            </a:r>
          </a:p>
        </p:txBody>
      </p:sp>
    </p:spTree>
    <p:extLst>
      <p:ext uri="{BB962C8B-B14F-4D97-AF65-F5344CB8AC3E}">
        <p14:creationId xmlns:p14="http://schemas.microsoft.com/office/powerpoint/2010/main" val="2082355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1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1800" baseline="0"/>
            </a:lvl1pPr>
            <a:lvl2pPr>
              <a:defRPr sz="1600" baseline="0"/>
            </a:lvl2pPr>
          </a:lstStyle>
          <a:p>
            <a:pPr lvl="0"/>
            <a:r>
              <a:rPr lang="en-US" dirty="0"/>
              <a:t>Click to edit Master text styles</a:t>
            </a:r>
          </a:p>
          <a:p>
            <a:pPr lvl="1"/>
            <a:r>
              <a:rPr lang="en-US" dirty="0"/>
              <a:t>Second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Tree>
    <p:extLst>
      <p:ext uri="{BB962C8B-B14F-4D97-AF65-F5344CB8AC3E}">
        <p14:creationId xmlns:p14="http://schemas.microsoft.com/office/powerpoint/2010/main" val="4262063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3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1800" baseline="0"/>
            </a:lvl1pPr>
            <a:lvl2pPr>
              <a:defRPr sz="1600" baseline="0"/>
            </a:lvl2pPr>
          </a:lstStyle>
          <a:p>
            <a:pPr lvl="0"/>
            <a:r>
              <a:rPr lang="en-US" dirty="0"/>
              <a:t>Click to edit Master text styles</a:t>
            </a:r>
          </a:p>
          <a:p>
            <a:pPr lvl="1"/>
            <a:r>
              <a:rPr lang="en-US" dirty="0"/>
              <a:t>Second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Tree>
    <p:extLst>
      <p:ext uri="{BB962C8B-B14F-4D97-AF65-F5344CB8AC3E}">
        <p14:creationId xmlns:p14="http://schemas.microsoft.com/office/powerpoint/2010/main" val="3948913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4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1800" baseline="0"/>
            </a:lvl1pPr>
            <a:lvl2pPr>
              <a:defRPr sz="1600" baseline="0"/>
            </a:lvl2pPr>
          </a:lstStyle>
          <a:p>
            <a:pPr lvl="0"/>
            <a:r>
              <a:rPr lang="en-US" dirty="0"/>
              <a:t>Click to edit Master text styles</a:t>
            </a:r>
          </a:p>
          <a:p>
            <a:pPr lvl="1"/>
            <a:r>
              <a:rPr lang="en-US" dirty="0"/>
              <a:t>Second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Tree>
    <p:extLst>
      <p:ext uri="{BB962C8B-B14F-4D97-AF65-F5344CB8AC3E}">
        <p14:creationId xmlns:p14="http://schemas.microsoft.com/office/powerpoint/2010/main" val="3959391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9" name="Text Placeholder 8"/>
          <p:cNvSpPr>
            <a:spLocks noGrp="1"/>
          </p:cNvSpPr>
          <p:nvPr>
            <p:ph type="body" sz="quarter" idx="12" hasCustomPrompt="1"/>
          </p:nvPr>
        </p:nvSpPr>
        <p:spPr>
          <a:xfrm>
            <a:off x="6290311" y="88902"/>
            <a:ext cx="5002530" cy="263525"/>
          </a:xfrm>
        </p:spPr>
        <p:txBody>
          <a:bodyPr/>
          <a:lstStyle>
            <a:lvl1pPr marL="0" indent="0" algn="r">
              <a:buNone/>
              <a:defRPr sz="1365">
                <a:solidFill>
                  <a:schemeClr val="bg1"/>
                </a:solidFill>
              </a:defRPr>
            </a:lvl1pPr>
          </a:lstStyle>
          <a:p>
            <a:pPr lvl="0"/>
            <a:r>
              <a:rPr lang="en-US" dirty="0"/>
              <a:t>Click to edit presentation title</a:t>
            </a:r>
          </a:p>
        </p:txBody>
      </p:sp>
      <p:sp>
        <p:nvSpPr>
          <p:cNvPr id="3" name="Slide Number Placeholder 5"/>
          <p:cNvSpPr>
            <a:spLocks noGrp="1"/>
          </p:cNvSpPr>
          <p:nvPr>
            <p:ph type="sldNum" sz="quarter" idx="13"/>
          </p:nvPr>
        </p:nvSpPr>
        <p:spPr/>
        <p:txBody>
          <a:bodyPr/>
          <a:lstStyle>
            <a:lvl1pPr>
              <a:defRPr/>
            </a:lvl1pPr>
          </a:lstStyle>
          <a:p>
            <a:pPr>
              <a:defRPr/>
            </a:pPr>
            <a:fld id="{8E0C9224-0E86-4A9A-8DD9-792BBB0652B6}" type="slidenum">
              <a:rPr lang="en-US" altLang="en-US"/>
              <a:pPr>
                <a:defRPr/>
              </a:pPr>
              <a:t>‹#›</a:t>
            </a:fld>
            <a:endParaRPr lang="en-US" altLang="en-US" dirty="0"/>
          </a:p>
        </p:txBody>
      </p:sp>
    </p:spTree>
    <p:extLst>
      <p:ext uri="{BB962C8B-B14F-4D97-AF65-F5344CB8AC3E}">
        <p14:creationId xmlns:p14="http://schemas.microsoft.com/office/powerpoint/2010/main" val="4111275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2800"/>
            </a:lvl1pPr>
            <a:lvl2pPr>
              <a:defRPr sz="26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Tree>
    <p:extLst>
      <p:ext uri="{BB962C8B-B14F-4D97-AF65-F5344CB8AC3E}">
        <p14:creationId xmlns:p14="http://schemas.microsoft.com/office/powerpoint/2010/main" val="359401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38B93-C500-411A-9FC0-687B0F702E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9B3927-D8E6-4565-9DD8-25B9625042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F60E6E-3868-41D3-BC84-3519AF154852}"/>
              </a:ext>
            </a:extLst>
          </p:cNvPr>
          <p:cNvSpPr>
            <a:spLocks noGrp="1"/>
          </p:cNvSpPr>
          <p:nvPr>
            <p:ph type="dt" sz="half" idx="10"/>
          </p:nvPr>
        </p:nvSpPr>
        <p:spPr>
          <a:xfrm>
            <a:off x="817245" y="6356351"/>
            <a:ext cx="2674620" cy="365125"/>
          </a:xfrm>
          <a:prstGeom prst="rect">
            <a:avLst/>
          </a:prstGeom>
        </p:spPr>
        <p:txBody>
          <a:bodyPr/>
          <a:lstStyle/>
          <a:p>
            <a:fld id="{0F15B406-9271-46CA-813E-765DC2331B3D}" type="datetimeFigureOut">
              <a:rPr lang="en-US" smtClean="0"/>
              <a:t>10/13/2021</a:t>
            </a:fld>
            <a:endParaRPr lang="en-US"/>
          </a:p>
        </p:txBody>
      </p:sp>
      <p:sp>
        <p:nvSpPr>
          <p:cNvPr id="5" name="Footer Placeholder 4">
            <a:extLst>
              <a:ext uri="{FF2B5EF4-FFF2-40B4-BE49-F238E27FC236}">
                <a16:creationId xmlns:a16="http://schemas.microsoft.com/office/drawing/2014/main" id="{8DDA5421-645F-401A-9E20-ACFAD640F88D}"/>
              </a:ext>
            </a:extLst>
          </p:cNvPr>
          <p:cNvSpPr>
            <a:spLocks noGrp="1"/>
          </p:cNvSpPr>
          <p:nvPr>
            <p:ph type="ftr" sz="quarter" idx="11"/>
          </p:nvPr>
        </p:nvSpPr>
        <p:spPr>
          <a:xfrm>
            <a:off x="3937635" y="6356351"/>
            <a:ext cx="401193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B63C8-A8E8-48FE-ADD3-55463A2D95C0}"/>
              </a:ext>
            </a:extLst>
          </p:cNvPr>
          <p:cNvSpPr>
            <a:spLocks noGrp="1"/>
          </p:cNvSpPr>
          <p:nvPr>
            <p:ph type="sldNum" sz="quarter" idx="12"/>
          </p:nvPr>
        </p:nvSpPr>
        <p:spPr>
          <a:xfrm>
            <a:off x="8395335" y="6356351"/>
            <a:ext cx="2674620" cy="365125"/>
          </a:xfrm>
          <a:prstGeom prst="rect">
            <a:avLst/>
          </a:prstGeom>
        </p:spPr>
        <p:txBody>
          <a:bodyPr/>
          <a:lstStyle/>
          <a:p>
            <a:fld id="{2A7129CE-302E-4DE0-B65D-39A2FF61444D}" type="slidenum">
              <a:rPr lang="en-US" smtClean="0"/>
              <a:t>‹#›</a:t>
            </a:fld>
            <a:endParaRPr lang="en-US"/>
          </a:p>
        </p:txBody>
      </p:sp>
    </p:spTree>
    <p:extLst>
      <p:ext uri="{BB962C8B-B14F-4D97-AF65-F5344CB8AC3E}">
        <p14:creationId xmlns:p14="http://schemas.microsoft.com/office/powerpoint/2010/main" val="3342005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5900" y="1122363"/>
            <a:ext cx="8915400" cy="2387600"/>
          </a:xfrm>
        </p:spPr>
        <p:txBody>
          <a:bodyPr anchor="b"/>
          <a:lstStyle>
            <a:lvl1pPr algn="ctr">
              <a:defRPr sz="5850"/>
            </a:lvl1pPr>
          </a:lstStyle>
          <a:p>
            <a:r>
              <a:rPr lang="en-US"/>
              <a:t>Click to edit Master title style</a:t>
            </a:r>
          </a:p>
        </p:txBody>
      </p:sp>
      <p:sp>
        <p:nvSpPr>
          <p:cNvPr id="3" name="Subtitle 2"/>
          <p:cNvSpPr>
            <a:spLocks noGrp="1"/>
          </p:cNvSpPr>
          <p:nvPr>
            <p:ph type="subTitle" idx="1"/>
          </p:nvPr>
        </p:nvSpPr>
        <p:spPr>
          <a:xfrm>
            <a:off x="1485900" y="3602038"/>
            <a:ext cx="8915400" cy="1655762"/>
          </a:xfrm>
        </p:spPr>
        <p:txBody>
          <a:bodyPr/>
          <a:lstStyle>
            <a:lvl1pPr marL="0" indent="0" algn="ctr">
              <a:buNone/>
              <a:defRPr sz="2340"/>
            </a:lvl1pPr>
            <a:lvl2pPr marL="445770" indent="0" algn="ctr">
              <a:buNone/>
              <a:defRPr sz="1950"/>
            </a:lvl2pPr>
            <a:lvl3pPr marL="891540" indent="0" algn="ctr">
              <a:buNone/>
              <a:defRPr sz="1755"/>
            </a:lvl3pPr>
            <a:lvl4pPr marL="1337310" indent="0" algn="ctr">
              <a:buNone/>
              <a:defRPr sz="1560"/>
            </a:lvl4pPr>
            <a:lvl5pPr marL="1783080" indent="0" algn="ctr">
              <a:buNone/>
              <a:defRPr sz="1560"/>
            </a:lvl5pPr>
            <a:lvl6pPr marL="2228850" indent="0" algn="ctr">
              <a:buNone/>
              <a:defRPr sz="1560"/>
            </a:lvl6pPr>
            <a:lvl7pPr marL="2674620" indent="0" algn="ctr">
              <a:buNone/>
              <a:defRPr sz="1560"/>
            </a:lvl7pPr>
            <a:lvl8pPr marL="3120390" indent="0" algn="ctr">
              <a:buNone/>
              <a:defRPr sz="1560"/>
            </a:lvl8pPr>
            <a:lvl9pPr marL="3566160" indent="0" algn="ctr">
              <a:buNone/>
              <a:defRPr sz="156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40303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9405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1054" y="1709739"/>
            <a:ext cx="10252710" cy="2852737"/>
          </a:xfrm>
        </p:spPr>
        <p:txBody>
          <a:bodyPr anchor="b"/>
          <a:lstStyle>
            <a:lvl1pPr>
              <a:defRPr sz="5850"/>
            </a:lvl1pPr>
          </a:lstStyle>
          <a:p>
            <a:r>
              <a:rPr lang="en-US"/>
              <a:t>Click to edit Master title style</a:t>
            </a:r>
          </a:p>
        </p:txBody>
      </p:sp>
      <p:sp>
        <p:nvSpPr>
          <p:cNvPr id="3" name="Text Placeholder 2"/>
          <p:cNvSpPr>
            <a:spLocks noGrp="1"/>
          </p:cNvSpPr>
          <p:nvPr>
            <p:ph type="body" idx="1"/>
          </p:nvPr>
        </p:nvSpPr>
        <p:spPr>
          <a:xfrm>
            <a:off x="811054" y="4589464"/>
            <a:ext cx="10252710" cy="1500187"/>
          </a:xfrm>
        </p:spPr>
        <p:txBody>
          <a:bodyPr/>
          <a:lstStyle>
            <a:lvl1pPr marL="0" indent="0">
              <a:buNone/>
              <a:defRPr sz="2340">
                <a:solidFill>
                  <a:schemeClr val="tx1">
                    <a:tint val="75000"/>
                  </a:schemeClr>
                </a:solidFill>
              </a:defRPr>
            </a:lvl1pPr>
            <a:lvl2pPr marL="445770" indent="0">
              <a:buNone/>
              <a:defRPr sz="1950">
                <a:solidFill>
                  <a:schemeClr val="tx1">
                    <a:tint val="75000"/>
                  </a:schemeClr>
                </a:solidFill>
              </a:defRPr>
            </a:lvl2pPr>
            <a:lvl3pPr marL="891540" indent="0">
              <a:buNone/>
              <a:defRPr sz="1755">
                <a:solidFill>
                  <a:schemeClr val="tx1">
                    <a:tint val="75000"/>
                  </a:schemeClr>
                </a:solidFill>
              </a:defRPr>
            </a:lvl3pPr>
            <a:lvl4pPr marL="1337310" indent="0">
              <a:buNone/>
              <a:defRPr sz="1560">
                <a:solidFill>
                  <a:schemeClr val="tx1">
                    <a:tint val="75000"/>
                  </a:schemeClr>
                </a:solidFill>
              </a:defRPr>
            </a:lvl4pPr>
            <a:lvl5pPr marL="1783080" indent="0">
              <a:buNone/>
              <a:defRPr sz="1560">
                <a:solidFill>
                  <a:schemeClr val="tx1">
                    <a:tint val="75000"/>
                  </a:schemeClr>
                </a:solidFill>
              </a:defRPr>
            </a:lvl5pPr>
            <a:lvl6pPr marL="2228850" indent="0">
              <a:buNone/>
              <a:defRPr sz="1560">
                <a:solidFill>
                  <a:schemeClr val="tx1">
                    <a:tint val="75000"/>
                  </a:schemeClr>
                </a:solidFill>
              </a:defRPr>
            </a:lvl6pPr>
            <a:lvl7pPr marL="2674620" indent="0">
              <a:buNone/>
              <a:defRPr sz="1560">
                <a:solidFill>
                  <a:schemeClr val="tx1">
                    <a:tint val="75000"/>
                  </a:schemeClr>
                </a:solidFill>
              </a:defRPr>
            </a:lvl7pPr>
            <a:lvl8pPr marL="3120390" indent="0">
              <a:buNone/>
              <a:defRPr sz="1560">
                <a:solidFill>
                  <a:schemeClr val="tx1">
                    <a:tint val="75000"/>
                  </a:schemeClr>
                </a:solidFill>
              </a:defRPr>
            </a:lvl8pPr>
            <a:lvl9pPr marL="3566160" indent="0">
              <a:buNone/>
              <a:defRPr sz="15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75349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7245" y="1825625"/>
            <a:ext cx="50520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7895" y="1825625"/>
            <a:ext cx="50520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48395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8793" y="365126"/>
            <a:ext cx="10252710" cy="1325563"/>
          </a:xfrm>
        </p:spPr>
        <p:txBody>
          <a:bodyPr/>
          <a:lstStyle/>
          <a:p>
            <a:r>
              <a:rPr lang="en-US"/>
              <a:t>Click to edit Master title style</a:t>
            </a:r>
          </a:p>
        </p:txBody>
      </p:sp>
      <p:sp>
        <p:nvSpPr>
          <p:cNvPr id="3" name="Text Placeholder 2"/>
          <p:cNvSpPr>
            <a:spLocks noGrp="1"/>
          </p:cNvSpPr>
          <p:nvPr>
            <p:ph type="body" idx="1"/>
          </p:nvPr>
        </p:nvSpPr>
        <p:spPr>
          <a:xfrm>
            <a:off x="818794" y="1681163"/>
            <a:ext cx="5028842" cy="823912"/>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Click to edit Master text styles</a:t>
            </a:r>
          </a:p>
        </p:txBody>
      </p:sp>
      <p:sp>
        <p:nvSpPr>
          <p:cNvPr id="4" name="Content Placeholder 3"/>
          <p:cNvSpPr>
            <a:spLocks noGrp="1"/>
          </p:cNvSpPr>
          <p:nvPr>
            <p:ph sz="half" idx="2"/>
          </p:nvPr>
        </p:nvSpPr>
        <p:spPr>
          <a:xfrm>
            <a:off x="818794" y="2505075"/>
            <a:ext cx="502884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17895" y="1681163"/>
            <a:ext cx="5053608" cy="823912"/>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Click to edit Master text styles</a:t>
            </a:r>
          </a:p>
        </p:txBody>
      </p:sp>
      <p:sp>
        <p:nvSpPr>
          <p:cNvPr id="6" name="Content Placeholder 5"/>
          <p:cNvSpPr>
            <a:spLocks noGrp="1"/>
          </p:cNvSpPr>
          <p:nvPr>
            <p:ph sz="quarter" idx="4"/>
          </p:nvPr>
        </p:nvSpPr>
        <p:spPr>
          <a:xfrm>
            <a:off x="6017895" y="2505075"/>
            <a:ext cx="505360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5169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164099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21014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457200"/>
            <a:ext cx="3833931" cy="1600200"/>
          </a:xfrm>
        </p:spPr>
        <p:txBody>
          <a:bodyPr anchor="b"/>
          <a:lstStyle>
            <a:lvl1pPr>
              <a:defRPr sz="3120"/>
            </a:lvl1pPr>
          </a:lstStyle>
          <a:p>
            <a:r>
              <a:rPr lang="en-US"/>
              <a:t>Click to edit Master title style</a:t>
            </a:r>
          </a:p>
        </p:txBody>
      </p:sp>
      <p:sp>
        <p:nvSpPr>
          <p:cNvPr id="3" name="Content Placeholder 2"/>
          <p:cNvSpPr>
            <a:spLocks noGrp="1"/>
          </p:cNvSpPr>
          <p:nvPr>
            <p:ph idx="1"/>
          </p:nvPr>
        </p:nvSpPr>
        <p:spPr>
          <a:xfrm>
            <a:off x="5053608" y="987426"/>
            <a:ext cx="6017895" cy="4873625"/>
          </a:xfrm>
        </p:spPr>
        <p:txBody>
          <a:bodyPr/>
          <a:lstStyle>
            <a:lvl1pPr>
              <a:defRPr sz="3120"/>
            </a:lvl1pPr>
            <a:lvl2pPr>
              <a:defRPr sz="2730"/>
            </a:lvl2pPr>
            <a:lvl3pPr>
              <a:defRPr sz="2340"/>
            </a:lvl3pPr>
            <a:lvl4pPr>
              <a:defRPr sz="1950"/>
            </a:lvl4pPr>
            <a:lvl5pPr>
              <a:defRPr sz="1950"/>
            </a:lvl5pPr>
            <a:lvl6pPr>
              <a:defRPr sz="1950"/>
            </a:lvl6pPr>
            <a:lvl7pPr>
              <a:defRPr sz="1950"/>
            </a:lvl7pPr>
            <a:lvl8pPr>
              <a:defRPr sz="1950"/>
            </a:lvl8pPr>
            <a:lvl9pPr>
              <a:defRPr sz="19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8794" y="2057400"/>
            <a:ext cx="3833931" cy="3811588"/>
          </a:xfr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1806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457200"/>
            <a:ext cx="3833931" cy="1600200"/>
          </a:xfrm>
        </p:spPr>
        <p:txBody>
          <a:bodyPr anchor="b"/>
          <a:lstStyle>
            <a:lvl1pPr>
              <a:defRPr sz="3120"/>
            </a:lvl1pPr>
          </a:lstStyle>
          <a:p>
            <a:r>
              <a:rPr lang="en-US"/>
              <a:t>Click to edit Master title style</a:t>
            </a:r>
          </a:p>
        </p:txBody>
      </p:sp>
      <p:sp>
        <p:nvSpPr>
          <p:cNvPr id="3" name="Picture Placeholder 2"/>
          <p:cNvSpPr>
            <a:spLocks noGrp="1" noChangeAspect="1"/>
          </p:cNvSpPr>
          <p:nvPr>
            <p:ph type="pic" idx="1"/>
          </p:nvPr>
        </p:nvSpPr>
        <p:spPr>
          <a:xfrm>
            <a:off x="5053608" y="987426"/>
            <a:ext cx="6017895" cy="4873625"/>
          </a:xfrm>
        </p:spPr>
        <p:txBody>
          <a:bodyPr anchor="t"/>
          <a:lstStyle>
            <a:lvl1pPr marL="0" indent="0">
              <a:buNone/>
              <a:defRPr sz="3120"/>
            </a:lvl1pPr>
            <a:lvl2pPr marL="445770" indent="0">
              <a:buNone/>
              <a:defRPr sz="2730"/>
            </a:lvl2pPr>
            <a:lvl3pPr marL="891540" indent="0">
              <a:buNone/>
              <a:defRPr sz="2340"/>
            </a:lvl3pPr>
            <a:lvl4pPr marL="1337310" indent="0">
              <a:buNone/>
              <a:defRPr sz="1950"/>
            </a:lvl4pPr>
            <a:lvl5pPr marL="1783080" indent="0">
              <a:buNone/>
              <a:defRPr sz="1950"/>
            </a:lvl5pPr>
            <a:lvl6pPr marL="2228850" indent="0">
              <a:buNone/>
              <a:defRPr sz="1950"/>
            </a:lvl6pPr>
            <a:lvl7pPr marL="2674620" indent="0">
              <a:buNone/>
              <a:defRPr sz="1950"/>
            </a:lvl7pPr>
            <a:lvl8pPr marL="3120390" indent="0">
              <a:buNone/>
              <a:defRPr sz="1950"/>
            </a:lvl8pPr>
            <a:lvl9pPr marL="3566160" indent="0">
              <a:buNone/>
              <a:defRPr sz="1950"/>
            </a:lvl9pPr>
          </a:lstStyle>
          <a:p>
            <a:r>
              <a:rPr lang="en-US"/>
              <a:t>Click icon to add picture</a:t>
            </a:r>
          </a:p>
        </p:txBody>
      </p:sp>
      <p:sp>
        <p:nvSpPr>
          <p:cNvPr id="4" name="Text Placeholder 3"/>
          <p:cNvSpPr>
            <a:spLocks noGrp="1"/>
          </p:cNvSpPr>
          <p:nvPr>
            <p:ph type="body" sz="half" idx="2"/>
          </p:nvPr>
        </p:nvSpPr>
        <p:spPr>
          <a:xfrm>
            <a:off x="818794" y="2057400"/>
            <a:ext cx="3833931" cy="3811588"/>
          </a:xfr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78421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13"/>
          </p:nvPr>
        </p:nvSpPr>
        <p:spPr/>
        <p:txBody>
          <a:bodyPr/>
          <a:lstStyle>
            <a:lvl1pPr>
              <a:defRPr/>
            </a:lvl1pPr>
          </a:lstStyle>
          <a:p>
            <a:pPr>
              <a:defRPr/>
            </a:pPr>
            <a:fld id="{8E0C9224-0E86-4A9A-8DD9-792BBB0652B6}" type="slidenum">
              <a:rPr lang="en-US" altLang="en-US"/>
              <a:pPr>
                <a:defRPr/>
              </a:pPr>
              <a:t>‹#›</a:t>
            </a:fld>
            <a:endParaRPr lang="en-US" altLang="en-US"/>
          </a:p>
        </p:txBody>
      </p:sp>
    </p:spTree>
    <p:extLst>
      <p:ext uri="{BB962C8B-B14F-4D97-AF65-F5344CB8AC3E}">
        <p14:creationId xmlns:p14="http://schemas.microsoft.com/office/powerpoint/2010/main" val="1601684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98024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6777" y="365125"/>
            <a:ext cx="2563178"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7245" y="365125"/>
            <a:ext cx="754094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331640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7C078F04-0858-47C2-B1C3-DBB69868C94B}"/>
              </a:ext>
            </a:extLst>
          </p:cNvPr>
          <p:cNvSpPr txBox="1">
            <a:spLocks/>
          </p:cNvSpPr>
          <p:nvPr userDrawn="1"/>
        </p:nvSpPr>
        <p:spPr>
          <a:xfrm>
            <a:off x="11273470" y="6508582"/>
            <a:ext cx="408533"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573" algn="ctr"/>
            <a:fld id="{81D60167-4931-47E6-BA6A-407CBD079E47}" type="slidenum">
              <a:rPr lang="en-US" sz="974" smtClean="0">
                <a:solidFill>
                  <a:srgbClr val="808080"/>
                </a:solidFill>
                <a:latin typeface="Century Gothic" panose="020B0502020202020204" pitchFamily="34" charset="0"/>
              </a:rPr>
              <a:pPr marL="18573" algn="ctr"/>
              <a:t>‹#›</a:t>
            </a:fld>
            <a:endParaRPr lang="en-US" sz="974">
              <a:solidFill>
                <a:srgbClr val="808080"/>
              </a:solidFill>
              <a:latin typeface="Century Gothic" panose="020B0502020202020204" pitchFamily="34" charset="0"/>
            </a:endParaRPr>
          </a:p>
        </p:txBody>
      </p:sp>
      <p:pic>
        <p:nvPicPr>
          <p:cNvPr id="3" name="Picture 2">
            <a:extLst>
              <a:ext uri="{FF2B5EF4-FFF2-40B4-BE49-F238E27FC236}">
                <a16:creationId xmlns:a16="http://schemas.microsoft.com/office/drawing/2014/main" id="{94F3CD28-3307-4B78-9D9F-54A02908B3B7}"/>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410109" y="6233422"/>
            <a:ext cx="1102867" cy="624579"/>
          </a:xfrm>
          <a:prstGeom prst="rect">
            <a:avLst/>
          </a:prstGeom>
        </p:spPr>
      </p:pic>
    </p:spTree>
    <p:extLst>
      <p:ext uri="{BB962C8B-B14F-4D97-AF65-F5344CB8AC3E}">
        <p14:creationId xmlns:p14="http://schemas.microsoft.com/office/powerpoint/2010/main" val="1543620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5503605" y="0"/>
            <a:ext cx="6391587" cy="6365290"/>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68771" y="4224272"/>
            <a:ext cx="3652321" cy="328101"/>
          </a:xfrm>
          <a:prstGeom prst="rect">
            <a:avLst/>
          </a:prstGeom>
        </p:spPr>
        <p:txBody>
          <a:bodyPr anchor="b">
            <a:normAutofit lnSpcReduction="10000"/>
          </a:bodyPr>
          <a:lstStyle>
            <a:lvl1pPr marL="0" indent="0">
              <a:buNone/>
              <a:defRPr>
                <a:cs typeface="Arial" panose="020B0604020202020204" pitchFamily="34" charset="0"/>
              </a:defRPr>
            </a:lvl1pPr>
          </a:lstStyle>
          <a:p>
            <a:pPr algn="l"/>
            <a:endParaRPr lang="en-US" sz="1365">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1887200" cy="812704"/>
          </a:xfrm>
          <a:prstGeom prst="rect">
            <a:avLst/>
          </a:prstGeom>
          <a:solidFill>
            <a:srgbClr val="0A4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5770" rtl="0" eaLnBrk="1" fontAlgn="auto" latinLnBrk="0" hangingPunct="1">
              <a:lnSpc>
                <a:spcPct val="100000"/>
              </a:lnSpc>
              <a:spcBef>
                <a:spcPts val="0"/>
              </a:spcBef>
              <a:spcAft>
                <a:spcPts val="0"/>
              </a:spcAft>
              <a:buClrTx/>
              <a:buSzTx/>
              <a:buFontTx/>
              <a:buNone/>
              <a:tabLst/>
              <a:defRPr/>
            </a:pPr>
            <a:r>
              <a:rPr kumimoji="0" lang="en-US" sz="1755"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NC DHHS COVID-19 Response</a:t>
            </a: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3303" y="4664730"/>
            <a:ext cx="3247513" cy="1268870"/>
          </a:xfrm>
          <a:prstGeom prst="rect">
            <a:avLst/>
          </a:prstGeom>
        </p:spPr>
      </p:pic>
    </p:spTree>
    <p:extLst>
      <p:ext uri="{BB962C8B-B14F-4D97-AF65-F5344CB8AC3E}">
        <p14:creationId xmlns:p14="http://schemas.microsoft.com/office/powerpoint/2010/main" val="37630971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Content Slide - TableChart">
    <p:spTree>
      <p:nvGrpSpPr>
        <p:cNvPr id="1" name=""/>
        <p:cNvGrpSpPr/>
        <p:nvPr/>
      </p:nvGrpSpPr>
      <p:grpSpPr>
        <a:xfrm>
          <a:off x="0" y="0"/>
          <a:ext cx="0" cy="0"/>
          <a:chOff x="0" y="0"/>
          <a:chExt cx="0" cy="0"/>
        </a:xfrm>
      </p:grpSpPr>
      <p:sp>
        <p:nvSpPr>
          <p:cNvPr id="8" name="Rectangle 7"/>
          <p:cNvSpPr/>
          <p:nvPr userDrawn="1"/>
        </p:nvSpPr>
        <p:spPr>
          <a:xfrm>
            <a:off x="0" y="3860"/>
            <a:ext cx="118872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365"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682416" y="6249458"/>
            <a:ext cx="10389607" cy="330200"/>
          </a:xfrm>
          <a:prstGeom prst="rect">
            <a:avLst/>
          </a:prstGeom>
        </p:spPr>
        <p:txBody>
          <a:bodyPr anchor="b">
            <a:noAutofit/>
          </a:bodyPr>
          <a:lstStyle>
            <a:lvl1pPr marL="0" indent="0">
              <a:lnSpc>
                <a:spcPct val="100000"/>
              </a:lnSpc>
              <a:spcBef>
                <a:spcPts val="0"/>
              </a:spcBef>
              <a:buNone/>
              <a:defRPr sz="117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808990" y="1335573"/>
            <a:ext cx="10263029"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icon below to add table or chart</a:t>
            </a:r>
          </a:p>
        </p:txBody>
      </p:sp>
      <p:cxnSp>
        <p:nvCxnSpPr>
          <p:cNvPr id="6" name="Straight Connector 5"/>
          <p:cNvCxnSpPr/>
          <p:nvPr userDrawn="1"/>
        </p:nvCxnSpPr>
        <p:spPr>
          <a:xfrm>
            <a:off x="0" y="6573308"/>
            <a:ext cx="118872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DF47CC44-C677-4382-BF5F-7CBC7AA4B45A}"/>
              </a:ext>
            </a:extLst>
          </p:cNvPr>
          <p:cNvSpPr>
            <a:spLocks noGrp="1"/>
          </p:cNvSpPr>
          <p:nvPr>
            <p:ph type="title"/>
          </p:nvPr>
        </p:nvSpPr>
        <p:spPr>
          <a:xfrm>
            <a:off x="817245" y="365129"/>
            <a:ext cx="1025271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19467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0108" y="185313"/>
            <a:ext cx="11066984" cy="518014"/>
          </a:xfrm>
        </p:spPr>
        <p:txBody>
          <a:bodyPr lIns="0" rIns="0" anchor="ctr"/>
          <a:lstStyle>
            <a:lvl1pPr>
              <a:defRPr sz="1950" b="1" cap="all" spc="127"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10108" y="777875"/>
            <a:ext cx="1337310" cy="0"/>
          </a:xfrm>
          <a:prstGeom prst="straightConnector1">
            <a:avLst/>
          </a:prstGeom>
          <a:noFill/>
          <a:ln w="38100" cap="flat" cmpd="sng" algn="ctr">
            <a:solidFill>
              <a:srgbClr val="014373"/>
            </a:solidFill>
            <a:prstDash val="solid"/>
            <a:miter lim="800000"/>
            <a:headEnd type="none" w="med" len="med"/>
            <a:tailEnd type="none" w="med" len="med"/>
          </a:ln>
          <a:effectLst/>
        </p:spPr>
      </p:cxnSp>
      <p:sp>
        <p:nvSpPr>
          <p:cNvPr id="11" name="Holder 6">
            <a:extLst>
              <a:ext uri="{FF2B5EF4-FFF2-40B4-BE49-F238E27FC236}">
                <a16:creationId xmlns:a16="http://schemas.microsoft.com/office/drawing/2014/main" id="{4BB176CF-EDF3-48AF-914B-97F5C5946B35}"/>
              </a:ext>
            </a:extLst>
          </p:cNvPr>
          <p:cNvSpPr txBox="1">
            <a:spLocks/>
          </p:cNvSpPr>
          <p:nvPr userDrawn="1"/>
        </p:nvSpPr>
        <p:spPr>
          <a:xfrm>
            <a:off x="11068559" y="6411616"/>
            <a:ext cx="408533"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573" marR="0" lvl="0" indent="0" algn="r" defTabSz="445770" rtl="0" eaLnBrk="1" fontAlgn="auto" latinLnBrk="0" hangingPunct="1">
              <a:lnSpc>
                <a:spcPct val="100000"/>
              </a:lnSpc>
              <a:spcBef>
                <a:spcPts val="0"/>
              </a:spcBef>
              <a:spcAft>
                <a:spcPts val="0"/>
              </a:spcAft>
              <a:buClrTx/>
              <a:buSzTx/>
              <a:buFontTx/>
              <a:buNone/>
              <a:tabLst/>
              <a:defRPr/>
            </a:pPr>
            <a:fld id="{81D60167-4931-47E6-BA6A-407CBD079E47}" type="slidenum">
              <a:rPr kumimoji="0" lang="en-US" sz="974" b="0" i="0" u="none" strike="noStrike" kern="1200" cap="none" spc="0" normalizeH="0" baseline="0" noProof="0" smtClean="0">
                <a:ln>
                  <a:noFill/>
                </a:ln>
                <a:solidFill>
                  <a:srgbClr val="808080"/>
                </a:solidFill>
                <a:effectLst/>
                <a:uLnTx/>
                <a:uFillTx/>
                <a:latin typeface="Arial" panose="020B0604020202020204"/>
                <a:ea typeface="+mn-ea"/>
              </a:rPr>
              <a:pPr marL="18573" marR="0" lvl="0" indent="0" algn="r" defTabSz="445770" rtl="0" eaLnBrk="1" fontAlgn="auto" latinLnBrk="0" hangingPunct="1">
                <a:lnSpc>
                  <a:spcPct val="100000"/>
                </a:lnSpc>
                <a:spcBef>
                  <a:spcPts val="0"/>
                </a:spcBef>
                <a:spcAft>
                  <a:spcPts val="0"/>
                </a:spcAft>
                <a:buClrTx/>
                <a:buSzTx/>
                <a:buFontTx/>
                <a:buNone/>
                <a:tabLst/>
                <a:defRPr/>
              </a:pPr>
              <a:t>‹#›</a:t>
            </a:fld>
            <a:endParaRPr kumimoji="0" lang="en-US" sz="974" b="0" i="0" u="none" strike="noStrike" kern="1200" cap="none" spc="0" normalizeH="0" baseline="0" noProof="0">
              <a:ln>
                <a:noFill/>
              </a:ln>
              <a:solidFill>
                <a:srgbClr val="808080"/>
              </a:solidFill>
              <a:effectLst/>
              <a:uLnTx/>
              <a:uFillTx/>
              <a:latin typeface="Arial" panose="020B0604020202020204"/>
              <a:ea typeface="+mn-ea"/>
            </a:endParaRPr>
          </a:p>
        </p:txBody>
      </p:sp>
      <p:sp>
        <p:nvSpPr>
          <p:cNvPr id="7" name="Slide Number Placeholder 5">
            <a:extLst>
              <a:ext uri="{FF2B5EF4-FFF2-40B4-BE49-F238E27FC236}">
                <a16:creationId xmlns:a16="http://schemas.microsoft.com/office/drawing/2014/main" id="{5306B252-D68B-4C76-B42B-A91A74CA1298}"/>
              </a:ext>
            </a:extLst>
          </p:cNvPr>
          <p:cNvSpPr txBox="1">
            <a:spLocks/>
          </p:cNvSpPr>
          <p:nvPr userDrawn="1"/>
        </p:nvSpPr>
        <p:spPr>
          <a:xfrm>
            <a:off x="116044" y="6402964"/>
            <a:ext cx="4041648" cy="365125"/>
          </a:xfrm>
          <a:prstGeom prst="rect">
            <a:avLst/>
          </a:prstGeom>
        </p:spPr>
        <p:txBody>
          <a:bodyPr vert="horz" lIns="89154" tIns="44577" rIns="89154" bIns="44577" rtlCol="0" anchor="ctr"/>
          <a:lstStyle>
            <a:defPPr>
              <a:defRPr lang="en-US"/>
            </a:defPPr>
            <a:lvl1pPr marL="0" algn="r" defTabSz="914400" rtl="0" eaLnBrk="1" latinLnBrk="0" hangingPunct="1">
              <a:defRPr sz="1000" b="0" i="0" kern="1200">
                <a:solidFill>
                  <a:srgbClr val="01437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78" b="1">
                <a:latin typeface="+mn-lt"/>
              </a:rPr>
              <a:t>NORTH CAROLINA DEPARTMENT OF HEALTH AND HUMAN SERVICES</a:t>
            </a:r>
          </a:p>
        </p:txBody>
      </p:sp>
    </p:spTree>
    <p:extLst>
      <p:ext uri="{BB962C8B-B14F-4D97-AF65-F5344CB8AC3E}">
        <p14:creationId xmlns:p14="http://schemas.microsoft.com/office/powerpoint/2010/main" val="3951735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0455" y="121332"/>
            <a:ext cx="11206290" cy="592562"/>
          </a:xfrm>
        </p:spPr>
        <p:txBody>
          <a:bodyPr anchor="ctr"/>
          <a:lstStyle>
            <a:lvl1pPr>
              <a:defRPr sz="2340">
                <a:solidFill>
                  <a:srgbClr val="014373"/>
                </a:solidFill>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068559" y="6411616"/>
            <a:ext cx="408533"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573" algn="r"/>
            <a:fld id="{81D60167-4931-47E6-BA6A-407CBD079E47}" type="slidenum">
              <a:rPr lang="en-US" sz="974" smtClean="0">
                <a:solidFill>
                  <a:srgbClr val="808080"/>
                </a:solidFill>
                <a:latin typeface="+mn-lt"/>
              </a:rPr>
              <a:pPr marL="18573" algn="r"/>
              <a:t>‹#›</a:t>
            </a:fld>
            <a:endParaRPr lang="en-US" sz="974">
              <a:solidFill>
                <a:srgbClr val="808080"/>
              </a:solidFill>
              <a:latin typeface="+mn-lt"/>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340456" y="714824"/>
            <a:ext cx="11136636" cy="0"/>
          </a:xfrm>
          <a:prstGeom prst="straightConnector1">
            <a:avLst/>
          </a:prstGeom>
          <a:noFill/>
          <a:ln w="28575"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10109" y="6229553"/>
            <a:ext cx="1102867" cy="518014"/>
          </a:xfrm>
          <a:prstGeom prst="rect">
            <a:avLst/>
          </a:prstGeom>
        </p:spPr>
      </p:pic>
    </p:spTree>
    <p:extLst>
      <p:ext uri="{BB962C8B-B14F-4D97-AF65-F5344CB8AC3E}">
        <p14:creationId xmlns:p14="http://schemas.microsoft.com/office/powerpoint/2010/main" val="2602840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10109" y="969264"/>
            <a:ext cx="11066983" cy="1123384"/>
          </a:xfrm>
          <a:prstGeom prst="rect">
            <a:avLst/>
          </a:prstGeom>
        </p:spPr>
        <p:txBody>
          <a:bodyPr wrap="square" lIns="0" rIns="0">
            <a:spAutoFit/>
          </a:bodyPr>
          <a:lstStyle>
            <a:lvl1pPr>
              <a:lnSpc>
                <a:spcPct val="100000"/>
              </a:lnSpc>
              <a:spcBef>
                <a:spcPts val="0"/>
              </a:spcBef>
              <a:defRPr sz="1560">
                <a:latin typeface="Arial" panose="020B0604020202020204" pitchFamily="34" charset="0"/>
                <a:cs typeface="Arial" panose="020B0604020202020204" pitchFamily="34" charset="0"/>
              </a:defRPr>
            </a:lvl1pPr>
            <a:lvl2pPr>
              <a:lnSpc>
                <a:spcPct val="100000"/>
              </a:lnSpc>
              <a:spcBef>
                <a:spcPts val="0"/>
              </a:spcBef>
              <a:defRPr sz="1560">
                <a:latin typeface="Arial" panose="020B0604020202020204" pitchFamily="34" charset="0"/>
                <a:cs typeface="Arial" panose="020B0604020202020204" pitchFamily="34" charset="0"/>
              </a:defRPr>
            </a:lvl2pPr>
            <a:lvl3pPr>
              <a:lnSpc>
                <a:spcPct val="100000"/>
              </a:lnSpc>
              <a:spcBef>
                <a:spcPts val="0"/>
              </a:spcBef>
              <a:defRPr sz="1365">
                <a:latin typeface="Arial" panose="020B0604020202020204" pitchFamily="34" charset="0"/>
                <a:cs typeface="Arial" panose="020B0604020202020204" pitchFamily="34" charset="0"/>
              </a:defRPr>
            </a:lvl3pPr>
            <a:lvl4pPr>
              <a:lnSpc>
                <a:spcPct val="100000"/>
              </a:lnSpc>
              <a:spcBef>
                <a:spcPts val="0"/>
              </a:spcBef>
              <a:defRPr sz="1024">
                <a:latin typeface="Arial" panose="020B0604020202020204" pitchFamily="34" charset="0"/>
                <a:cs typeface="Arial" panose="020B0604020202020204" pitchFamily="34" charset="0"/>
              </a:defRPr>
            </a:lvl4pPr>
            <a:lvl5pPr>
              <a:lnSpc>
                <a:spcPct val="100000"/>
              </a:lnSpc>
              <a:spcBef>
                <a:spcPts val="0"/>
              </a:spcBef>
              <a:defRPr sz="1024">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10109" y="185313"/>
            <a:ext cx="11066983" cy="592562"/>
          </a:xfrm>
        </p:spPr>
        <p:txBody>
          <a:bodyPr lIns="0" rIns="0" anchor="ctr"/>
          <a:lstStyle>
            <a:lvl1pPr>
              <a:defRPr sz="1950" b="1" cap="all" spc="127" baseline="0">
                <a:solidFill>
                  <a:srgbClr val="014373"/>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10108" y="777875"/>
            <a:ext cx="133731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10109" y="6229553"/>
            <a:ext cx="1102867"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068559" y="6411616"/>
            <a:ext cx="408533"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573" algn="r"/>
            <a:fld id="{81D60167-4931-47E6-BA6A-407CBD079E47}" type="slidenum">
              <a:rPr lang="en-US" sz="974" smtClean="0">
                <a:solidFill>
                  <a:srgbClr val="808080"/>
                </a:solidFill>
                <a:latin typeface="EYInterstate" panose="02000503020000020004" pitchFamily="2" charset="0"/>
              </a:rPr>
              <a:pPr marL="18573" algn="r"/>
              <a:t>‹#›</a:t>
            </a:fld>
            <a:endParaRPr lang="en-US" sz="974">
              <a:solidFill>
                <a:srgbClr val="808080"/>
              </a:solidFill>
              <a:latin typeface="EYInterstate" panose="02000503020000020004" pitchFamily="2" charset="0"/>
            </a:endParaRPr>
          </a:p>
        </p:txBody>
      </p:sp>
    </p:spTree>
    <p:extLst>
      <p:ext uri="{BB962C8B-B14F-4D97-AF65-F5344CB8AC3E}">
        <p14:creationId xmlns:p14="http://schemas.microsoft.com/office/powerpoint/2010/main" val="3450230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10109" y="969264"/>
            <a:ext cx="11066983" cy="1123384"/>
          </a:xfrm>
          <a:prstGeom prst="rect">
            <a:avLst/>
          </a:prstGeom>
        </p:spPr>
        <p:txBody>
          <a:bodyPr wrap="square" lIns="0" rIns="0">
            <a:spAutoFit/>
          </a:bodyPr>
          <a:lstStyle>
            <a:lvl1pPr>
              <a:lnSpc>
                <a:spcPct val="100000"/>
              </a:lnSpc>
              <a:spcBef>
                <a:spcPts val="0"/>
              </a:spcBef>
              <a:defRPr sz="1560"/>
            </a:lvl1pPr>
            <a:lvl2pPr>
              <a:lnSpc>
                <a:spcPct val="100000"/>
              </a:lnSpc>
              <a:spcBef>
                <a:spcPts val="0"/>
              </a:spcBef>
              <a:defRPr sz="1560"/>
            </a:lvl2pPr>
            <a:lvl3pPr>
              <a:lnSpc>
                <a:spcPct val="100000"/>
              </a:lnSpc>
              <a:spcBef>
                <a:spcPts val="0"/>
              </a:spcBef>
              <a:defRPr sz="1365"/>
            </a:lvl3pPr>
            <a:lvl4pPr>
              <a:lnSpc>
                <a:spcPct val="100000"/>
              </a:lnSpc>
              <a:spcBef>
                <a:spcPts val="0"/>
              </a:spcBef>
              <a:defRPr sz="1024"/>
            </a:lvl4pPr>
            <a:lvl5pPr>
              <a:lnSpc>
                <a:spcPct val="100000"/>
              </a:lnSpc>
              <a:spcBef>
                <a:spcPts val="0"/>
              </a:spcBef>
              <a:defRPr sz="10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10109" y="185313"/>
            <a:ext cx="11347075" cy="592562"/>
          </a:xfrm>
        </p:spPr>
        <p:txBody>
          <a:bodyPr lIns="0" rIns="0" anchor="ctr"/>
          <a:lstStyle>
            <a:lvl1pPr>
              <a:defRPr sz="1950" b="1" cap="all" spc="127"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10108" y="777875"/>
            <a:ext cx="133731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410109" y="6229553"/>
            <a:ext cx="1102867"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068559" y="6411616"/>
            <a:ext cx="408533"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573" algn="r"/>
            <a:fld id="{81D60167-4931-47E6-BA6A-407CBD079E47}" type="slidenum">
              <a:rPr lang="en-US" sz="974" smtClean="0">
                <a:solidFill>
                  <a:srgbClr val="808080"/>
                </a:solidFill>
                <a:latin typeface="+mn-lt"/>
              </a:rPr>
              <a:pPr marL="18573" algn="r"/>
              <a:t>‹#›</a:t>
            </a:fld>
            <a:endParaRPr lang="en-US" sz="974">
              <a:solidFill>
                <a:srgbClr val="808080"/>
              </a:solidFill>
              <a:latin typeface="+mn-lt"/>
            </a:endParaRPr>
          </a:p>
        </p:txBody>
      </p:sp>
    </p:spTree>
    <p:extLst>
      <p:ext uri="{BB962C8B-B14F-4D97-AF65-F5344CB8AC3E}">
        <p14:creationId xmlns:p14="http://schemas.microsoft.com/office/powerpoint/2010/main" val="28692127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5503605" y="0"/>
            <a:ext cx="6391587" cy="6365290"/>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68771" y="4224272"/>
            <a:ext cx="3652321" cy="328101"/>
          </a:xfrm>
          <a:prstGeom prst="rect">
            <a:avLst/>
          </a:prstGeom>
        </p:spPr>
        <p:txBody>
          <a:bodyPr anchor="b">
            <a:normAutofit lnSpcReduction="10000"/>
          </a:bodyPr>
          <a:lstStyle>
            <a:lvl1pPr marL="0" indent="0">
              <a:buNone/>
              <a:defRPr/>
            </a:lvl1pPr>
          </a:lstStyle>
          <a:p>
            <a:pPr algn="l"/>
            <a:endParaRPr lang="en-US" sz="1365">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1887200" cy="812704"/>
          </a:xfrm>
          <a:prstGeom prst="rect">
            <a:avLst/>
          </a:prstGeom>
          <a:solidFill>
            <a:srgbClr val="0A4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5770" rtl="0" eaLnBrk="1" fontAlgn="auto" latinLnBrk="0" hangingPunct="1">
              <a:lnSpc>
                <a:spcPct val="100000"/>
              </a:lnSpc>
              <a:spcBef>
                <a:spcPts val="0"/>
              </a:spcBef>
              <a:spcAft>
                <a:spcPts val="0"/>
              </a:spcAft>
              <a:buClrTx/>
              <a:buSzTx/>
              <a:buFontTx/>
              <a:buNone/>
              <a:tabLst/>
              <a:defRPr/>
            </a:pPr>
            <a:r>
              <a:rPr kumimoji="0" lang="en-US" sz="1755"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NC DHHS COVID-19 Response</a:t>
            </a: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303" y="4664730"/>
            <a:ext cx="3247513" cy="1268870"/>
          </a:xfrm>
          <a:prstGeom prst="rect">
            <a:avLst/>
          </a:prstGeom>
        </p:spPr>
      </p:pic>
    </p:spTree>
    <p:extLst>
      <p:ext uri="{BB962C8B-B14F-4D97-AF65-F5344CB8AC3E}">
        <p14:creationId xmlns:p14="http://schemas.microsoft.com/office/powerpoint/2010/main" val="1453643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1800" baseline="0"/>
            </a:lvl1pPr>
            <a:lvl2pPr>
              <a:defRPr sz="1600" baseline="0"/>
            </a:lvl2pPr>
          </a:lstStyle>
          <a:p>
            <a:pPr lvl="0"/>
            <a:r>
              <a:rPr lang="en-US" dirty="0"/>
              <a:t>Click to edit Master text styles</a:t>
            </a:r>
          </a:p>
          <a:p>
            <a:pPr lvl="1"/>
            <a:r>
              <a:rPr lang="en-US" dirty="0"/>
              <a:t>Second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Tree>
    <p:extLst>
      <p:ext uri="{BB962C8B-B14F-4D97-AF65-F5344CB8AC3E}">
        <p14:creationId xmlns:p14="http://schemas.microsoft.com/office/powerpoint/2010/main" val="11165301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E6F4-628E-4B04-B42E-71F26A433E17}"/>
              </a:ext>
            </a:extLst>
          </p:cNvPr>
          <p:cNvSpPr>
            <a:spLocks noGrp="1"/>
          </p:cNvSpPr>
          <p:nvPr>
            <p:ph type="title"/>
          </p:nvPr>
        </p:nvSpPr>
        <p:spPr>
          <a:xfrm>
            <a:off x="817245" y="365126"/>
            <a:ext cx="1025271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32EC109-0073-46D7-9D24-4DDC7FC18FA8}"/>
              </a:ext>
            </a:extLst>
          </p:cNvPr>
          <p:cNvSpPr>
            <a:spLocks noGrp="1"/>
          </p:cNvSpPr>
          <p:nvPr>
            <p:ph type="sldNum" sz="quarter" idx="10"/>
          </p:nvPr>
        </p:nvSpPr>
        <p:spPr/>
        <p:txBody>
          <a:bodyPr/>
          <a:lstStyle/>
          <a:p>
            <a:fld id="{11F27F3A-B3E9-41ED-AF8F-A365F10BB65F}" type="slidenum">
              <a:rPr lang="en-US" smtClean="0"/>
              <a:pPr/>
              <a:t>‹#›</a:t>
            </a:fld>
            <a:endParaRPr lang="en-US"/>
          </a:p>
        </p:txBody>
      </p:sp>
    </p:spTree>
    <p:extLst>
      <p:ext uri="{BB962C8B-B14F-4D97-AF65-F5344CB8AC3E}">
        <p14:creationId xmlns:p14="http://schemas.microsoft.com/office/powerpoint/2010/main" val="19864303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2E23A7-9AE0-483A-96A8-EE52FDA3E4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10109" y="6229553"/>
            <a:ext cx="1102867" cy="518014"/>
          </a:xfrm>
          <a:prstGeom prst="rect">
            <a:avLst/>
          </a:prstGeom>
        </p:spPr>
      </p:pic>
      <p:sp>
        <p:nvSpPr>
          <p:cNvPr id="8" name="Holder 6">
            <a:extLst>
              <a:ext uri="{FF2B5EF4-FFF2-40B4-BE49-F238E27FC236}">
                <a16:creationId xmlns:a16="http://schemas.microsoft.com/office/drawing/2014/main" id="{774018A9-8A9C-4543-9EC6-39716F313462}"/>
              </a:ext>
            </a:extLst>
          </p:cNvPr>
          <p:cNvSpPr txBox="1">
            <a:spLocks/>
          </p:cNvSpPr>
          <p:nvPr userDrawn="1"/>
        </p:nvSpPr>
        <p:spPr>
          <a:xfrm>
            <a:off x="11068559" y="6411616"/>
            <a:ext cx="408533"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573" algn="r"/>
            <a:fld id="{81D60167-4931-47E6-BA6A-407CBD079E47}" type="slidenum">
              <a:rPr lang="en-US" sz="974" smtClean="0">
                <a:solidFill>
                  <a:srgbClr val="808080"/>
                </a:solidFill>
                <a:latin typeface="+mn-lt"/>
              </a:rPr>
              <a:pPr marL="18573" algn="r"/>
              <a:t>‹#›</a:t>
            </a:fld>
            <a:endParaRPr lang="en-US" sz="974">
              <a:solidFill>
                <a:srgbClr val="808080"/>
              </a:solidFill>
              <a:latin typeface="+mn-lt"/>
            </a:endParaRPr>
          </a:p>
        </p:txBody>
      </p:sp>
    </p:spTree>
    <p:extLst>
      <p:ext uri="{BB962C8B-B14F-4D97-AF65-F5344CB8AC3E}">
        <p14:creationId xmlns:p14="http://schemas.microsoft.com/office/powerpoint/2010/main" val="38716089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0108" y="185313"/>
            <a:ext cx="11066984" cy="592562"/>
          </a:xfrm>
        </p:spPr>
        <p:txBody>
          <a:bodyPr lIns="0" rIns="0" anchor="ctr"/>
          <a:lstStyle>
            <a:lvl1pPr>
              <a:defRPr sz="1950" b="1" cap="all" spc="127"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10108" y="777875"/>
            <a:ext cx="133731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F9780461-BF97-45FF-888C-1942E648F7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10109" y="6229553"/>
            <a:ext cx="1102867" cy="518014"/>
          </a:xfrm>
          <a:prstGeom prst="rect">
            <a:avLst/>
          </a:prstGeom>
        </p:spPr>
      </p:pic>
      <p:sp>
        <p:nvSpPr>
          <p:cNvPr id="11" name="Holder 6">
            <a:extLst>
              <a:ext uri="{FF2B5EF4-FFF2-40B4-BE49-F238E27FC236}">
                <a16:creationId xmlns:a16="http://schemas.microsoft.com/office/drawing/2014/main" id="{4BB176CF-EDF3-48AF-914B-97F5C5946B35}"/>
              </a:ext>
            </a:extLst>
          </p:cNvPr>
          <p:cNvSpPr txBox="1">
            <a:spLocks/>
          </p:cNvSpPr>
          <p:nvPr userDrawn="1"/>
        </p:nvSpPr>
        <p:spPr>
          <a:xfrm>
            <a:off x="11068559" y="6411616"/>
            <a:ext cx="408533"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573" algn="r"/>
            <a:fld id="{81D60167-4931-47E6-BA6A-407CBD079E47}" type="slidenum">
              <a:rPr lang="en-US" sz="974" smtClean="0">
                <a:solidFill>
                  <a:srgbClr val="808080"/>
                </a:solidFill>
                <a:latin typeface="+mn-lt"/>
              </a:rPr>
              <a:pPr marL="18573" algn="r"/>
              <a:t>‹#›</a:t>
            </a:fld>
            <a:endParaRPr lang="en-US" sz="974">
              <a:solidFill>
                <a:srgbClr val="808080"/>
              </a:solidFill>
              <a:latin typeface="+mn-lt"/>
            </a:endParaRPr>
          </a:p>
        </p:txBody>
      </p:sp>
    </p:spTree>
    <p:extLst>
      <p:ext uri="{BB962C8B-B14F-4D97-AF65-F5344CB8AC3E}">
        <p14:creationId xmlns:p14="http://schemas.microsoft.com/office/powerpoint/2010/main" val="8018055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10109" y="969264"/>
            <a:ext cx="11066983" cy="1123384"/>
          </a:xfrm>
          <a:prstGeom prst="rect">
            <a:avLst/>
          </a:prstGeom>
        </p:spPr>
        <p:txBody>
          <a:bodyPr wrap="square" lIns="0" rIns="0">
            <a:spAutoFit/>
          </a:bodyPr>
          <a:lstStyle>
            <a:lvl1pPr>
              <a:lnSpc>
                <a:spcPct val="100000"/>
              </a:lnSpc>
              <a:spcBef>
                <a:spcPts val="0"/>
              </a:spcBef>
              <a:defRPr sz="1560"/>
            </a:lvl1pPr>
            <a:lvl2pPr>
              <a:lnSpc>
                <a:spcPct val="100000"/>
              </a:lnSpc>
              <a:spcBef>
                <a:spcPts val="0"/>
              </a:spcBef>
              <a:defRPr sz="1560"/>
            </a:lvl2pPr>
            <a:lvl3pPr>
              <a:lnSpc>
                <a:spcPct val="100000"/>
              </a:lnSpc>
              <a:spcBef>
                <a:spcPts val="0"/>
              </a:spcBef>
              <a:defRPr sz="1365"/>
            </a:lvl3pPr>
            <a:lvl4pPr>
              <a:lnSpc>
                <a:spcPct val="100000"/>
              </a:lnSpc>
              <a:spcBef>
                <a:spcPts val="0"/>
              </a:spcBef>
              <a:defRPr sz="1024"/>
            </a:lvl4pPr>
            <a:lvl5pPr>
              <a:lnSpc>
                <a:spcPct val="100000"/>
              </a:lnSpc>
              <a:spcBef>
                <a:spcPts val="0"/>
              </a:spcBef>
              <a:defRPr sz="10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10109" y="185313"/>
            <a:ext cx="11066983" cy="592562"/>
          </a:xfrm>
        </p:spPr>
        <p:txBody>
          <a:bodyPr lIns="0" rIns="0" anchor="ctr"/>
          <a:lstStyle>
            <a:lvl1pPr>
              <a:defRPr sz="1950" b="1" cap="all" spc="127"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10108" y="777875"/>
            <a:ext cx="133731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10109" y="6229553"/>
            <a:ext cx="1102867"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068559" y="6411616"/>
            <a:ext cx="408533"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573" algn="r"/>
            <a:fld id="{81D60167-4931-47E6-BA6A-407CBD079E47}" type="slidenum">
              <a:rPr lang="en-US" sz="974" smtClean="0">
                <a:solidFill>
                  <a:srgbClr val="808080"/>
                </a:solidFill>
                <a:latin typeface="+mn-lt"/>
              </a:rPr>
              <a:pPr marL="18573" algn="r"/>
              <a:t>‹#›</a:t>
            </a:fld>
            <a:endParaRPr lang="en-US" sz="974">
              <a:solidFill>
                <a:srgbClr val="808080"/>
              </a:solidFill>
              <a:latin typeface="+mn-lt"/>
            </a:endParaRPr>
          </a:p>
        </p:txBody>
      </p:sp>
    </p:spTree>
    <p:extLst>
      <p:ext uri="{BB962C8B-B14F-4D97-AF65-F5344CB8AC3E}">
        <p14:creationId xmlns:p14="http://schemas.microsoft.com/office/powerpoint/2010/main" val="8436327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068559" y="6411616"/>
            <a:ext cx="408533"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573" algn="r"/>
            <a:fld id="{81D60167-4931-47E6-BA6A-407CBD079E47}" type="slidenum">
              <a:rPr lang="en-US" sz="974" smtClean="0">
                <a:solidFill>
                  <a:srgbClr val="808080"/>
                </a:solidFill>
                <a:latin typeface="+mn-lt"/>
              </a:rPr>
              <a:pPr marL="18573" algn="r"/>
              <a:t>‹#›</a:t>
            </a:fld>
            <a:endParaRPr lang="en-US" sz="974">
              <a:solidFill>
                <a:srgbClr val="808080"/>
              </a:solidFill>
              <a:latin typeface="+mn-lt"/>
            </a:endParaRPr>
          </a:p>
        </p:txBody>
      </p: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10109" y="6229553"/>
            <a:ext cx="1102867" cy="518014"/>
          </a:xfrm>
          <a:prstGeom prst="rect">
            <a:avLst/>
          </a:prstGeom>
        </p:spPr>
      </p:pic>
      <p:sp>
        <p:nvSpPr>
          <p:cNvPr id="3" name="Rectangle 2">
            <a:extLst>
              <a:ext uri="{FF2B5EF4-FFF2-40B4-BE49-F238E27FC236}">
                <a16:creationId xmlns:a16="http://schemas.microsoft.com/office/drawing/2014/main" id="{ED188714-B605-A748-A46C-16F68F1E3CC0}"/>
              </a:ext>
            </a:extLst>
          </p:cNvPr>
          <p:cNvSpPr/>
          <p:nvPr userDrawn="1"/>
        </p:nvSpPr>
        <p:spPr>
          <a:xfrm>
            <a:off x="0" y="1"/>
            <a:ext cx="11887200" cy="52551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B49F9B8-BA8C-3F4A-A9F5-91FF675C782F}"/>
              </a:ext>
            </a:extLst>
          </p:cNvPr>
          <p:cNvSpPr>
            <a:spLocks noGrp="1"/>
          </p:cNvSpPr>
          <p:nvPr>
            <p:ph type="title"/>
          </p:nvPr>
        </p:nvSpPr>
        <p:spPr>
          <a:xfrm>
            <a:off x="815849" y="2750975"/>
            <a:ext cx="10252710" cy="1325563"/>
          </a:xfrm>
          <a:prstGeom prst="rect">
            <a:avLst/>
          </a:prstGeo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102751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0455" y="121332"/>
            <a:ext cx="11206290" cy="592562"/>
          </a:xfrm>
        </p:spPr>
        <p:txBody>
          <a:bodyPr anchor="ctr"/>
          <a:lstStyle>
            <a:lvl1pPr>
              <a:defRPr sz="2340">
                <a:solidFill>
                  <a:srgbClr val="014373"/>
                </a:solidFill>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068559" y="6411616"/>
            <a:ext cx="408533"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573" algn="r"/>
            <a:fld id="{81D60167-4931-47E6-BA6A-407CBD079E47}" type="slidenum">
              <a:rPr lang="en-US" sz="974" smtClean="0">
                <a:solidFill>
                  <a:srgbClr val="808080"/>
                </a:solidFill>
                <a:latin typeface="+mn-lt"/>
              </a:rPr>
              <a:pPr marL="18573" algn="r"/>
              <a:t>‹#›</a:t>
            </a:fld>
            <a:endParaRPr lang="en-US" sz="974">
              <a:solidFill>
                <a:srgbClr val="808080"/>
              </a:solidFill>
              <a:latin typeface="+mn-lt"/>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340456" y="714824"/>
            <a:ext cx="11136636" cy="0"/>
          </a:xfrm>
          <a:prstGeom prst="straightConnector1">
            <a:avLst/>
          </a:prstGeom>
          <a:noFill/>
          <a:ln w="28575"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10109" y="6229553"/>
            <a:ext cx="1102867" cy="518014"/>
          </a:xfrm>
          <a:prstGeom prst="rect">
            <a:avLst/>
          </a:prstGeom>
        </p:spPr>
      </p:pic>
    </p:spTree>
    <p:extLst>
      <p:ext uri="{BB962C8B-B14F-4D97-AF65-F5344CB8AC3E}">
        <p14:creationId xmlns:p14="http://schemas.microsoft.com/office/powerpoint/2010/main" val="16145374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1645" y="2067905"/>
            <a:ext cx="1967332" cy="1993392"/>
          </a:xfrm>
          <a:prstGeom prst="rect">
            <a:avLst/>
          </a:prstGeom>
        </p:spPr>
      </p:pic>
      <p:sp>
        <p:nvSpPr>
          <p:cNvPr id="12" name="Text Placeholder 2">
            <a:extLst>
              <a:ext uri="{FF2B5EF4-FFF2-40B4-BE49-F238E27FC236}">
                <a16:creationId xmlns:a16="http://schemas.microsoft.com/office/drawing/2014/main" id="{A4EDEA2F-8CAE-4566-9543-C37D8DA50AC0}"/>
              </a:ext>
            </a:extLst>
          </p:cNvPr>
          <p:cNvSpPr>
            <a:spLocks noGrp="1"/>
          </p:cNvSpPr>
          <p:nvPr>
            <p:ph type="body" sz="quarter" idx="11"/>
          </p:nvPr>
        </p:nvSpPr>
        <p:spPr>
          <a:xfrm>
            <a:off x="3599176" y="2040473"/>
            <a:ext cx="7508263" cy="2020824"/>
          </a:xfrm>
          <a:prstGeom prst="rect">
            <a:avLst/>
          </a:prstGeom>
        </p:spPr>
        <p:txBody>
          <a:bodyPr anchor="ctr">
            <a:noAutofit/>
          </a:bodyPr>
          <a:lstStyle>
            <a:lvl1pPr marL="0" indent="0">
              <a:buNone/>
              <a:defRPr lang="en-US" sz="3120" b="1" baseline="0" smtClean="0">
                <a:ea typeface="Arial" panose="020B0604020202020204" pitchFamily="34" charset="0"/>
              </a:defRPr>
            </a:lvl1pPr>
            <a:lvl2pPr>
              <a:defRPr lang="en-US" sz="2730" smtClean="0">
                <a:latin typeface="Franklin Gothic Demi Cond" panose="020B0706030402020204" pitchFamily="34" charset="0"/>
              </a:defRPr>
            </a:lvl2pPr>
            <a:lvl3pPr>
              <a:defRPr lang="en-US" sz="2730" smtClean="0">
                <a:latin typeface="Franklin Gothic Demi Cond" panose="020B0706030402020204" pitchFamily="34" charset="0"/>
              </a:defRPr>
            </a:lvl3pPr>
            <a:lvl4pPr>
              <a:defRPr lang="en-US" sz="2730" smtClean="0">
                <a:latin typeface="Franklin Gothic Demi Cond" panose="020B0706030402020204" pitchFamily="34" charset="0"/>
              </a:defRPr>
            </a:lvl4pPr>
            <a:lvl5pPr>
              <a:defRPr lang="en-US" sz="2730">
                <a:latin typeface="Franklin Gothic Demi Cond" panose="020B0706030402020204" pitchFamily="34" charset="0"/>
              </a:defRPr>
            </a:lvl5pPr>
          </a:lstStyle>
          <a:p>
            <a:pPr marL="167164" lvl="0" indent="-167164"/>
            <a:r>
              <a:rPr lang="en-US"/>
              <a:t>Click to edit Master text styles</a:t>
            </a:r>
          </a:p>
        </p:txBody>
      </p:sp>
      <p:sp>
        <p:nvSpPr>
          <p:cNvPr id="13" name="Text Placeholder 15">
            <a:extLst>
              <a:ext uri="{FF2B5EF4-FFF2-40B4-BE49-F238E27FC236}">
                <a16:creationId xmlns:a16="http://schemas.microsoft.com/office/drawing/2014/main" id="{741EA323-3686-46B3-9FEB-E98930398C56}"/>
              </a:ext>
            </a:extLst>
          </p:cNvPr>
          <p:cNvSpPr>
            <a:spLocks noGrp="1"/>
          </p:cNvSpPr>
          <p:nvPr>
            <p:ph type="body" sz="quarter" idx="12" hasCustomPrompt="1"/>
          </p:nvPr>
        </p:nvSpPr>
        <p:spPr>
          <a:xfrm>
            <a:off x="3599176" y="4071833"/>
            <a:ext cx="7506547" cy="948752"/>
          </a:xfrm>
          <a:prstGeom prst="rect">
            <a:avLst/>
          </a:prstGeom>
        </p:spPr>
        <p:txBody>
          <a:bodyPr anchor="b">
            <a:noAutofit/>
          </a:bodyPr>
          <a:lstStyle>
            <a:lvl1pPr marL="0" indent="0">
              <a:lnSpc>
                <a:spcPct val="100000"/>
              </a:lnSpc>
              <a:spcBef>
                <a:spcPts val="0"/>
              </a:spcBef>
              <a:buNone/>
              <a:defRPr sz="273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5" name="Holder 6">
            <a:extLst>
              <a:ext uri="{FF2B5EF4-FFF2-40B4-BE49-F238E27FC236}">
                <a16:creationId xmlns:a16="http://schemas.microsoft.com/office/drawing/2014/main" id="{74B71ABA-3DFC-4885-98A2-CF2BA0AE09FA}"/>
              </a:ext>
            </a:extLst>
          </p:cNvPr>
          <p:cNvSpPr txBox="1">
            <a:spLocks/>
          </p:cNvSpPr>
          <p:nvPr userDrawn="1"/>
        </p:nvSpPr>
        <p:spPr>
          <a:xfrm>
            <a:off x="11273470" y="6508582"/>
            <a:ext cx="408533"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573" algn="ctr"/>
            <a:fld id="{81D60167-4931-47E6-BA6A-407CBD079E47}" type="slidenum">
              <a:rPr lang="en-US" sz="974" smtClean="0">
                <a:solidFill>
                  <a:srgbClr val="808080"/>
                </a:solidFill>
                <a:latin typeface="+mn-lt"/>
              </a:rPr>
              <a:pPr marL="18573" algn="ctr"/>
              <a:t>‹#›</a:t>
            </a:fld>
            <a:endParaRPr lang="en-US" sz="974">
              <a:solidFill>
                <a:srgbClr val="808080"/>
              </a:solidFill>
              <a:latin typeface="+mn-lt"/>
            </a:endParaRPr>
          </a:p>
        </p:txBody>
      </p:sp>
    </p:spTree>
    <p:extLst>
      <p:ext uri="{BB962C8B-B14F-4D97-AF65-F5344CB8AC3E}">
        <p14:creationId xmlns:p14="http://schemas.microsoft.com/office/powerpoint/2010/main" val="1496641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DE4F-38EA-4A46-A6C6-8446ECD6824C}"/>
              </a:ext>
            </a:extLst>
          </p:cNvPr>
          <p:cNvSpPr>
            <a:spLocks noGrp="1"/>
          </p:cNvSpPr>
          <p:nvPr>
            <p:ph type="ctrTitle"/>
          </p:nvPr>
        </p:nvSpPr>
        <p:spPr>
          <a:xfrm>
            <a:off x="1485900" y="1122363"/>
            <a:ext cx="8915400" cy="2387600"/>
          </a:xfrm>
        </p:spPr>
        <p:txBody>
          <a:bodyPr anchor="b"/>
          <a:lstStyle>
            <a:lvl1pPr algn="ctr">
              <a:defRPr sz="5850"/>
            </a:lvl1pPr>
          </a:lstStyle>
          <a:p>
            <a:r>
              <a:rPr lang="en-US"/>
              <a:t>Click to edit Master title style</a:t>
            </a:r>
          </a:p>
        </p:txBody>
      </p:sp>
      <p:sp>
        <p:nvSpPr>
          <p:cNvPr id="3" name="Subtitle 2">
            <a:extLst>
              <a:ext uri="{FF2B5EF4-FFF2-40B4-BE49-F238E27FC236}">
                <a16:creationId xmlns:a16="http://schemas.microsoft.com/office/drawing/2014/main" id="{CEFED499-052A-4DDC-B234-D11CDAA011E9}"/>
              </a:ext>
            </a:extLst>
          </p:cNvPr>
          <p:cNvSpPr>
            <a:spLocks noGrp="1"/>
          </p:cNvSpPr>
          <p:nvPr>
            <p:ph type="subTitle" idx="1"/>
          </p:nvPr>
        </p:nvSpPr>
        <p:spPr>
          <a:xfrm>
            <a:off x="1485900" y="3602038"/>
            <a:ext cx="8915400" cy="1655762"/>
          </a:xfrm>
        </p:spPr>
        <p:txBody>
          <a:bodyPr/>
          <a:lstStyle>
            <a:lvl1pPr marL="0" indent="0" algn="ctr">
              <a:buNone/>
              <a:defRPr sz="2340"/>
            </a:lvl1pPr>
            <a:lvl2pPr marL="445770" indent="0" algn="ctr">
              <a:buNone/>
              <a:defRPr sz="1950"/>
            </a:lvl2pPr>
            <a:lvl3pPr marL="891540" indent="0" algn="ctr">
              <a:buNone/>
              <a:defRPr sz="1755"/>
            </a:lvl3pPr>
            <a:lvl4pPr marL="1337310" indent="0" algn="ctr">
              <a:buNone/>
              <a:defRPr sz="1560"/>
            </a:lvl4pPr>
            <a:lvl5pPr marL="1783080" indent="0" algn="ctr">
              <a:buNone/>
              <a:defRPr sz="1560"/>
            </a:lvl5pPr>
            <a:lvl6pPr marL="2228850" indent="0" algn="ctr">
              <a:buNone/>
              <a:defRPr sz="1560"/>
            </a:lvl6pPr>
            <a:lvl7pPr marL="2674620" indent="0" algn="ctr">
              <a:buNone/>
              <a:defRPr sz="1560"/>
            </a:lvl7pPr>
            <a:lvl8pPr marL="3120390" indent="0" algn="ctr">
              <a:buNone/>
              <a:defRPr sz="1560"/>
            </a:lvl8pPr>
            <a:lvl9pPr marL="3566160" indent="0" algn="ctr">
              <a:buNone/>
              <a:defRPr sz="1560"/>
            </a:lvl9pPr>
          </a:lstStyle>
          <a:p>
            <a:r>
              <a:rPr lang="en-US"/>
              <a:t>Click to edit Master subtitle style</a:t>
            </a:r>
          </a:p>
        </p:txBody>
      </p:sp>
      <p:sp>
        <p:nvSpPr>
          <p:cNvPr id="4" name="Date Placeholder 3">
            <a:extLst>
              <a:ext uri="{FF2B5EF4-FFF2-40B4-BE49-F238E27FC236}">
                <a16:creationId xmlns:a16="http://schemas.microsoft.com/office/drawing/2014/main" id="{37A140CF-2593-42F0-A005-FEE83296F375}"/>
              </a:ext>
            </a:extLst>
          </p:cNvPr>
          <p:cNvSpPr>
            <a:spLocks noGrp="1"/>
          </p:cNvSpPr>
          <p:nvPr>
            <p:ph type="dt" sz="half" idx="10"/>
          </p:nvPr>
        </p:nvSpPr>
        <p:spPr/>
        <p:txBody>
          <a:bodyPr/>
          <a:lstStyle/>
          <a:p>
            <a:fld id="{6E0000FD-8915-45C0-80D6-1B15A6752E2A}" type="datetimeFigureOut">
              <a:rPr lang="en-US" smtClean="0"/>
              <a:t>10/13/2021</a:t>
            </a:fld>
            <a:endParaRPr lang="en-US"/>
          </a:p>
        </p:txBody>
      </p:sp>
      <p:sp>
        <p:nvSpPr>
          <p:cNvPr id="5" name="Footer Placeholder 4">
            <a:extLst>
              <a:ext uri="{FF2B5EF4-FFF2-40B4-BE49-F238E27FC236}">
                <a16:creationId xmlns:a16="http://schemas.microsoft.com/office/drawing/2014/main" id="{8A91CA11-90F8-48FE-8D0C-BB76D00E0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D6B61-0F5C-41E3-8732-B7A6CDECA9A8}"/>
              </a:ext>
            </a:extLst>
          </p:cNvPr>
          <p:cNvSpPr>
            <a:spLocks noGrp="1"/>
          </p:cNvSpPr>
          <p:nvPr>
            <p:ph type="sldNum" sz="quarter" idx="12"/>
          </p:nvPr>
        </p:nvSpPr>
        <p:spPr/>
        <p:txBody>
          <a:bodyPr/>
          <a:lstStyle/>
          <a:p>
            <a:fld id="{20E648FA-4F72-42C3-929A-4FFCC0C831E5}" type="slidenum">
              <a:rPr lang="en-US" smtClean="0"/>
              <a:t>‹#›</a:t>
            </a:fld>
            <a:endParaRPr lang="en-US"/>
          </a:p>
        </p:txBody>
      </p:sp>
    </p:spTree>
    <p:extLst>
      <p:ext uri="{BB962C8B-B14F-4D97-AF65-F5344CB8AC3E}">
        <p14:creationId xmlns:p14="http://schemas.microsoft.com/office/powerpoint/2010/main" val="37662202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ank/ Headline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1273" y="504000"/>
            <a:ext cx="10903975" cy="738664"/>
          </a:xfrm>
        </p:spPr>
        <p:txBody>
          <a:bodyPr/>
          <a:lstStyle/>
          <a:p>
            <a:r>
              <a:rPr lang="en-GB" noProof="0"/>
              <a:t>Headline in CorpoS (Body) 35 pt.</a:t>
            </a:r>
            <a:br>
              <a:rPr lang="en-GB" noProof="0"/>
            </a:br>
            <a:r>
              <a:rPr lang="en-GB" noProof="0"/>
              <a:t>in two lines</a:t>
            </a:r>
            <a:endParaRPr lang="en-GB"/>
          </a:p>
        </p:txBody>
      </p:sp>
      <p:sp>
        <p:nvSpPr>
          <p:cNvPr id="3" name="Footer Placeholder 2"/>
          <p:cNvSpPr>
            <a:spLocks noGrp="1"/>
          </p:cNvSpPr>
          <p:nvPr>
            <p:ph type="ftr" sz="quarter" idx="10"/>
          </p:nvPr>
        </p:nvSpPr>
        <p:spPr/>
        <p:txBody>
          <a:bodyPr/>
          <a:lstStyle/>
          <a:p>
            <a:r>
              <a:rPr lang="en-GB"/>
              <a:t>Title of presentation / Department / Date /</a:t>
            </a:r>
          </a:p>
        </p:txBody>
      </p:sp>
      <p:sp>
        <p:nvSpPr>
          <p:cNvPr id="4" name="Slide Number Placeholder 3"/>
          <p:cNvSpPr>
            <a:spLocks noGrp="1"/>
          </p:cNvSpPr>
          <p:nvPr>
            <p:ph type="sldNum" sz="quarter" idx="11"/>
          </p:nvPr>
        </p:nvSpPr>
        <p:spPr/>
        <p:txBody>
          <a:bodyPr/>
          <a:lstStyle/>
          <a:p>
            <a:r>
              <a:rPr lang="en-GB"/>
              <a:t>Page </a:t>
            </a:r>
            <a:fld id="{52531704-8F80-415D-BD2B-6B9991AE822F}" type="slidenum">
              <a:rPr lang="en-GB" smtClean="0"/>
              <a:pPr/>
              <a:t>‹#›</a:t>
            </a:fld>
            <a:endParaRPr lang="en-GB"/>
          </a:p>
        </p:txBody>
      </p:sp>
    </p:spTree>
    <p:extLst>
      <p:ext uri="{BB962C8B-B14F-4D97-AF65-F5344CB8AC3E}">
        <p14:creationId xmlns:p14="http://schemas.microsoft.com/office/powerpoint/2010/main" val="786862835"/>
      </p:ext>
    </p:extLst>
  </p:cSld>
  <p:clrMapOvr>
    <a:masterClrMapping/>
  </p:clrMapOvr>
  <p:extLst>
    <p:ext uri="{DCECCB84-F9BA-43D5-87BE-67443E8EF086}">
      <p15:sldGuideLst xmlns:p15="http://schemas.microsoft.com/office/powerpoint/2012/main">
        <p15:guide id="1" orient="horz" pos="182">
          <p15:clr>
            <a:srgbClr val="FBAE40"/>
          </p15:clr>
        </p15:guide>
        <p15:guide id="2" orient="horz" pos="402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61E91-9393-4E62-8FC0-EEFB6157BC7F}"/>
              </a:ext>
            </a:extLst>
          </p:cNvPr>
          <p:cNvSpPr>
            <a:spLocks noGrp="1"/>
          </p:cNvSpPr>
          <p:nvPr>
            <p:ph type="title"/>
          </p:nvPr>
        </p:nvSpPr>
        <p:spPr>
          <a:xfrm>
            <a:off x="811054" y="1709739"/>
            <a:ext cx="10252710" cy="2852737"/>
          </a:xfrm>
        </p:spPr>
        <p:txBody>
          <a:bodyPr anchor="b"/>
          <a:lstStyle>
            <a:lvl1pPr>
              <a:defRPr sz="5850"/>
            </a:lvl1pPr>
          </a:lstStyle>
          <a:p>
            <a:r>
              <a:rPr lang="en-US"/>
              <a:t>Click to edit Master title style</a:t>
            </a:r>
          </a:p>
        </p:txBody>
      </p:sp>
      <p:sp>
        <p:nvSpPr>
          <p:cNvPr id="3" name="Text Placeholder 2">
            <a:extLst>
              <a:ext uri="{FF2B5EF4-FFF2-40B4-BE49-F238E27FC236}">
                <a16:creationId xmlns:a16="http://schemas.microsoft.com/office/drawing/2014/main" id="{E2924F18-6A95-44EE-9D37-17412BF69EC2}"/>
              </a:ext>
            </a:extLst>
          </p:cNvPr>
          <p:cNvSpPr>
            <a:spLocks noGrp="1"/>
          </p:cNvSpPr>
          <p:nvPr>
            <p:ph type="body" idx="1"/>
          </p:nvPr>
        </p:nvSpPr>
        <p:spPr>
          <a:xfrm>
            <a:off x="811054" y="4589464"/>
            <a:ext cx="10252710" cy="1500187"/>
          </a:xfrm>
        </p:spPr>
        <p:txBody>
          <a:bodyPr/>
          <a:lstStyle>
            <a:lvl1pPr marL="0" indent="0">
              <a:buNone/>
              <a:defRPr sz="2340">
                <a:solidFill>
                  <a:schemeClr val="tx1">
                    <a:tint val="75000"/>
                  </a:schemeClr>
                </a:solidFill>
              </a:defRPr>
            </a:lvl1pPr>
            <a:lvl2pPr marL="445770" indent="0">
              <a:buNone/>
              <a:defRPr sz="1950">
                <a:solidFill>
                  <a:schemeClr val="tx1">
                    <a:tint val="75000"/>
                  </a:schemeClr>
                </a:solidFill>
              </a:defRPr>
            </a:lvl2pPr>
            <a:lvl3pPr marL="891540" indent="0">
              <a:buNone/>
              <a:defRPr sz="1755">
                <a:solidFill>
                  <a:schemeClr val="tx1">
                    <a:tint val="75000"/>
                  </a:schemeClr>
                </a:solidFill>
              </a:defRPr>
            </a:lvl3pPr>
            <a:lvl4pPr marL="1337310" indent="0">
              <a:buNone/>
              <a:defRPr sz="1560">
                <a:solidFill>
                  <a:schemeClr val="tx1">
                    <a:tint val="75000"/>
                  </a:schemeClr>
                </a:solidFill>
              </a:defRPr>
            </a:lvl4pPr>
            <a:lvl5pPr marL="1783080" indent="0">
              <a:buNone/>
              <a:defRPr sz="1560">
                <a:solidFill>
                  <a:schemeClr val="tx1">
                    <a:tint val="75000"/>
                  </a:schemeClr>
                </a:solidFill>
              </a:defRPr>
            </a:lvl5pPr>
            <a:lvl6pPr marL="2228850" indent="0">
              <a:buNone/>
              <a:defRPr sz="1560">
                <a:solidFill>
                  <a:schemeClr val="tx1">
                    <a:tint val="75000"/>
                  </a:schemeClr>
                </a:solidFill>
              </a:defRPr>
            </a:lvl6pPr>
            <a:lvl7pPr marL="2674620" indent="0">
              <a:buNone/>
              <a:defRPr sz="1560">
                <a:solidFill>
                  <a:schemeClr val="tx1">
                    <a:tint val="75000"/>
                  </a:schemeClr>
                </a:solidFill>
              </a:defRPr>
            </a:lvl7pPr>
            <a:lvl8pPr marL="3120390" indent="0">
              <a:buNone/>
              <a:defRPr sz="1560">
                <a:solidFill>
                  <a:schemeClr val="tx1">
                    <a:tint val="75000"/>
                  </a:schemeClr>
                </a:solidFill>
              </a:defRPr>
            </a:lvl8pPr>
            <a:lvl9pPr marL="3566160" indent="0">
              <a:buNone/>
              <a:defRPr sz="156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355A6A-D73F-4E19-A4D0-20A6210D1AFC}"/>
              </a:ext>
            </a:extLst>
          </p:cNvPr>
          <p:cNvSpPr>
            <a:spLocks noGrp="1"/>
          </p:cNvSpPr>
          <p:nvPr>
            <p:ph type="dt" sz="half" idx="10"/>
          </p:nvPr>
        </p:nvSpPr>
        <p:spPr/>
        <p:txBody>
          <a:bodyPr/>
          <a:lstStyle/>
          <a:p>
            <a:fld id="{3F01B6A0-4817-4F57-9A7E-C3189579F4FA}" type="datetimeFigureOut">
              <a:rPr lang="en-US" smtClean="0"/>
              <a:t>10/13/2021</a:t>
            </a:fld>
            <a:endParaRPr lang="en-US"/>
          </a:p>
        </p:txBody>
      </p:sp>
      <p:sp>
        <p:nvSpPr>
          <p:cNvPr id="5" name="Footer Placeholder 4">
            <a:extLst>
              <a:ext uri="{FF2B5EF4-FFF2-40B4-BE49-F238E27FC236}">
                <a16:creationId xmlns:a16="http://schemas.microsoft.com/office/drawing/2014/main" id="{285269F5-3E3B-4D8F-8439-9DAE53AE7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49C77-374D-494F-B3C9-F9FDA6236056}"/>
              </a:ext>
            </a:extLst>
          </p:cNvPr>
          <p:cNvSpPr>
            <a:spLocks noGrp="1"/>
          </p:cNvSpPr>
          <p:nvPr>
            <p:ph type="sldNum" sz="quarter" idx="12"/>
          </p:nvPr>
        </p:nvSpPr>
        <p:spPr/>
        <p:txBody>
          <a:bodyPr/>
          <a:lstStyle/>
          <a:p>
            <a:fld id="{FC65B00E-C8FD-43B3-8CBC-CA2E9938603E}" type="slidenum">
              <a:rPr lang="en-US" smtClean="0"/>
              <a:t>‹#›</a:t>
            </a:fld>
            <a:endParaRPr lang="en-US"/>
          </a:p>
        </p:txBody>
      </p:sp>
    </p:spTree>
    <p:extLst>
      <p:ext uri="{BB962C8B-B14F-4D97-AF65-F5344CB8AC3E}">
        <p14:creationId xmlns:p14="http://schemas.microsoft.com/office/powerpoint/2010/main" val="3731176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1800" baseline="0"/>
            </a:lvl1pPr>
            <a:lvl2pPr>
              <a:defRPr sz="1600" baseline="0"/>
            </a:lvl2pPr>
          </a:lstStyle>
          <a:p>
            <a:pPr lvl="0"/>
            <a:r>
              <a:rPr lang="en-US" dirty="0"/>
              <a:t>Click to edit Master text styles</a:t>
            </a:r>
          </a:p>
          <a:p>
            <a:pPr lvl="1"/>
            <a:r>
              <a:rPr lang="en-US" dirty="0"/>
              <a:t>Second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Tree>
    <p:extLst>
      <p:ext uri="{BB962C8B-B14F-4D97-AF65-F5344CB8AC3E}">
        <p14:creationId xmlns:p14="http://schemas.microsoft.com/office/powerpoint/2010/main" val="1772413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6682" y="624054"/>
            <a:ext cx="10196247" cy="548640"/>
          </a:xfrm>
          <a:prstGeom prst="rect">
            <a:avLst/>
          </a:prstGeom>
        </p:spPr>
        <p:txBody>
          <a:bodyPr anchor="t">
            <a:noAutofit/>
          </a:bodyPr>
          <a:lstStyle>
            <a:lvl1pPr algn="l">
              <a:defRPr sz="234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18872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24" b="0" i="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118872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2396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1"/>
            <a:ext cx="11887200" cy="53966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365">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17246" y="1447801"/>
            <a:ext cx="10254774" cy="4592638"/>
          </a:xfrm>
        </p:spPr>
        <p:txBody>
          <a:bodyPr>
            <a:noAutofit/>
          </a:bodyPr>
          <a:lstStyle>
            <a:lvl1pPr marL="222881" indent="-222881">
              <a:lnSpc>
                <a:spcPct val="100000"/>
              </a:lnSpc>
              <a:spcBef>
                <a:spcPts val="1170"/>
              </a:spcBef>
              <a:defRPr sz="2730">
                <a:latin typeface="Franklin Gothic Medium" panose="020B0603020102020204" pitchFamily="34" charset="0"/>
              </a:defRPr>
            </a:lvl1pPr>
            <a:lvl2pPr marL="561847" indent="-227525">
              <a:lnSpc>
                <a:spcPct val="100000"/>
              </a:lnSpc>
              <a:buFont typeface="Franklin Gothic Medium" panose="020B0603020102020204" pitchFamily="34" charset="0"/>
              <a:buChar char="−"/>
              <a:defRPr sz="2340">
                <a:latin typeface="Franklin Gothic Medium" panose="020B0603020102020204" pitchFamily="34" charset="0"/>
              </a:defRPr>
            </a:lvl2pPr>
            <a:lvl3pPr marL="948792" indent="-222881">
              <a:lnSpc>
                <a:spcPct val="100000"/>
              </a:lnSpc>
              <a:defRPr sz="195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p:nvPr>
        </p:nvSpPr>
        <p:spPr>
          <a:xfrm>
            <a:off x="678977" y="6243108"/>
            <a:ext cx="10389607" cy="330200"/>
          </a:xfrm>
        </p:spPr>
        <p:txBody>
          <a:bodyPr anchor="b">
            <a:noAutofit/>
          </a:bodyPr>
          <a:lstStyle>
            <a:lvl1pPr marL="0" indent="0">
              <a:lnSpc>
                <a:spcPct val="100000"/>
              </a:lnSpc>
              <a:spcBef>
                <a:spcPts val="0"/>
              </a:spcBef>
              <a:buNone/>
              <a:defRPr sz="1170" baseline="0">
                <a:latin typeface="Franklin Gothic Medium Cond" panose="020B0606030402020204" pitchFamily="34" charset="0"/>
              </a:defRPr>
            </a:lvl1pPr>
          </a:lstStyle>
          <a:p>
            <a:pPr lvl="0"/>
            <a:endParaRPr lang="en-US"/>
          </a:p>
        </p:txBody>
      </p:sp>
      <p:sp>
        <p:nvSpPr>
          <p:cNvPr id="21" name="Footer Placeholder 20"/>
          <p:cNvSpPr>
            <a:spLocks noGrp="1"/>
          </p:cNvSpPr>
          <p:nvPr>
            <p:ph type="ftr" sz="quarter" idx="13"/>
          </p:nvPr>
        </p:nvSpPr>
        <p:spPr>
          <a:xfrm>
            <a:off x="677600" y="6573308"/>
            <a:ext cx="9987862" cy="284692"/>
          </a:xfrm>
        </p:spPr>
        <p:txBody>
          <a:bodyPr/>
          <a:lstStyle>
            <a:lvl1pPr algn="l">
              <a:defRPr sz="975" cap="all" baseline="0">
                <a:solidFill>
                  <a:schemeClr val="tx1"/>
                </a:solidFill>
                <a:latin typeface="Franklin Gothic Demi Cond" panose="020B0706030402020204" pitchFamily="34" charset="0"/>
              </a:defRPr>
            </a:lvl1pPr>
          </a:lstStyle>
          <a:p>
            <a:r>
              <a:rPr lang="en-US"/>
              <a:t>MEDICAID TRANSFORMATION PROGRAM STATUS REPORT | NOVEMBER 30, 2018</a:t>
            </a:r>
          </a:p>
        </p:txBody>
      </p:sp>
      <p:sp>
        <p:nvSpPr>
          <p:cNvPr id="22" name="Slide Number Placeholder 21"/>
          <p:cNvSpPr>
            <a:spLocks noGrp="1"/>
          </p:cNvSpPr>
          <p:nvPr>
            <p:ph type="sldNum" sz="quarter" idx="14"/>
          </p:nvPr>
        </p:nvSpPr>
        <p:spPr>
          <a:xfrm>
            <a:off x="10797540" y="6573308"/>
            <a:ext cx="733328" cy="284692"/>
          </a:xfrm>
        </p:spPr>
        <p:txBody>
          <a:bodyPr/>
          <a:lstStyle>
            <a:lvl1pPr>
              <a:defRPr sz="975">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76683" y="824357"/>
            <a:ext cx="10196247" cy="548640"/>
          </a:xfrm>
        </p:spPr>
        <p:txBody>
          <a:bodyPr anchor="t">
            <a:noAutofit/>
          </a:bodyPr>
          <a:lstStyle>
            <a:lvl1pPr algn="l">
              <a:defRPr sz="351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18872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47488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Intro statement">
    <p:bg>
      <p:bgPr>
        <a:solidFill>
          <a:srgbClr val="0B3C6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3585" y="1398987"/>
            <a:ext cx="9599321" cy="592562"/>
          </a:xfrm>
        </p:spPr>
        <p:txBody>
          <a:bodyPr anchor="ctr">
            <a:noAutofit/>
          </a:bodyPr>
          <a:lstStyle>
            <a:lvl1pPr>
              <a:defRPr sz="585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273470" y="6508582"/>
            <a:ext cx="408533"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573" algn="ctr"/>
            <a:fld id="{81D60167-4931-47E6-BA6A-407CBD079E47}" type="slidenum">
              <a:rPr lang="en-US" sz="974" smtClean="0">
                <a:solidFill>
                  <a:schemeClr val="bg1"/>
                </a:solidFill>
                <a:latin typeface="Arial" panose="020B0604020202020204" pitchFamily="34" charset="0"/>
                <a:cs typeface="Arial" panose="020B0604020202020204" pitchFamily="34" charset="0"/>
              </a:rPr>
              <a:pPr marL="18573" algn="ctr"/>
              <a:t>‹#›</a:t>
            </a:fld>
            <a:endParaRPr lang="en-US" sz="974">
              <a:solidFill>
                <a:schemeClr val="bg1"/>
              </a:solidFill>
              <a:latin typeface="Arial" panose="020B0604020202020204" pitchFamily="34" charset="0"/>
              <a:cs typeface="Arial" panose="020B0604020202020204" pitchFamily="34" charset="0"/>
            </a:endParaRPr>
          </a:p>
        </p:txBody>
      </p:sp>
      <p:pic>
        <p:nvPicPr>
          <p:cNvPr id="7" name="Picture 6" descr="Text&#10;&#10;Description automatically generated">
            <a:extLst>
              <a:ext uri="{FF2B5EF4-FFF2-40B4-BE49-F238E27FC236}">
                <a16:creationId xmlns:a16="http://schemas.microsoft.com/office/drawing/2014/main" id="{E62A2D3B-B1A2-7E44-9C07-505A54109A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304" y="6292137"/>
            <a:ext cx="1078329" cy="389383"/>
          </a:xfrm>
          <a:prstGeom prst="rect">
            <a:avLst/>
          </a:prstGeom>
        </p:spPr>
      </p:pic>
    </p:spTree>
    <p:extLst>
      <p:ext uri="{BB962C8B-B14F-4D97-AF65-F5344CB8AC3E}">
        <p14:creationId xmlns:p14="http://schemas.microsoft.com/office/powerpoint/2010/main" val="17248053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5503605" y="0"/>
            <a:ext cx="6391587" cy="6365290"/>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68771" y="4224272"/>
            <a:ext cx="3652321" cy="328101"/>
          </a:xfrm>
          <a:prstGeom prst="rect">
            <a:avLst/>
          </a:prstGeom>
        </p:spPr>
        <p:txBody>
          <a:bodyPr anchor="b">
            <a:normAutofit lnSpcReduction="10000"/>
          </a:bodyPr>
          <a:lstStyle>
            <a:lvl1pPr marL="0" indent="0">
              <a:buNone/>
              <a:defRPr/>
            </a:lvl1pPr>
          </a:lstStyle>
          <a:p>
            <a:pPr algn="l"/>
            <a:endParaRPr lang="en-US" sz="1365">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1887200" cy="812704"/>
          </a:xfrm>
          <a:prstGeom prst="rect">
            <a:avLst/>
          </a:prstGeom>
          <a:solidFill>
            <a:srgbClr val="0A4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5770" rtl="0" eaLnBrk="1" fontAlgn="auto" latinLnBrk="0" hangingPunct="1">
              <a:lnSpc>
                <a:spcPct val="100000"/>
              </a:lnSpc>
              <a:spcBef>
                <a:spcPts val="0"/>
              </a:spcBef>
              <a:spcAft>
                <a:spcPts val="0"/>
              </a:spcAft>
              <a:buClrTx/>
              <a:buSzTx/>
              <a:buFontTx/>
              <a:buNone/>
              <a:tabLst/>
              <a:defRPr/>
            </a:pPr>
            <a:r>
              <a:rPr kumimoji="0" lang="en-US" sz="1755"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NC DHHS COVID-19 Response</a:t>
            </a: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3303" y="4664730"/>
            <a:ext cx="3247513" cy="1268870"/>
          </a:xfrm>
          <a:prstGeom prst="rect">
            <a:avLst/>
          </a:prstGeom>
        </p:spPr>
      </p:pic>
    </p:spTree>
    <p:extLst>
      <p:ext uri="{BB962C8B-B14F-4D97-AF65-F5344CB8AC3E}">
        <p14:creationId xmlns:p14="http://schemas.microsoft.com/office/powerpoint/2010/main" val="1614780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E6F4-628E-4B04-B42E-71F26A433E17}"/>
              </a:ext>
            </a:extLst>
          </p:cNvPr>
          <p:cNvSpPr>
            <a:spLocks noGrp="1"/>
          </p:cNvSpPr>
          <p:nvPr>
            <p:ph type="title"/>
          </p:nvPr>
        </p:nvSpPr>
        <p:spPr>
          <a:xfrm>
            <a:off x="817245" y="365126"/>
            <a:ext cx="1025271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32EC109-0073-46D7-9D24-4DDC7FC18FA8}"/>
              </a:ext>
            </a:extLst>
          </p:cNvPr>
          <p:cNvSpPr>
            <a:spLocks noGrp="1"/>
          </p:cNvSpPr>
          <p:nvPr>
            <p:ph type="sldNum" sz="quarter" idx="10"/>
          </p:nvPr>
        </p:nvSpPr>
        <p:spPr/>
        <p:txBody>
          <a:bodyPr/>
          <a:lstStyle/>
          <a:p>
            <a:fld id="{11F27F3A-B3E9-41ED-AF8F-A365F10BB65F}" type="slidenum">
              <a:rPr lang="en-US" smtClean="0"/>
              <a:pPr/>
              <a:t>‹#›</a:t>
            </a:fld>
            <a:endParaRPr lang="en-US"/>
          </a:p>
        </p:txBody>
      </p:sp>
    </p:spTree>
    <p:extLst>
      <p:ext uri="{BB962C8B-B14F-4D97-AF65-F5344CB8AC3E}">
        <p14:creationId xmlns:p14="http://schemas.microsoft.com/office/powerpoint/2010/main" val="10745317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2E23A7-9AE0-483A-96A8-EE52FDA3E4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10109" y="6229553"/>
            <a:ext cx="1102867" cy="518014"/>
          </a:xfrm>
          <a:prstGeom prst="rect">
            <a:avLst/>
          </a:prstGeom>
        </p:spPr>
      </p:pic>
      <p:sp>
        <p:nvSpPr>
          <p:cNvPr id="8" name="Holder 6">
            <a:extLst>
              <a:ext uri="{FF2B5EF4-FFF2-40B4-BE49-F238E27FC236}">
                <a16:creationId xmlns:a16="http://schemas.microsoft.com/office/drawing/2014/main" id="{774018A9-8A9C-4543-9EC6-39716F313462}"/>
              </a:ext>
            </a:extLst>
          </p:cNvPr>
          <p:cNvSpPr txBox="1">
            <a:spLocks/>
          </p:cNvSpPr>
          <p:nvPr userDrawn="1"/>
        </p:nvSpPr>
        <p:spPr>
          <a:xfrm>
            <a:off x="11068559" y="6411616"/>
            <a:ext cx="408533"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573" algn="r"/>
            <a:fld id="{81D60167-4931-47E6-BA6A-407CBD079E47}" type="slidenum">
              <a:rPr lang="en-US" sz="974" smtClean="0">
                <a:solidFill>
                  <a:srgbClr val="808080"/>
                </a:solidFill>
                <a:latin typeface="+mn-lt"/>
              </a:rPr>
              <a:pPr marL="18573" algn="r"/>
              <a:t>‹#›</a:t>
            </a:fld>
            <a:endParaRPr lang="en-US" sz="974">
              <a:solidFill>
                <a:srgbClr val="808080"/>
              </a:solidFill>
              <a:latin typeface="+mn-lt"/>
            </a:endParaRPr>
          </a:p>
        </p:txBody>
      </p:sp>
    </p:spTree>
    <p:extLst>
      <p:ext uri="{BB962C8B-B14F-4D97-AF65-F5344CB8AC3E}">
        <p14:creationId xmlns:p14="http://schemas.microsoft.com/office/powerpoint/2010/main" val="26439368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0108" y="185313"/>
            <a:ext cx="11066984" cy="592562"/>
          </a:xfrm>
        </p:spPr>
        <p:txBody>
          <a:bodyPr lIns="0" rIns="0" anchor="ctr"/>
          <a:lstStyle>
            <a:lvl1pPr>
              <a:defRPr sz="1950" b="1" cap="all" spc="127"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10108" y="777875"/>
            <a:ext cx="133731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F9780461-BF97-45FF-888C-1942E648F7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10109" y="6229553"/>
            <a:ext cx="1102867" cy="518014"/>
          </a:xfrm>
          <a:prstGeom prst="rect">
            <a:avLst/>
          </a:prstGeom>
        </p:spPr>
      </p:pic>
      <p:sp>
        <p:nvSpPr>
          <p:cNvPr id="11" name="Holder 6">
            <a:extLst>
              <a:ext uri="{FF2B5EF4-FFF2-40B4-BE49-F238E27FC236}">
                <a16:creationId xmlns:a16="http://schemas.microsoft.com/office/drawing/2014/main" id="{4BB176CF-EDF3-48AF-914B-97F5C5946B35}"/>
              </a:ext>
            </a:extLst>
          </p:cNvPr>
          <p:cNvSpPr txBox="1">
            <a:spLocks/>
          </p:cNvSpPr>
          <p:nvPr userDrawn="1"/>
        </p:nvSpPr>
        <p:spPr>
          <a:xfrm>
            <a:off x="11068559" y="6411616"/>
            <a:ext cx="408533"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573" algn="r"/>
            <a:fld id="{81D60167-4931-47E6-BA6A-407CBD079E47}" type="slidenum">
              <a:rPr lang="en-US" sz="974" smtClean="0">
                <a:solidFill>
                  <a:srgbClr val="808080"/>
                </a:solidFill>
                <a:latin typeface="+mn-lt"/>
              </a:rPr>
              <a:pPr marL="18573" algn="r"/>
              <a:t>‹#›</a:t>
            </a:fld>
            <a:endParaRPr lang="en-US" sz="974">
              <a:solidFill>
                <a:srgbClr val="808080"/>
              </a:solidFill>
              <a:latin typeface="+mn-lt"/>
            </a:endParaRPr>
          </a:p>
        </p:txBody>
      </p:sp>
    </p:spTree>
    <p:extLst>
      <p:ext uri="{BB962C8B-B14F-4D97-AF65-F5344CB8AC3E}">
        <p14:creationId xmlns:p14="http://schemas.microsoft.com/office/powerpoint/2010/main" val="3022627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410109" y="969264"/>
            <a:ext cx="11066983" cy="1123384"/>
          </a:xfrm>
          <a:prstGeom prst="rect">
            <a:avLst/>
          </a:prstGeom>
        </p:spPr>
        <p:txBody>
          <a:bodyPr wrap="square" lIns="0" rIns="0">
            <a:spAutoFit/>
          </a:bodyPr>
          <a:lstStyle>
            <a:lvl1pPr>
              <a:lnSpc>
                <a:spcPct val="100000"/>
              </a:lnSpc>
              <a:spcBef>
                <a:spcPts val="0"/>
              </a:spcBef>
              <a:defRPr sz="1560"/>
            </a:lvl1pPr>
            <a:lvl2pPr>
              <a:lnSpc>
                <a:spcPct val="100000"/>
              </a:lnSpc>
              <a:spcBef>
                <a:spcPts val="0"/>
              </a:spcBef>
              <a:defRPr sz="1560"/>
            </a:lvl2pPr>
            <a:lvl3pPr>
              <a:lnSpc>
                <a:spcPct val="100000"/>
              </a:lnSpc>
              <a:spcBef>
                <a:spcPts val="0"/>
              </a:spcBef>
              <a:defRPr sz="1365"/>
            </a:lvl3pPr>
            <a:lvl4pPr>
              <a:lnSpc>
                <a:spcPct val="100000"/>
              </a:lnSpc>
              <a:spcBef>
                <a:spcPts val="0"/>
              </a:spcBef>
              <a:defRPr sz="1024"/>
            </a:lvl4pPr>
            <a:lvl5pPr>
              <a:lnSpc>
                <a:spcPct val="100000"/>
              </a:lnSpc>
              <a:spcBef>
                <a:spcPts val="0"/>
              </a:spcBef>
              <a:defRPr sz="1024"/>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10109" y="185313"/>
            <a:ext cx="11066983" cy="592562"/>
          </a:xfrm>
        </p:spPr>
        <p:txBody>
          <a:bodyPr lIns="0" rIns="0" anchor="ctr"/>
          <a:lstStyle>
            <a:lvl1pPr>
              <a:defRPr sz="1950" b="1" cap="all" spc="127"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410108" y="777875"/>
            <a:ext cx="133731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10109" y="6229553"/>
            <a:ext cx="1102867" cy="518014"/>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1068559" y="6411616"/>
            <a:ext cx="408533"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573" algn="r"/>
            <a:fld id="{81D60167-4931-47E6-BA6A-407CBD079E47}" type="slidenum">
              <a:rPr lang="en-US" sz="974" smtClean="0">
                <a:solidFill>
                  <a:srgbClr val="808080"/>
                </a:solidFill>
                <a:latin typeface="+mn-lt"/>
              </a:rPr>
              <a:pPr marL="18573" algn="r"/>
              <a:t>‹#›</a:t>
            </a:fld>
            <a:endParaRPr lang="en-US" sz="974">
              <a:solidFill>
                <a:srgbClr val="808080"/>
              </a:solidFill>
              <a:latin typeface="+mn-lt"/>
            </a:endParaRPr>
          </a:p>
        </p:txBody>
      </p:sp>
    </p:spTree>
    <p:extLst>
      <p:ext uri="{BB962C8B-B14F-4D97-AF65-F5344CB8AC3E}">
        <p14:creationId xmlns:p14="http://schemas.microsoft.com/office/powerpoint/2010/main" val="2701180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068559" y="6411616"/>
            <a:ext cx="408533"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573" algn="r"/>
            <a:fld id="{81D60167-4931-47E6-BA6A-407CBD079E47}" type="slidenum">
              <a:rPr lang="en-US" sz="974" smtClean="0">
                <a:solidFill>
                  <a:srgbClr val="808080"/>
                </a:solidFill>
                <a:latin typeface="+mn-lt"/>
              </a:rPr>
              <a:pPr marL="18573" algn="r"/>
              <a:t>‹#›</a:t>
            </a:fld>
            <a:endParaRPr lang="en-US" sz="974">
              <a:solidFill>
                <a:srgbClr val="808080"/>
              </a:solidFill>
              <a:latin typeface="+mn-lt"/>
            </a:endParaRPr>
          </a:p>
        </p:txBody>
      </p: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10109" y="6229553"/>
            <a:ext cx="1102867" cy="518014"/>
          </a:xfrm>
          <a:prstGeom prst="rect">
            <a:avLst/>
          </a:prstGeom>
        </p:spPr>
      </p:pic>
      <p:sp>
        <p:nvSpPr>
          <p:cNvPr id="3" name="Rectangle 2">
            <a:extLst>
              <a:ext uri="{FF2B5EF4-FFF2-40B4-BE49-F238E27FC236}">
                <a16:creationId xmlns:a16="http://schemas.microsoft.com/office/drawing/2014/main" id="{ED188714-B605-A748-A46C-16F68F1E3CC0}"/>
              </a:ext>
            </a:extLst>
          </p:cNvPr>
          <p:cNvSpPr/>
          <p:nvPr userDrawn="1"/>
        </p:nvSpPr>
        <p:spPr>
          <a:xfrm>
            <a:off x="0" y="1"/>
            <a:ext cx="11887200" cy="52551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B49F9B8-BA8C-3F4A-A9F5-91FF675C782F}"/>
              </a:ext>
            </a:extLst>
          </p:cNvPr>
          <p:cNvSpPr>
            <a:spLocks noGrp="1"/>
          </p:cNvSpPr>
          <p:nvPr>
            <p:ph type="title"/>
          </p:nvPr>
        </p:nvSpPr>
        <p:spPr>
          <a:xfrm>
            <a:off x="815849" y="2750975"/>
            <a:ext cx="10252710" cy="1325563"/>
          </a:xfrm>
          <a:prstGeom prst="rect">
            <a:avLst/>
          </a:prstGeo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11887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0455" y="121332"/>
            <a:ext cx="11206290" cy="592562"/>
          </a:xfrm>
        </p:spPr>
        <p:txBody>
          <a:bodyPr anchor="ctr"/>
          <a:lstStyle>
            <a:lvl1pPr>
              <a:defRPr sz="2340">
                <a:solidFill>
                  <a:srgbClr val="014373"/>
                </a:solidFill>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068559" y="6411616"/>
            <a:ext cx="408533"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573" algn="r"/>
            <a:fld id="{81D60167-4931-47E6-BA6A-407CBD079E47}" type="slidenum">
              <a:rPr lang="en-US" sz="974" smtClean="0">
                <a:solidFill>
                  <a:srgbClr val="808080"/>
                </a:solidFill>
                <a:latin typeface="+mn-lt"/>
              </a:rPr>
              <a:pPr marL="18573" algn="r"/>
              <a:t>‹#›</a:t>
            </a:fld>
            <a:endParaRPr lang="en-US" sz="974">
              <a:solidFill>
                <a:srgbClr val="808080"/>
              </a:solidFill>
              <a:latin typeface="+mn-lt"/>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340456" y="714824"/>
            <a:ext cx="11136636" cy="0"/>
          </a:xfrm>
          <a:prstGeom prst="straightConnector1">
            <a:avLst/>
          </a:prstGeom>
          <a:noFill/>
          <a:ln w="28575"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8537"/>
          <a:stretch/>
        </p:blipFill>
        <p:spPr>
          <a:xfrm>
            <a:off x="410109" y="6229553"/>
            <a:ext cx="1102867" cy="518014"/>
          </a:xfrm>
          <a:prstGeom prst="rect">
            <a:avLst/>
          </a:prstGeom>
        </p:spPr>
      </p:pic>
    </p:spTree>
    <p:extLst>
      <p:ext uri="{BB962C8B-B14F-4D97-AF65-F5344CB8AC3E}">
        <p14:creationId xmlns:p14="http://schemas.microsoft.com/office/powerpoint/2010/main" val="4107397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2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1800" baseline="0"/>
            </a:lvl1pPr>
            <a:lvl2pPr>
              <a:defRPr sz="1600" baseline="0"/>
            </a:lvl2pPr>
          </a:lstStyle>
          <a:p>
            <a:pPr lvl="0"/>
            <a:r>
              <a:rPr lang="en-US" dirty="0"/>
              <a:t>Click to edit Master text styles</a:t>
            </a:r>
          </a:p>
          <a:p>
            <a:pPr lvl="1"/>
            <a:r>
              <a:rPr lang="en-US" dirty="0"/>
              <a:t>Second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Tree>
    <p:extLst>
      <p:ext uri="{BB962C8B-B14F-4D97-AF65-F5344CB8AC3E}">
        <p14:creationId xmlns:p14="http://schemas.microsoft.com/office/powerpoint/2010/main" val="19373399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1645" y="2067905"/>
            <a:ext cx="1967332" cy="1993392"/>
          </a:xfrm>
          <a:prstGeom prst="rect">
            <a:avLst/>
          </a:prstGeom>
        </p:spPr>
      </p:pic>
      <p:sp>
        <p:nvSpPr>
          <p:cNvPr id="12" name="Text Placeholder 2">
            <a:extLst>
              <a:ext uri="{FF2B5EF4-FFF2-40B4-BE49-F238E27FC236}">
                <a16:creationId xmlns:a16="http://schemas.microsoft.com/office/drawing/2014/main" id="{A4EDEA2F-8CAE-4566-9543-C37D8DA50AC0}"/>
              </a:ext>
            </a:extLst>
          </p:cNvPr>
          <p:cNvSpPr>
            <a:spLocks noGrp="1"/>
          </p:cNvSpPr>
          <p:nvPr>
            <p:ph type="body" sz="quarter" idx="11"/>
          </p:nvPr>
        </p:nvSpPr>
        <p:spPr>
          <a:xfrm>
            <a:off x="3599176" y="2040473"/>
            <a:ext cx="7508263" cy="2020824"/>
          </a:xfrm>
          <a:prstGeom prst="rect">
            <a:avLst/>
          </a:prstGeom>
        </p:spPr>
        <p:txBody>
          <a:bodyPr anchor="ctr">
            <a:noAutofit/>
          </a:bodyPr>
          <a:lstStyle>
            <a:lvl1pPr marL="0" indent="0">
              <a:buNone/>
              <a:defRPr lang="en-US" sz="3120" b="1" baseline="0" smtClean="0">
                <a:ea typeface="Arial" panose="020B0604020202020204" pitchFamily="34" charset="0"/>
              </a:defRPr>
            </a:lvl1pPr>
            <a:lvl2pPr>
              <a:defRPr lang="en-US" sz="2730" smtClean="0">
                <a:latin typeface="Franklin Gothic Demi Cond" panose="020B0706030402020204" pitchFamily="34" charset="0"/>
              </a:defRPr>
            </a:lvl2pPr>
            <a:lvl3pPr>
              <a:defRPr lang="en-US" sz="2730" smtClean="0">
                <a:latin typeface="Franklin Gothic Demi Cond" panose="020B0706030402020204" pitchFamily="34" charset="0"/>
              </a:defRPr>
            </a:lvl3pPr>
            <a:lvl4pPr>
              <a:defRPr lang="en-US" sz="2730" smtClean="0">
                <a:latin typeface="Franklin Gothic Demi Cond" panose="020B0706030402020204" pitchFamily="34" charset="0"/>
              </a:defRPr>
            </a:lvl4pPr>
            <a:lvl5pPr>
              <a:defRPr lang="en-US" sz="2730">
                <a:latin typeface="Franklin Gothic Demi Cond" panose="020B0706030402020204" pitchFamily="34" charset="0"/>
              </a:defRPr>
            </a:lvl5pPr>
          </a:lstStyle>
          <a:p>
            <a:pPr marL="167164" lvl="0" indent="-167164"/>
            <a:r>
              <a:rPr lang="en-US"/>
              <a:t>Click to edit Master text styles</a:t>
            </a:r>
          </a:p>
        </p:txBody>
      </p:sp>
      <p:sp>
        <p:nvSpPr>
          <p:cNvPr id="13" name="Text Placeholder 15">
            <a:extLst>
              <a:ext uri="{FF2B5EF4-FFF2-40B4-BE49-F238E27FC236}">
                <a16:creationId xmlns:a16="http://schemas.microsoft.com/office/drawing/2014/main" id="{741EA323-3686-46B3-9FEB-E98930398C56}"/>
              </a:ext>
            </a:extLst>
          </p:cNvPr>
          <p:cNvSpPr>
            <a:spLocks noGrp="1"/>
          </p:cNvSpPr>
          <p:nvPr>
            <p:ph type="body" sz="quarter" idx="12" hasCustomPrompt="1"/>
          </p:nvPr>
        </p:nvSpPr>
        <p:spPr>
          <a:xfrm>
            <a:off x="3599176" y="4071833"/>
            <a:ext cx="7506547" cy="948752"/>
          </a:xfrm>
          <a:prstGeom prst="rect">
            <a:avLst/>
          </a:prstGeom>
        </p:spPr>
        <p:txBody>
          <a:bodyPr anchor="b">
            <a:noAutofit/>
          </a:bodyPr>
          <a:lstStyle>
            <a:lvl1pPr marL="0" indent="0">
              <a:lnSpc>
                <a:spcPct val="100000"/>
              </a:lnSpc>
              <a:spcBef>
                <a:spcPts val="0"/>
              </a:spcBef>
              <a:buNone/>
              <a:defRPr sz="273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5" name="Holder 6">
            <a:extLst>
              <a:ext uri="{FF2B5EF4-FFF2-40B4-BE49-F238E27FC236}">
                <a16:creationId xmlns:a16="http://schemas.microsoft.com/office/drawing/2014/main" id="{74B71ABA-3DFC-4885-98A2-CF2BA0AE09FA}"/>
              </a:ext>
            </a:extLst>
          </p:cNvPr>
          <p:cNvSpPr txBox="1">
            <a:spLocks/>
          </p:cNvSpPr>
          <p:nvPr userDrawn="1"/>
        </p:nvSpPr>
        <p:spPr>
          <a:xfrm>
            <a:off x="11273470" y="6508582"/>
            <a:ext cx="408533"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573" algn="ctr"/>
            <a:fld id="{81D60167-4931-47E6-BA6A-407CBD079E47}" type="slidenum">
              <a:rPr lang="en-US" sz="974" smtClean="0">
                <a:solidFill>
                  <a:srgbClr val="808080"/>
                </a:solidFill>
                <a:latin typeface="+mn-lt"/>
              </a:rPr>
              <a:pPr marL="18573" algn="ctr"/>
              <a:t>‹#›</a:t>
            </a:fld>
            <a:endParaRPr lang="en-US" sz="974">
              <a:solidFill>
                <a:srgbClr val="808080"/>
              </a:solidFill>
              <a:latin typeface="+mn-lt"/>
            </a:endParaRPr>
          </a:p>
        </p:txBody>
      </p:sp>
    </p:spTree>
    <p:extLst>
      <p:ext uri="{BB962C8B-B14F-4D97-AF65-F5344CB8AC3E}">
        <p14:creationId xmlns:p14="http://schemas.microsoft.com/office/powerpoint/2010/main" val="10118635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DE4F-38EA-4A46-A6C6-8446ECD6824C}"/>
              </a:ext>
            </a:extLst>
          </p:cNvPr>
          <p:cNvSpPr>
            <a:spLocks noGrp="1"/>
          </p:cNvSpPr>
          <p:nvPr>
            <p:ph type="ctrTitle"/>
          </p:nvPr>
        </p:nvSpPr>
        <p:spPr>
          <a:xfrm>
            <a:off x="1485900" y="1122363"/>
            <a:ext cx="8915400" cy="2387600"/>
          </a:xfrm>
        </p:spPr>
        <p:txBody>
          <a:bodyPr anchor="b"/>
          <a:lstStyle>
            <a:lvl1pPr algn="ctr">
              <a:defRPr sz="5850"/>
            </a:lvl1pPr>
          </a:lstStyle>
          <a:p>
            <a:r>
              <a:rPr lang="en-US"/>
              <a:t>Click to edit Master title style</a:t>
            </a:r>
          </a:p>
        </p:txBody>
      </p:sp>
      <p:sp>
        <p:nvSpPr>
          <p:cNvPr id="3" name="Subtitle 2">
            <a:extLst>
              <a:ext uri="{FF2B5EF4-FFF2-40B4-BE49-F238E27FC236}">
                <a16:creationId xmlns:a16="http://schemas.microsoft.com/office/drawing/2014/main" id="{CEFED499-052A-4DDC-B234-D11CDAA011E9}"/>
              </a:ext>
            </a:extLst>
          </p:cNvPr>
          <p:cNvSpPr>
            <a:spLocks noGrp="1"/>
          </p:cNvSpPr>
          <p:nvPr>
            <p:ph type="subTitle" idx="1"/>
          </p:nvPr>
        </p:nvSpPr>
        <p:spPr>
          <a:xfrm>
            <a:off x="1485900" y="3602038"/>
            <a:ext cx="8915400" cy="1655762"/>
          </a:xfrm>
        </p:spPr>
        <p:txBody>
          <a:bodyPr/>
          <a:lstStyle>
            <a:lvl1pPr marL="0" indent="0" algn="ctr">
              <a:buNone/>
              <a:defRPr sz="2340"/>
            </a:lvl1pPr>
            <a:lvl2pPr marL="445770" indent="0" algn="ctr">
              <a:buNone/>
              <a:defRPr sz="1950"/>
            </a:lvl2pPr>
            <a:lvl3pPr marL="891540" indent="0" algn="ctr">
              <a:buNone/>
              <a:defRPr sz="1755"/>
            </a:lvl3pPr>
            <a:lvl4pPr marL="1337310" indent="0" algn="ctr">
              <a:buNone/>
              <a:defRPr sz="1560"/>
            </a:lvl4pPr>
            <a:lvl5pPr marL="1783080" indent="0" algn="ctr">
              <a:buNone/>
              <a:defRPr sz="1560"/>
            </a:lvl5pPr>
            <a:lvl6pPr marL="2228850" indent="0" algn="ctr">
              <a:buNone/>
              <a:defRPr sz="1560"/>
            </a:lvl6pPr>
            <a:lvl7pPr marL="2674620" indent="0" algn="ctr">
              <a:buNone/>
              <a:defRPr sz="1560"/>
            </a:lvl7pPr>
            <a:lvl8pPr marL="3120390" indent="0" algn="ctr">
              <a:buNone/>
              <a:defRPr sz="1560"/>
            </a:lvl8pPr>
            <a:lvl9pPr marL="3566160" indent="0" algn="ctr">
              <a:buNone/>
              <a:defRPr sz="1560"/>
            </a:lvl9pPr>
          </a:lstStyle>
          <a:p>
            <a:r>
              <a:rPr lang="en-US"/>
              <a:t>Click to edit Master subtitle style</a:t>
            </a:r>
          </a:p>
        </p:txBody>
      </p:sp>
      <p:sp>
        <p:nvSpPr>
          <p:cNvPr id="4" name="Date Placeholder 3">
            <a:extLst>
              <a:ext uri="{FF2B5EF4-FFF2-40B4-BE49-F238E27FC236}">
                <a16:creationId xmlns:a16="http://schemas.microsoft.com/office/drawing/2014/main" id="{37A140CF-2593-42F0-A005-FEE83296F375}"/>
              </a:ext>
            </a:extLst>
          </p:cNvPr>
          <p:cNvSpPr>
            <a:spLocks noGrp="1"/>
          </p:cNvSpPr>
          <p:nvPr>
            <p:ph type="dt" sz="half" idx="10"/>
          </p:nvPr>
        </p:nvSpPr>
        <p:spPr/>
        <p:txBody>
          <a:bodyPr/>
          <a:lstStyle/>
          <a:p>
            <a:fld id="{6E0000FD-8915-45C0-80D6-1B15A6752E2A}" type="datetimeFigureOut">
              <a:rPr lang="en-US" smtClean="0"/>
              <a:t>10/13/2021</a:t>
            </a:fld>
            <a:endParaRPr lang="en-US"/>
          </a:p>
        </p:txBody>
      </p:sp>
      <p:sp>
        <p:nvSpPr>
          <p:cNvPr id="5" name="Footer Placeholder 4">
            <a:extLst>
              <a:ext uri="{FF2B5EF4-FFF2-40B4-BE49-F238E27FC236}">
                <a16:creationId xmlns:a16="http://schemas.microsoft.com/office/drawing/2014/main" id="{8A91CA11-90F8-48FE-8D0C-BB76D00E0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D6B61-0F5C-41E3-8732-B7A6CDECA9A8}"/>
              </a:ext>
            </a:extLst>
          </p:cNvPr>
          <p:cNvSpPr>
            <a:spLocks noGrp="1"/>
          </p:cNvSpPr>
          <p:nvPr>
            <p:ph type="sldNum" sz="quarter" idx="12"/>
          </p:nvPr>
        </p:nvSpPr>
        <p:spPr/>
        <p:txBody>
          <a:bodyPr/>
          <a:lstStyle/>
          <a:p>
            <a:fld id="{20E648FA-4F72-42C3-929A-4FFCC0C831E5}" type="slidenum">
              <a:rPr lang="en-US" smtClean="0"/>
              <a:t>‹#›</a:t>
            </a:fld>
            <a:endParaRPr lang="en-US"/>
          </a:p>
        </p:txBody>
      </p:sp>
    </p:spTree>
    <p:extLst>
      <p:ext uri="{BB962C8B-B14F-4D97-AF65-F5344CB8AC3E}">
        <p14:creationId xmlns:p14="http://schemas.microsoft.com/office/powerpoint/2010/main" val="2587883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Headline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1273" y="504000"/>
            <a:ext cx="10903975" cy="738664"/>
          </a:xfrm>
        </p:spPr>
        <p:txBody>
          <a:bodyPr/>
          <a:lstStyle/>
          <a:p>
            <a:r>
              <a:rPr lang="en-GB" noProof="0"/>
              <a:t>Headline in CorpoS (Body) 35 pt.</a:t>
            </a:r>
            <a:br>
              <a:rPr lang="en-GB" noProof="0"/>
            </a:br>
            <a:r>
              <a:rPr lang="en-GB" noProof="0"/>
              <a:t>in two lines</a:t>
            </a:r>
            <a:endParaRPr lang="en-GB"/>
          </a:p>
        </p:txBody>
      </p:sp>
      <p:sp>
        <p:nvSpPr>
          <p:cNvPr id="3" name="Footer Placeholder 2"/>
          <p:cNvSpPr>
            <a:spLocks noGrp="1"/>
          </p:cNvSpPr>
          <p:nvPr>
            <p:ph type="ftr" sz="quarter" idx="10"/>
          </p:nvPr>
        </p:nvSpPr>
        <p:spPr/>
        <p:txBody>
          <a:bodyPr/>
          <a:lstStyle/>
          <a:p>
            <a:r>
              <a:rPr lang="en-GB"/>
              <a:t>Title of presentation / Department / Date /</a:t>
            </a:r>
          </a:p>
        </p:txBody>
      </p:sp>
      <p:sp>
        <p:nvSpPr>
          <p:cNvPr id="4" name="Slide Number Placeholder 3"/>
          <p:cNvSpPr>
            <a:spLocks noGrp="1"/>
          </p:cNvSpPr>
          <p:nvPr>
            <p:ph type="sldNum" sz="quarter" idx="11"/>
          </p:nvPr>
        </p:nvSpPr>
        <p:spPr/>
        <p:txBody>
          <a:bodyPr/>
          <a:lstStyle/>
          <a:p>
            <a:r>
              <a:rPr lang="en-GB"/>
              <a:t>Page </a:t>
            </a:r>
            <a:fld id="{52531704-8F80-415D-BD2B-6B9991AE822F}" type="slidenum">
              <a:rPr lang="en-GB" smtClean="0"/>
              <a:pPr/>
              <a:t>‹#›</a:t>
            </a:fld>
            <a:endParaRPr lang="en-GB"/>
          </a:p>
        </p:txBody>
      </p:sp>
    </p:spTree>
    <p:extLst>
      <p:ext uri="{BB962C8B-B14F-4D97-AF65-F5344CB8AC3E}">
        <p14:creationId xmlns:p14="http://schemas.microsoft.com/office/powerpoint/2010/main" val="156537741"/>
      </p:ext>
    </p:extLst>
  </p:cSld>
  <p:clrMapOvr>
    <a:masterClrMapping/>
  </p:clrMapOvr>
  <p:extLst>
    <p:ext uri="{DCECCB84-F9BA-43D5-87BE-67443E8EF086}">
      <p15:sldGuideLst xmlns:p15="http://schemas.microsoft.com/office/powerpoint/2012/main">
        <p15:guide id="1" orient="horz" pos="182">
          <p15:clr>
            <a:srgbClr val="FBAE40"/>
          </p15:clr>
        </p15:guide>
        <p15:guide id="2" orient="horz" pos="402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61E91-9393-4E62-8FC0-EEFB6157BC7F}"/>
              </a:ext>
            </a:extLst>
          </p:cNvPr>
          <p:cNvSpPr>
            <a:spLocks noGrp="1"/>
          </p:cNvSpPr>
          <p:nvPr>
            <p:ph type="title"/>
          </p:nvPr>
        </p:nvSpPr>
        <p:spPr>
          <a:xfrm>
            <a:off x="811054" y="1709739"/>
            <a:ext cx="10252710" cy="2852737"/>
          </a:xfrm>
        </p:spPr>
        <p:txBody>
          <a:bodyPr anchor="b"/>
          <a:lstStyle>
            <a:lvl1pPr>
              <a:defRPr sz="5850"/>
            </a:lvl1pPr>
          </a:lstStyle>
          <a:p>
            <a:r>
              <a:rPr lang="en-US"/>
              <a:t>Click to edit Master title style</a:t>
            </a:r>
          </a:p>
        </p:txBody>
      </p:sp>
      <p:sp>
        <p:nvSpPr>
          <p:cNvPr id="3" name="Text Placeholder 2">
            <a:extLst>
              <a:ext uri="{FF2B5EF4-FFF2-40B4-BE49-F238E27FC236}">
                <a16:creationId xmlns:a16="http://schemas.microsoft.com/office/drawing/2014/main" id="{E2924F18-6A95-44EE-9D37-17412BF69EC2}"/>
              </a:ext>
            </a:extLst>
          </p:cNvPr>
          <p:cNvSpPr>
            <a:spLocks noGrp="1"/>
          </p:cNvSpPr>
          <p:nvPr>
            <p:ph type="body" idx="1"/>
          </p:nvPr>
        </p:nvSpPr>
        <p:spPr>
          <a:xfrm>
            <a:off x="811054" y="4589464"/>
            <a:ext cx="10252710" cy="1500187"/>
          </a:xfrm>
        </p:spPr>
        <p:txBody>
          <a:bodyPr/>
          <a:lstStyle>
            <a:lvl1pPr marL="0" indent="0">
              <a:buNone/>
              <a:defRPr sz="2340">
                <a:solidFill>
                  <a:schemeClr val="tx1">
                    <a:tint val="75000"/>
                  </a:schemeClr>
                </a:solidFill>
              </a:defRPr>
            </a:lvl1pPr>
            <a:lvl2pPr marL="445770" indent="0">
              <a:buNone/>
              <a:defRPr sz="1950">
                <a:solidFill>
                  <a:schemeClr val="tx1">
                    <a:tint val="75000"/>
                  </a:schemeClr>
                </a:solidFill>
              </a:defRPr>
            </a:lvl2pPr>
            <a:lvl3pPr marL="891540" indent="0">
              <a:buNone/>
              <a:defRPr sz="1755">
                <a:solidFill>
                  <a:schemeClr val="tx1">
                    <a:tint val="75000"/>
                  </a:schemeClr>
                </a:solidFill>
              </a:defRPr>
            </a:lvl3pPr>
            <a:lvl4pPr marL="1337310" indent="0">
              <a:buNone/>
              <a:defRPr sz="1560">
                <a:solidFill>
                  <a:schemeClr val="tx1">
                    <a:tint val="75000"/>
                  </a:schemeClr>
                </a:solidFill>
              </a:defRPr>
            </a:lvl4pPr>
            <a:lvl5pPr marL="1783080" indent="0">
              <a:buNone/>
              <a:defRPr sz="1560">
                <a:solidFill>
                  <a:schemeClr val="tx1">
                    <a:tint val="75000"/>
                  </a:schemeClr>
                </a:solidFill>
              </a:defRPr>
            </a:lvl5pPr>
            <a:lvl6pPr marL="2228850" indent="0">
              <a:buNone/>
              <a:defRPr sz="1560">
                <a:solidFill>
                  <a:schemeClr val="tx1">
                    <a:tint val="75000"/>
                  </a:schemeClr>
                </a:solidFill>
              </a:defRPr>
            </a:lvl6pPr>
            <a:lvl7pPr marL="2674620" indent="0">
              <a:buNone/>
              <a:defRPr sz="1560">
                <a:solidFill>
                  <a:schemeClr val="tx1">
                    <a:tint val="75000"/>
                  </a:schemeClr>
                </a:solidFill>
              </a:defRPr>
            </a:lvl7pPr>
            <a:lvl8pPr marL="3120390" indent="0">
              <a:buNone/>
              <a:defRPr sz="1560">
                <a:solidFill>
                  <a:schemeClr val="tx1">
                    <a:tint val="75000"/>
                  </a:schemeClr>
                </a:solidFill>
              </a:defRPr>
            </a:lvl8pPr>
            <a:lvl9pPr marL="3566160" indent="0">
              <a:buNone/>
              <a:defRPr sz="156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355A6A-D73F-4E19-A4D0-20A6210D1AFC}"/>
              </a:ext>
            </a:extLst>
          </p:cNvPr>
          <p:cNvSpPr>
            <a:spLocks noGrp="1"/>
          </p:cNvSpPr>
          <p:nvPr>
            <p:ph type="dt" sz="half" idx="10"/>
          </p:nvPr>
        </p:nvSpPr>
        <p:spPr/>
        <p:txBody>
          <a:bodyPr/>
          <a:lstStyle/>
          <a:p>
            <a:fld id="{3F01B6A0-4817-4F57-9A7E-C3189579F4FA}" type="datetimeFigureOut">
              <a:rPr lang="en-US" smtClean="0"/>
              <a:t>10/13/2021</a:t>
            </a:fld>
            <a:endParaRPr lang="en-US"/>
          </a:p>
        </p:txBody>
      </p:sp>
      <p:sp>
        <p:nvSpPr>
          <p:cNvPr id="5" name="Footer Placeholder 4">
            <a:extLst>
              <a:ext uri="{FF2B5EF4-FFF2-40B4-BE49-F238E27FC236}">
                <a16:creationId xmlns:a16="http://schemas.microsoft.com/office/drawing/2014/main" id="{285269F5-3E3B-4D8F-8439-9DAE53AE7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49C77-374D-494F-B3C9-F9FDA6236056}"/>
              </a:ext>
            </a:extLst>
          </p:cNvPr>
          <p:cNvSpPr>
            <a:spLocks noGrp="1"/>
          </p:cNvSpPr>
          <p:nvPr>
            <p:ph type="sldNum" sz="quarter" idx="12"/>
          </p:nvPr>
        </p:nvSpPr>
        <p:spPr/>
        <p:txBody>
          <a:bodyPr/>
          <a:lstStyle/>
          <a:p>
            <a:fld id="{FC65B00E-C8FD-43B3-8CBC-CA2E9938603E}" type="slidenum">
              <a:rPr lang="en-US" smtClean="0"/>
              <a:t>‹#›</a:t>
            </a:fld>
            <a:endParaRPr lang="en-US"/>
          </a:p>
        </p:txBody>
      </p:sp>
    </p:spTree>
    <p:extLst>
      <p:ext uri="{BB962C8B-B14F-4D97-AF65-F5344CB8AC3E}">
        <p14:creationId xmlns:p14="http://schemas.microsoft.com/office/powerpoint/2010/main" val="28208171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6682" y="624054"/>
            <a:ext cx="10196247" cy="548640"/>
          </a:xfrm>
          <a:prstGeom prst="rect">
            <a:avLst/>
          </a:prstGeom>
        </p:spPr>
        <p:txBody>
          <a:bodyPr anchor="t">
            <a:noAutofit/>
          </a:bodyPr>
          <a:lstStyle>
            <a:lvl1pPr algn="l">
              <a:defRPr sz="234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18872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24" b="0" i="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118872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01551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1"/>
            <a:ext cx="11887200" cy="53966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365">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817246" y="1447801"/>
            <a:ext cx="10254774" cy="4592638"/>
          </a:xfrm>
        </p:spPr>
        <p:txBody>
          <a:bodyPr>
            <a:noAutofit/>
          </a:bodyPr>
          <a:lstStyle>
            <a:lvl1pPr marL="222881" indent="-222881">
              <a:lnSpc>
                <a:spcPct val="100000"/>
              </a:lnSpc>
              <a:spcBef>
                <a:spcPts val="1170"/>
              </a:spcBef>
              <a:defRPr sz="2730">
                <a:latin typeface="Franklin Gothic Medium" panose="020B0603020102020204" pitchFamily="34" charset="0"/>
              </a:defRPr>
            </a:lvl1pPr>
            <a:lvl2pPr marL="561847" indent="-227525">
              <a:lnSpc>
                <a:spcPct val="100000"/>
              </a:lnSpc>
              <a:buFont typeface="Franklin Gothic Medium" panose="020B0603020102020204" pitchFamily="34" charset="0"/>
              <a:buChar char="−"/>
              <a:defRPr sz="2340">
                <a:latin typeface="Franklin Gothic Medium" panose="020B0603020102020204" pitchFamily="34" charset="0"/>
              </a:defRPr>
            </a:lvl2pPr>
            <a:lvl3pPr marL="948792" indent="-222881">
              <a:lnSpc>
                <a:spcPct val="100000"/>
              </a:lnSpc>
              <a:defRPr sz="195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p:nvPr>
        </p:nvSpPr>
        <p:spPr>
          <a:xfrm>
            <a:off x="678977" y="6243108"/>
            <a:ext cx="10389607" cy="330200"/>
          </a:xfrm>
        </p:spPr>
        <p:txBody>
          <a:bodyPr anchor="b">
            <a:noAutofit/>
          </a:bodyPr>
          <a:lstStyle>
            <a:lvl1pPr marL="0" indent="0">
              <a:lnSpc>
                <a:spcPct val="100000"/>
              </a:lnSpc>
              <a:spcBef>
                <a:spcPts val="0"/>
              </a:spcBef>
              <a:buNone/>
              <a:defRPr sz="1170" baseline="0">
                <a:latin typeface="Franklin Gothic Medium Cond" panose="020B0606030402020204" pitchFamily="34" charset="0"/>
              </a:defRPr>
            </a:lvl1pPr>
          </a:lstStyle>
          <a:p>
            <a:pPr lvl="0"/>
            <a:endParaRPr lang="en-US"/>
          </a:p>
        </p:txBody>
      </p:sp>
      <p:sp>
        <p:nvSpPr>
          <p:cNvPr id="21" name="Footer Placeholder 20"/>
          <p:cNvSpPr>
            <a:spLocks noGrp="1"/>
          </p:cNvSpPr>
          <p:nvPr>
            <p:ph type="ftr" sz="quarter" idx="13"/>
          </p:nvPr>
        </p:nvSpPr>
        <p:spPr>
          <a:xfrm>
            <a:off x="677600" y="6573308"/>
            <a:ext cx="9987862" cy="284692"/>
          </a:xfrm>
        </p:spPr>
        <p:txBody>
          <a:bodyPr/>
          <a:lstStyle>
            <a:lvl1pPr algn="l">
              <a:defRPr sz="975" cap="all" baseline="0">
                <a:solidFill>
                  <a:schemeClr val="tx1"/>
                </a:solidFill>
                <a:latin typeface="Franklin Gothic Demi Cond" panose="020B0706030402020204" pitchFamily="34" charset="0"/>
              </a:defRPr>
            </a:lvl1pPr>
          </a:lstStyle>
          <a:p>
            <a:r>
              <a:rPr lang="en-US"/>
              <a:t>MEDICAID TRANSFORMATION PROGRAM STATUS REPORT | NOVEMBER 30, 2018</a:t>
            </a:r>
          </a:p>
        </p:txBody>
      </p:sp>
      <p:sp>
        <p:nvSpPr>
          <p:cNvPr id="22" name="Slide Number Placeholder 21"/>
          <p:cNvSpPr>
            <a:spLocks noGrp="1"/>
          </p:cNvSpPr>
          <p:nvPr>
            <p:ph type="sldNum" sz="quarter" idx="14"/>
          </p:nvPr>
        </p:nvSpPr>
        <p:spPr>
          <a:xfrm>
            <a:off x="10797540" y="6573308"/>
            <a:ext cx="733328" cy="284692"/>
          </a:xfrm>
        </p:spPr>
        <p:txBody>
          <a:bodyPr/>
          <a:lstStyle>
            <a:lvl1pPr>
              <a:defRPr sz="975">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a:p>
        </p:txBody>
      </p:sp>
      <p:sp>
        <p:nvSpPr>
          <p:cNvPr id="23" name="Title 1"/>
          <p:cNvSpPr>
            <a:spLocks noGrp="1"/>
          </p:cNvSpPr>
          <p:nvPr>
            <p:ph type="title" hasCustomPrompt="1"/>
          </p:nvPr>
        </p:nvSpPr>
        <p:spPr>
          <a:xfrm>
            <a:off x="876683" y="824357"/>
            <a:ext cx="10196247" cy="548640"/>
          </a:xfrm>
        </p:spPr>
        <p:txBody>
          <a:bodyPr anchor="t">
            <a:noAutofit/>
          </a:bodyPr>
          <a:lstStyle>
            <a:lvl1pPr algn="l">
              <a:defRPr sz="351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18872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3041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Title Placeholder 27">
            <a:extLst>
              <a:ext uri="{FF2B5EF4-FFF2-40B4-BE49-F238E27FC236}">
                <a16:creationId xmlns:a16="http://schemas.microsoft.com/office/drawing/2014/main" id="{C4319798-8917-4AB3-A0D3-CCBB7D984E71}"/>
              </a:ext>
            </a:extLst>
          </p:cNvPr>
          <p:cNvSpPr>
            <a:spLocks noGrp="1"/>
          </p:cNvSpPr>
          <p:nvPr>
            <p:ph type="title"/>
          </p:nvPr>
        </p:nvSpPr>
        <p:spPr>
          <a:xfrm>
            <a:off x="225020" y="245055"/>
            <a:ext cx="11322965" cy="604693"/>
          </a:xfrm>
          <a:prstGeom prst="rect">
            <a:avLst/>
          </a:prstGeom>
        </p:spPr>
        <p:txBody>
          <a:bodyPr vert="horz" lIns="0" tIns="45720" rIns="0" bIns="45720" rtlCol="0" anchor="ctr">
            <a:normAutofit/>
          </a:bodyPr>
          <a:lstStyle/>
          <a:p>
            <a:pPr lvl="0"/>
            <a:r>
              <a:rPr lang="en-US"/>
              <a:t>Click to edit Master title style</a:t>
            </a:r>
          </a:p>
        </p:txBody>
      </p:sp>
      <p:cxnSp>
        <p:nvCxnSpPr>
          <p:cNvPr id="9" name="Straight Arrow Connector 8">
            <a:extLst>
              <a:ext uri="{FF2B5EF4-FFF2-40B4-BE49-F238E27FC236}">
                <a16:creationId xmlns:a16="http://schemas.microsoft.com/office/drawing/2014/main" id="{BDF4A835-4751-43E5-95F6-4D94CACEAE63}"/>
              </a:ext>
            </a:extLst>
          </p:cNvPr>
          <p:cNvCxnSpPr>
            <a:cxnSpLocks/>
          </p:cNvCxnSpPr>
          <p:nvPr userDrawn="1"/>
        </p:nvCxnSpPr>
        <p:spPr>
          <a:xfrm>
            <a:off x="225019" y="858982"/>
            <a:ext cx="1336614" cy="0"/>
          </a:xfrm>
          <a:prstGeom prst="straightConnector1">
            <a:avLst/>
          </a:prstGeom>
          <a:noFill/>
          <a:ln w="38100" cap="flat" cmpd="sng" algn="ctr">
            <a:solidFill>
              <a:srgbClr val="014373"/>
            </a:solidFill>
            <a:prstDash val="solid"/>
            <a:miter lim="800000"/>
            <a:headEnd type="none" w="med" len="med"/>
            <a:tailEnd type="none" w="med" len="med"/>
          </a:ln>
          <a:effectLst/>
        </p:spPr>
      </p:cxnSp>
      <p:sp>
        <p:nvSpPr>
          <p:cNvPr id="10" name="Text Placeholder 4">
            <a:extLst>
              <a:ext uri="{FF2B5EF4-FFF2-40B4-BE49-F238E27FC236}">
                <a16:creationId xmlns:a16="http://schemas.microsoft.com/office/drawing/2014/main" id="{92B10FF1-FEBA-444C-A70F-00CDB3A323D2}"/>
              </a:ext>
            </a:extLst>
          </p:cNvPr>
          <p:cNvSpPr>
            <a:spLocks noGrp="1"/>
          </p:cNvSpPr>
          <p:nvPr>
            <p:ph type="body" sz="quarter" idx="10"/>
          </p:nvPr>
        </p:nvSpPr>
        <p:spPr>
          <a:xfrm>
            <a:off x="225020" y="969818"/>
            <a:ext cx="11322965" cy="54125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21598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Intro statement">
    <p:bg>
      <p:bgPr>
        <a:solidFill>
          <a:srgbClr val="0B3C6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3585" y="1398987"/>
            <a:ext cx="9599321" cy="592562"/>
          </a:xfrm>
        </p:spPr>
        <p:txBody>
          <a:bodyPr anchor="ctr">
            <a:noAutofit/>
          </a:bodyPr>
          <a:lstStyle>
            <a:lvl1pPr>
              <a:defRPr sz="585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1273470" y="6508582"/>
            <a:ext cx="408533" cy="153888"/>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573" algn="ctr"/>
            <a:fld id="{81D60167-4931-47E6-BA6A-407CBD079E47}" type="slidenum">
              <a:rPr lang="en-US" sz="974" smtClean="0">
                <a:solidFill>
                  <a:schemeClr val="bg1"/>
                </a:solidFill>
                <a:latin typeface="Arial" panose="020B0604020202020204" pitchFamily="34" charset="0"/>
                <a:cs typeface="Arial" panose="020B0604020202020204" pitchFamily="34" charset="0"/>
              </a:rPr>
              <a:pPr marL="18573" algn="ctr"/>
              <a:t>‹#›</a:t>
            </a:fld>
            <a:endParaRPr lang="en-US" sz="974">
              <a:solidFill>
                <a:schemeClr val="bg1"/>
              </a:solidFill>
              <a:latin typeface="Arial" panose="020B0604020202020204" pitchFamily="34" charset="0"/>
              <a:cs typeface="Arial" panose="020B0604020202020204" pitchFamily="34" charset="0"/>
            </a:endParaRPr>
          </a:p>
        </p:txBody>
      </p:sp>
      <p:pic>
        <p:nvPicPr>
          <p:cNvPr id="7" name="Picture 6" descr="Text&#10;&#10;Description automatically generated">
            <a:extLst>
              <a:ext uri="{FF2B5EF4-FFF2-40B4-BE49-F238E27FC236}">
                <a16:creationId xmlns:a16="http://schemas.microsoft.com/office/drawing/2014/main" id="{E62A2D3B-B1A2-7E44-9C07-505A54109A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304" y="6292137"/>
            <a:ext cx="1078329" cy="389383"/>
          </a:xfrm>
          <a:prstGeom prst="rect">
            <a:avLst/>
          </a:prstGeom>
        </p:spPr>
      </p:pic>
    </p:spTree>
    <p:extLst>
      <p:ext uri="{BB962C8B-B14F-4D97-AF65-F5344CB8AC3E}">
        <p14:creationId xmlns:p14="http://schemas.microsoft.com/office/powerpoint/2010/main" val="40933766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B036EF-E14F-1F45-831A-CA12D4BEC46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503605" y="0"/>
            <a:ext cx="6391587" cy="6400800"/>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468771" y="4224272"/>
            <a:ext cx="4556273" cy="328101"/>
          </a:xfrm>
          <a:prstGeom prst="rect">
            <a:avLst/>
          </a:prstGeom>
        </p:spPr>
        <p:txBody>
          <a:bodyPr anchor="b">
            <a:normAutofit lnSpcReduction="10000"/>
          </a:bodyPr>
          <a:lstStyle>
            <a:lvl1pPr marL="0" indent="0">
              <a:buNone/>
              <a:defRPr/>
            </a:lvl1pPr>
          </a:lstStyle>
          <a:p>
            <a:pPr algn="l"/>
            <a:endParaRPr lang="en-US" sz="1365">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6045959"/>
            <a:ext cx="11887200" cy="812704"/>
          </a:xfrm>
          <a:prstGeom prst="rect">
            <a:avLst/>
          </a:prstGeom>
          <a:solidFill>
            <a:srgbClr val="123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5770" rtl="0" eaLnBrk="1" fontAlgn="auto" latinLnBrk="0" hangingPunct="1">
              <a:lnSpc>
                <a:spcPct val="100000"/>
              </a:lnSpc>
              <a:spcBef>
                <a:spcPts val="0"/>
              </a:spcBef>
              <a:spcAft>
                <a:spcPts val="0"/>
              </a:spcAft>
              <a:buClrTx/>
              <a:buSzTx/>
              <a:buFontTx/>
              <a:buNone/>
              <a:tabLst/>
              <a:defRPr/>
            </a:pPr>
            <a:endParaRPr kumimoji="0" lang="en-US" sz="1755"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4F41804D-AEF2-4B8D-A9A7-471FF80BEFD8}"/>
              </a:ext>
            </a:extLst>
          </p:cNvPr>
          <p:cNvSpPr>
            <a:spLocks noGrp="1"/>
          </p:cNvSpPr>
          <p:nvPr>
            <p:ph type="title"/>
          </p:nvPr>
        </p:nvSpPr>
        <p:spPr>
          <a:xfrm>
            <a:off x="468771" y="912760"/>
            <a:ext cx="4556273" cy="2818138"/>
          </a:xfrm>
          <a:prstGeom prst="rect">
            <a:avLst/>
          </a:prstGeom>
        </p:spPr>
        <p:txBody>
          <a:bodyPr>
            <a:noAutofit/>
          </a:bodyPr>
          <a:lstStyle>
            <a:lvl1pPr>
              <a:defRPr sz="3900"/>
            </a:lvl1pPr>
          </a:lstStyle>
          <a:p>
            <a:r>
              <a:rPr lang="en-US"/>
              <a:t>Click to edit Master title style</a:t>
            </a:r>
          </a:p>
        </p:txBody>
      </p:sp>
      <p:pic>
        <p:nvPicPr>
          <p:cNvPr id="7" name="Picture 6">
            <a:extLst>
              <a:ext uri="{FF2B5EF4-FFF2-40B4-BE49-F238E27FC236}">
                <a16:creationId xmlns:a16="http://schemas.microsoft.com/office/drawing/2014/main" id="{90FF4333-FC9F-4063-A7EE-8BFD9A4CB4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8771" y="4676370"/>
            <a:ext cx="3247513" cy="1268870"/>
          </a:xfrm>
          <a:prstGeom prst="rect">
            <a:avLst/>
          </a:prstGeom>
        </p:spPr>
      </p:pic>
      <p:sp>
        <p:nvSpPr>
          <p:cNvPr id="4" name="TextBox 3">
            <a:extLst>
              <a:ext uri="{FF2B5EF4-FFF2-40B4-BE49-F238E27FC236}">
                <a16:creationId xmlns:a16="http://schemas.microsoft.com/office/drawing/2014/main" id="{0CB6AE4A-E247-4BB7-BDD5-27C036FE2814}"/>
              </a:ext>
            </a:extLst>
          </p:cNvPr>
          <p:cNvSpPr txBox="1"/>
          <p:nvPr userDrawn="1"/>
        </p:nvSpPr>
        <p:spPr>
          <a:xfrm>
            <a:off x="4240172" y="6278154"/>
            <a:ext cx="3406858" cy="369332"/>
          </a:xfrm>
          <a:prstGeom prst="rect">
            <a:avLst/>
          </a:prstGeom>
          <a:noFill/>
        </p:spPr>
        <p:txBody>
          <a:bodyPr wrap="square" rtlCol="0">
            <a:spAutoFit/>
          </a:bodyPr>
          <a:lstStyle/>
          <a:p>
            <a:pPr algn="ctr"/>
            <a:r>
              <a:rPr lang="en-US" b="1">
                <a:solidFill>
                  <a:schemeClr val="bg1"/>
                </a:solidFill>
              </a:rPr>
              <a:t>NC DHHS COVID 19 Response</a:t>
            </a:r>
          </a:p>
        </p:txBody>
      </p:sp>
    </p:spTree>
    <p:extLst>
      <p:ext uri="{BB962C8B-B14F-4D97-AF65-F5344CB8AC3E}">
        <p14:creationId xmlns:p14="http://schemas.microsoft.com/office/powerpoint/2010/main" val="23697594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Placeholder 27">
            <a:extLst>
              <a:ext uri="{FF2B5EF4-FFF2-40B4-BE49-F238E27FC236}">
                <a16:creationId xmlns:a16="http://schemas.microsoft.com/office/drawing/2014/main" id="{C4319798-8917-4AB3-A0D3-CCBB7D984E71}"/>
              </a:ext>
            </a:extLst>
          </p:cNvPr>
          <p:cNvSpPr>
            <a:spLocks noGrp="1"/>
          </p:cNvSpPr>
          <p:nvPr>
            <p:ph type="title"/>
          </p:nvPr>
        </p:nvSpPr>
        <p:spPr>
          <a:xfrm>
            <a:off x="225020" y="245055"/>
            <a:ext cx="11322965" cy="604693"/>
          </a:xfrm>
          <a:prstGeom prst="rect">
            <a:avLst/>
          </a:prstGeom>
        </p:spPr>
        <p:txBody>
          <a:bodyPr vert="horz" lIns="0" tIns="45720" rIns="0" bIns="45720" rtlCol="0" anchor="ctr">
            <a:normAutofit/>
          </a:bodyPr>
          <a:lstStyle/>
          <a:p>
            <a:pPr lvl="0"/>
            <a:r>
              <a:rPr lang="en-US"/>
              <a:t>Click to edit Master title style</a:t>
            </a:r>
          </a:p>
        </p:txBody>
      </p:sp>
      <p:cxnSp>
        <p:nvCxnSpPr>
          <p:cNvPr id="9" name="Straight Arrow Connector 8">
            <a:extLst>
              <a:ext uri="{FF2B5EF4-FFF2-40B4-BE49-F238E27FC236}">
                <a16:creationId xmlns:a16="http://schemas.microsoft.com/office/drawing/2014/main" id="{BDF4A835-4751-43E5-95F6-4D94CACEAE63}"/>
              </a:ext>
            </a:extLst>
          </p:cNvPr>
          <p:cNvCxnSpPr>
            <a:cxnSpLocks/>
          </p:cNvCxnSpPr>
          <p:nvPr userDrawn="1"/>
        </p:nvCxnSpPr>
        <p:spPr>
          <a:xfrm>
            <a:off x="225019" y="858982"/>
            <a:ext cx="1336614" cy="0"/>
          </a:xfrm>
          <a:prstGeom prst="straightConnector1">
            <a:avLst/>
          </a:prstGeom>
          <a:noFill/>
          <a:ln w="38100" cap="flat" cmpd="sng" algn="ctr">
            <a:solidFill>
              <a:srgbClr val="014373"/>
            </a:solidFill>
            <a:prstDash val="solid"/>
            <a:miter lim="800000"/>
            <a:headEnd type="none" w="med" len="med"/>
            <a:tailEnd type="none" w="med" len="med"/>
          </a:ln>
          <a:effectLst/>
        </p:spPr>
      </p:cxnSp>
      <p:sp>
        <p:nvSpPr>
          <p:cNvPr id="10" name="Text Placeholder 4">
            <a:extLst>
              <a:ext uri="{FF2B5EF4-FFF2-40B4-BE49-F238E27FC236}">
                <a16:creationId xmlns:a16="http://schemas.microsoft.com/office/drawing/2014/main" id="{92B10FF1-FEBA-444C-A70F-00CDB3A323D2}"/>
              </a:ext>
            </a:extLst>
          </p:cNvPr>
          <p:cNvSpPr>
            <a:spLocks noGrp="1"/>
          </p:cNvSpPr>
          <p:nvPr>
            <p:ph type="body" sz="quarter" idx="10"/>
          </p:nvPr>
        </p:nvSpPr>
        <p:spPr>
          <a:xfrm>
            <a:off x="225020" y="969818"/>
            <a:ext cx="11322965" cy="54125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0871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6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1800" baseline="0"/>
            </a:lvl1pPr>
            <a:lvl2pPr>
              <a:defRPr sz="1600" baseline="0"/>
            </a:lvl2pPr>
          </a:lstStyle>
          <a:p>
            <a:pPr lvl="0"/>
            <a:r>
              <a:rPr lang="en-US" dirty="0"/>
              <a:t>Click to edit Master text styles</a:t>
            </a:r>
          </a:p>
          <a:p>
            <a:pPr lvl="1"/>
            <a:r>
              <a:rPr lang="en-US" dirty="0"/>
              <a:t>Second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Tree>
    <p:extLst>
      <p:ext uri="{BB962C8B-B14F-4D97-AF65-F5344CB8AC3E}">
        <p14:creationId xmlns:p14="http://schemas.microsoft.com/office/powerpoint/2010/main" val="19710248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71C7F2E8-68FF-4B80-BC0D-42521B1FBCC0}"/>
              </a:ext>
            </a:extLst>
          </p:cNvPr>
          <p:cNvSpPr>
            <a:spLocks noGrp="1"/>
          </p:cNvSpPr>
          <p:nvPr>
            <p:ph type="dt" sz="half" idx="10"/>
          </p:nvPr>
        </p:nvSpPr>
        <p:spPr>
          <a:xfrm>
            <a:off x="324027" y="6247824"/>
            <a:ext cx="2673228" cy="365125"/>
          </a:xfrm>
          <a:prstGeom prst="rect">
            <a:avLst/>
          </a:prstGeom>
        </p:spPr>
        <p:txBody>
          <a:bodyPr/>
          <a:lstStyle/>
          <a:p>
            <a:endParaRPr lang="en-US"/>
          </a:p>
        </p:txBody>
      </p:sp>
      <p:sp>
        <p:nvSpPr>
          <p:cNvPr id="4" name="Footer Placeholder 4">
            <a:extLst>
              <a:ext uri="{FF2B5EF4-FFF2-40B4-BE49-F238E27FC236}">
                <a16:creationId xmlns:a16="http://schemas.microsoft.com/office/drawing/2014/main" id="{35AC5BC3-FBAD-4DA7-977B-F716D3055D51}"/>
              </a:ext>
            </a:extLst>
          </p:cNvPr>
          <p:cNvSpPr>
            <a:spLocks noGrp="1"/>
          </p:cNvSpPr>
          <p:nvPr>
            <p:ph type="ftr" sz="quarter" idx="11"/>
          </p:nvPr>
        </p:nvSpPr>
        <p:spPr>
          <a:xfrm>
            <a:off x="3689189" y="6247824"/>
            <a:ext cx="4618519" cy="365125"/>
          </a:xfrm>
          <a:prstGeom prst="rect">
            <a:avLst/>
          </a:prstGeom>
        </p:spPr>
        <p:txBody>
          <a:bodyPr/>
          <a:lstStyle/>
          <a:p>
            <a:endParaRPr lang="en-US"/>
          </a:p>
        </p:txBody>
      </p:sp>
      <p:sp>
        <p:nvSpPr>
          <p:cNvPr id="5" name="Slide Number Placeholder 5">
            <a:extLst>
              <a:ext uri="{FF2B5EF4-FFF2-40B4-BE49-F238E27FC236}">
                <a16:creationId xmlns:a16="http://schemas.microsoft.com/office/drawing/2014/main" id="{C3E07235-B10D-432F-B0A7-765B63447E31}"/>
              </a:ext>
            </a:extLst>
          </p:cNvPr>
          <p:cNvSpPr>
            <a:spLocks noGrp="1"/>
          </p:cNvSpPr>
          <p:nvPr>
            <p:ph type="sldNum" sz="quarter" idx="12"/>
          </p:nvPr>
        </p:nvSpPr>
        <p:spPr>
          <a:xfrm>
            <a:off x="8802749" y="6247824"/>
            <a:ext cx="2673228" cy="365125"/>
          </a:xfrm>
          <a:prstGeom prst="rect">
            <a:avLst/>
          </a:prstGeom>
        </p:spPr>
        <p:txBody>
          <a:bodyPr/>
          <a:lstStyle/>
          <a:p>
            <a:fld id="{AFCBAAB8-2C29-4F4A-88B4-327CD155A058}" type="slidenum">
              <a:rPr lang="en-US" smtClean="0"/>
              <a:t>‹#›</a:t>
            </a:fld>
            <a:endParaRPr lang="en-US"/>
          </a:p>
        </p:txBody>
      </p:sp>
      <p:sp>
        <p:nvSpPr>
          <p:cNvPr id="6" name="Date Placeholder 3">
            <a:extLst>
              <a:ext uri="{FF2B5EF4-FFF2-40B4-BE49-F238E27FC236}">
                <a16:creationId xmlns:a16="http://schemas.microsoft.com/office/drawing/2014/main" id="{9E255758-804E-4F68-95CD-78CB23D8315F}"/>
              </a:ext>
            </a:extLst>
          </p:cNvPr>
          <p:cNvSpPr txBox="1">
            <a:spLocks/>
          </p:cNvSpPr>
          <p:nvPr userDrawn="1"/>
        </p:nvSpPr>
        <p:spPr>
          <a:xfrm>
            <a:off x="324027" y="6247824"/>
            <a:ext cx="2673228" cy="365125"/>
          </a:xfrm>
          <a:prstGeom prst="rect">
            <a:avLst/>
          </a:prstGeom>
        </p:spPr>
        <p:txBody>
          <a:bodyPr vert="horz" lIns="89107" tIns="44554" rIns="89107" bIns="44554"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0A857D-CE31-4F4C-A249-067354C9A6EB}" type="datetimeFigureOut">
              <a:rPr lang="en-US" sz="1169" smtClean="0"/>
              <a:pPr/>
              <a:t>10/13/2021</a:t>
            </a:fld>
            <a:endParaRPr lang="en-US" sz="1169"/>
          </a:p>
        </p:txBody>
      </p:sp>
      <p:sp>
        <p:nvSpPr>
          <p:cNvPr id="7" name="Slide Number Placeholder 5">
            <a:extLst>
              <a:ext uri="{FF2B5EF4-FFF2-40B4-BE49-F238E27FC236}">
                <a16:creationId xmlns:a16="http://schemas.microsoft.com/office/drawing/2014/main" id="{5F0F9FB9-8367-4C4C-AEDB-86CE5788CDC2}"/>
              </a:ext>
            </a:extLst>
          </p:cNvPr>
          <p:cNvSpPr txBox="1">
            <a:spLocks/>
          </p:cNvSpPr>
          <p:nvPr userDrawn="1"/>
        </p:nvSpPr>
        <p:spPr>
          <a:xfrm>
            <a:off x="8802749" y="6247824"/>
            <a:ext cx="2673228" cy="365125"/>
          </a:xfrm>
          <a:prstGeom prst="rect">
            <a:avLst/>
          </a:prstGeom>
        </p:spPr>
        <p:txBody>
          <a:bodyPr vert="horz" lIns="89107" tIns="44554" rIns="89107" bIns="4455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CBAAB8-2C29-4F4A-88B4-327CD155A058}" type="slidenum">
              <a:rPr lang="en-US" sz="1169" smtClean="0"/>
              <a:pPr/>
              <a:t>‹#›</a:t>
            </a:fld>
            <a:endParaRPr lang="en-US" sz="1169"/>
          </a:p>
        </p:txBody>
      </p:sp>
      <p:sp>
        <p:nvSpPr>
          <p:cNvPr id="8" name="Google Shape;95;p17">
            <a:extLst>
              <a:ext uri="{FF2B5EF4-FFF2-40B4-BE49-F238E27FC236}">
                <a16:creationId xmlns:a16="http://schemas.microsoft.com/office/drawing/2014/main" id="{F7A1B7C0-A5E2-48D4-8A65-63AF762E368A}"/>
              </a:ext>
            </a:extLst>
          </p:cNvPr>
          <p:cNvSpPr/>
          <p:nvPr userDrawn="1"/>
        </p:nvSpPr>
        <p:spPr>
          <a:xfrm>
            <a:off x="-129" y="5985900"/>
            <a:ext cx="11881012" cy="872000"/>
          </a:xfrm>
          <a:prstGeom prst="rect">
            <a:avLst/>
          </a:prstGeom>
          <a:solidFill>
            <a:srgbClr val="588023"/>
          </a:solidFill>
          <a:ln>
            <a:noFill/>
          </a:ln>
        </p:spPr>
        <p:txBody>
          <a:bodyPr spcFirstLastPara="1" wrap="square" lIns="118791" tIns="118791" rIns="118791" bIns="118791" anchor="ctr" anchorCtr="0">
            <a:noAutofit/>
          </a:bodyPr>
          <a:lstStyle/>
          <a:p>
            <a:endParaRPr sz="2339"/>
          </a:p>
        </p:txBody>
      </p:sp>
      <p:pic>
        <p:nvPicPr>
          <p:cNvPr id="9" name="Google Shape;96;p17">
            <a:extLst>
              <a:ext uri="{FF2B5EF4-FFF2-40B4-BE49-F238E27FC236}">
                <a16:creationId xmlns:a16="http://schemas.microsoft.com/office/drawing/2014/main" id="{B329DE15-1909-455C-8609-34811E99DAA5}"/>
              </a:ext>
            </a:extLst>
          </p:cNvPr>
          <p:cNvPicPr preferRelativeResize="0"/>
          <p:nvPr userDrawn="1"/>
        </p:nvPicPr>
        <p:blipFill>
          <a:blip r:embed="rId2">
            <a:alphaModFix/>
          </a:blip>
          <a:stretch>
            <a:fillRect/>
          </a:stretch>
        </p:blipFill>
        <p:spPr>
          <a:xfrm>
            <a:off x="2745389" y="6021133"/>
            <a:ext cx="6390237" cy="728600"/>
          </a:xfrm>
          <a:prstGeom prst="rect">
            <a:avLst/>
          </a:prstGeom>
          <a:noFill/>
          <a:ln>
            <a:noFill/>
          </a:ln>
        </p:spPr>
      </p:pic>
      <p:pic>
        <p:nvPicPr>
          <p:cNvPr id="10" name="Google Shape;97;p17">
            <a:extLst>
              <a:ext uri="{FF2B5EF4-FFF2-40B4-BE49-F238E27FC236}">
                <a16:creationId xmlns:a16="http://schemas.microsoft.com/office/drawing/2014/main" id="{93B4A92E-D209-4F7A-BBB4-E9F1208599E3}"/>
              </a:ext>
            </a:extLst>
          </p:cNvPr>
          <p:cNvPicPr preferRelativeResize="0"/>
          <p:nvPr userDrawn="1"/>
        </p:nvPicPr>
        <p:blipFill>
          <a:blip r:embed="rId3">
            <a:alphaModFix/>
          </a:blip>
          <a:stretch>
            <a:fillRect/>
          </a:stretch>
        </p:blipFill>
        <p:spPr>
          <a:xfrm>
            <a:off x="1873656" y="1043668"/>
            <a:ext cx="8133699" cy="1854833"/>
          </a:xfrm>
          <a:prstGeom prst="rect">
            <a:avLst/>
          </a:prstGeom>
          <a:noFill/>
          <a:ln>
            <a:noFill/>
          </a:ln>
        </p:spPr>
      </p:pic>
      <p:sp>
        <p:nvSpPr>
          <p:cNvPr id="11" name="Title 10">
            <a:extLst>
              <a:ext uri="{FF2B5EF4-FFF2-40B4-BE49-F238E27FC236}">
                <a16:creationId xmlns:a16="http://schemas.microsoft.com/office/drawing/2014/main" id="{25F209B8-016D-4A35-AC27-E9A48F8670E4}"/>
              </a:ext>
            </a:extLst>
          </p:cNvPr>
          <p:cNvSpPr>
            <a:spLocks noGrp="1"/>
          </p:cNvSpPr>
          <p:nvPr>
            <p:ph type="title"/>
          </p:nvPr>
        </p:nvSpPr>
        <p:spPr>
          <a:xfrm>
            <a:off x="1873527" y="2796598"/>
            <a:ext cx="8133699" cy="953366"/>
          </a:xfrm>
          <a:prstGeom prst="rect">
            <a:avLst/>
          </a:prstGeom>
        </p:spPr>
        <p:txBody>
          <a:bodyPr>
            <a:noAutofit/>
          </a:bodyPr>
          <a:lstStyle>
            <a:lvl1pPr algn="ctr">
              <a:defRPr sz="3898"/>
            </a:lvl1pPr>
          </a:lstStyle>
          <a:p>
            <a:r>
              <a:rPr lang="en-US"/>
              <a:t>Click to edit Master title style</a:t>
            </a:r>
          </a:p>
        </p:txBody>
      </p:sp>
      <p:sp>
        <p:nvSpPr>
          <p:cNvPr id="13" name="Text Placeholder 12">
            <a:extLst>
              <a:ext uri="{FF2B5EF4-FFF2-40B4-BE49-F238E27FC236}">
                <a16:creationId xmlns:a16="http://schemas.microsoft.com/office/drawing/2014/main" id="{8B2F144C-05D9-45CA-AE45-58A6D7A0DEA4}"/>
              </a:ext>
            </a:extLst>
          </p:cNvPr>
          <p:cNvSpPr>
            <a:spLocks noGrp="1"/>
          </p:cNvSpPr>
          <p:nvPr>
            <p:ph type="body" sz="quarter" idx="13"/>
          </p:nvPr>
        </p:nvSpPr>
        <p:spPr>
          <a:xfrm>
            <a:off x="3208363" y="3976655"/>
            <a:ext cx="5464028" cy="466639"/>
          </a:xfrm>
          <a:prstGeom prst="rect">
            <a:avLst/>
          </a:prstGeom>
        </p:spPr>
        <p:txBody>
          <a:bodyPr anchor="ctr"/>
          <a:lstStyle>
            <a:lvl1pPr marL="0" indent="0" algn="ctr">
              <a:buNone/>
              <a:defRPr/>
            </a:lvl1pPr>
          </a:lstStyle>
          <a:p>
            <a:pPr lvl="0"/>
            <a:r>
              <a:rPr lang="en-US"/>
              <a:t>Click to edit Master text styles</a:t>
            </a:r>
          </a:p>
        </p:txBody>
      </p:sp>
      <p:sp>
        <p:nvSpPr>
          <p:cNvPr id="14" name="Rectangle 13">
            <a:extLst>
              <a:ext uri="{FF2B5EF4-FFF2-40B4-BE49-F238E27FC236}">
                <a16:creationId xmlns:a16="http://schemas.microsoft.com/office/drawing/2014/main" id="{D1F1C19B-A657-4DC3-B2E3-4A8A6AFAB6BC}"/>
              </a:ext>
            </a:extLst>
          </p:cNvPr>
          <p:cNvSpPr/>
          <p:nvPr userDrawn="1"/>
        </p:nvSpPr>
        <p:spPr>
          <a:xfrm>
            <a:off x="126011" y="554184"/>
            <a:ext cx="2151183" cy="738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5"/>
          </a:p>
        </p:txBody>
      </p:sp>
    </p:spTree>
    <p:extLst>
      <p:ext uri="{BB962C8B-B14F-4D97-AF65-F5344CB8AC3E}">
        <p14:creationId xmlns:p14="http://schemas.microsoft.com/office/powerpoint/2010/main" val="2218300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297FA01E-24AC-49D4-8C41-C51389DC6FF8}"/>
              </a:ext>
            </a:extLst>
          </p:cNvPr>
          <p:cNvSpPr/>
          <p:nvPr>
            <p:custDataLst>
              <p:tags r:id="rId1"/>
            </p:custDataLst>
          </p:nvPr>
        </p:nvSpPr>
        <p:spPr>
          <a:xfrm>
            <a:off x="0" y="0"/>
            <a:ext cx="12383" cy="12700"/>
          </a:xfrm>
          <a:prstGeom prst="octagon">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a:xfrm>
            <a:off x="594360" y="274638"/>
            <a:ext cx="10698480" cy="706090"/>
          </a:xfrm>
          <a:noFill/>
          <a:ln>
            <a:noFill/>
          </a:ln>
        </p:spPr>
        <p:txBody>
          <a:bodyPr>
            <a:normAutofit/>
          </a:bodyPr>
          <a:lstStyle>
            <a:lvl1pPr algn="l">
              <a:defRPr sz="3120">
                <a:solidFill>
                  <a:srgbClr val="FF0000"/>
                </a:solidFill>
              </a:defRPr>
            </a:lvl1p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cxnSp>
        <p:nvCxnSpPr>
          <p:cNvPr id="8" name="Straight Connector 7"/>
          <p:cNvCxnSpPr/>
          <p:nvPr/>
        </p:nvCxnSpPr>
        <p:spPr>
          <a:xfrm>
            <a:off x="594360" y="1052736"/>
            <a:ext cx="1069848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096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Do not remove">
            <a:extLst>
              <a:ext uri="{FF2B5EF4-FFF2-40B4-BE49-F238E27FC236}">
                <a16:creationId xmlns:a16="http://schemas.microsoft.com/office/drawing/2014/main" id="{74A997BD-A04A-4B08-A4A8-F7A22440416E}"/>
              </a:ext>
            </a:extLst>
          </p:cNvPr>
          <p:cNvSpPr/>
          <p:nvPr>
            <p:custDataLst>
              <p:tags r:id="rId1"/>
            </p:custDataLst>
          </p:nvPr>
        </p:nvSpPr>
        <p:spPr>
          <a:xfrm>
            <a:off x="0" y="0"/>
            <a:ext cx="12383" cy="12700"/>
          </a:xfrm>
          <a:prstGeom prst="octagon">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a:endParaRPr lang="en-US"/>
          </a:p>
        </p:txBody>
      </p:sp>
      <p:sp>
        <p:nvSpPr>
          <p:cNvPr id="4" name="Title 1"/>
          <p:cNvSpPr>
            <a:spLocks noGrp="1"/>
          </p:cNvSpPr>
          <p:nvPr>
            <p:ph type="title"/>
          </p:nvPr>
        </p:nvSpPr>
        <p:spPr>
          <a:xfrm>
            <a:off x="594360" y="274638"/>
            <a:ext cx="10698480" cy="706091"/>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lIns="91440" tIns="45720" rIns="91440" bIns="45720" anchor="ctr" anchorCtr="0">
            <a:normAutofit/>
          </a:bodyPr>
          <a:lstStyle>
            <a:lvl1pPr algn="l">
              <a:defRPr sz="3120" b="0" i="0" u="none" cap="none" baseline="0">
                <a:solidFill>
                  <a:srgbClr val="FF0000"/>
                </a:solidFill>
                <a:latin typeface="Calibri" panose="020F0502020204030204" pitchFamily="34" charset="0"/>
              </a:defRPr>
            </a:lvl1pPr>
          </a:lstStyle>
          <a:p>
            <a:r>
              <a:rPr lang="en-US"/>
              <a:t>Click to edit Master title style</a:t>
            </a:r>
            <a:endParaRPr lang="de-DE"/>
          </a:p>
        </p:txBody>
      </p:sp>
    </p:spTree>
    <p:extLst>
      <p:ext uri="{BB962C8B-B14F-4D97-AF65-F5344CB8AC3E}">
        <p14:creationId xmlns:p14="http://schemas.microsoft.com/office/powerpoint/2010/main" val="3037170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9_Title, Text &amp; 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aseline="0">
                <a:solidFill>
                  <a:srgbClr val="595959"/>
                </a:solidFill>
                <a:latin typeface="Arial"/>
                <a:cs typeface="Arial"/>
              </a:defRPr>
            </a:lvl1pPr>
          </a:lstStyle>
          <a:p>
            <a:r>
              <a:rPr lang="en-US" dirty="0"/>
              <a:t>Click to edit Master title style</a:t>
            </a:r>
          </a:p>
        </p:txBody>
      </p:sp>
      <p:sp>
        <p:nvSpPr>
          <p:cNvPr id="6" name="Content Placeholder 5"/>
          <p:cNvSpPr>
            <a:spLocks noGrp="1"/>
          </p:cNvSpPr>
          <p:nvPr>
            <p:ph sz="quarter" idx="13"/>
          </p:nvPr>
        </p:nvSpPr>
        <p:spPr>
          <a:xfrm>
            <a:off x="594360" y="1752600"/>
            <a:ext cx="10698480" cy="4514850"/>
          </a:xfrm>
        </p:spPr>
        <p:txBody>
          <a:bodyPr/>
          <a:lstStyle>
            <a:lvl1pPr>
              <a:defRPr sz="1800" baseline="0"/>
            </a:lvl1pPr>
            <a:lvl2pPr>
              <a:defRPr sz="1600" baseline="0"/>
            </a:lvl2pPr>
          </a:lstStyle>
          <a:p>
            <a:pPr lvl="0"/>
            <a:r>
              <a:rPr lang="en-US" dirty="0"/>
              <a:t>Click to edit Master text styles</a:t>
            </a:r>
          </a:p>
          <a:p>
            <a:pPr lvl="1"/>
            <a:r>
              <a:rPr lang="en-US" dirty="0"/>
              <a:t>Second level</a:t>
            </a:r>
          </a:p>
        </p:txBody>
      </p:sp>
      <p:sp>
        <p:nvSpPr>
          <p:cNvPr id="5" name="Slide Number Placeholder 5"/>
          <p:cNvSpPr>
            <a:spLocks noGrp="1"/>
          </p:cNvSpPr>
          <p:nvPr>
            <p:ph type="sldNum" sz="quarter" idx="14"/>
          </p:nvPr>
        </p:nvSpPr>
        <p:spPr/>
        <p:txBody>
          <a:bodyPr/>
          <a:lstStyle>
            <a:lvl1pPr>
              <a:defRPr/>
            </a:lvl1pPr>
          </a:lstStyle>
          <a:p>
            <a:pPr>
              <a:defRPr/>
            </a:pPr>
            <a:fld id="{B3DAFCE5-0C67-4A53-8F92-3CAC2938318C}" type="slidenum">
              <a:rPr lang="en-US" altLang="en-US"/>
              <a:pPr>
                <a:defRPr/>
              </a:pPr>
              <a:t>‹#›</a:t>
            </a:fld>
            <a:endParaRPr lang="en-US" altLang="en-US"/>
          </a:p>
        </p:txBody>
      </p:sp>
    </p:spTree>
    <p:extLst>
      <p:ext uri="{BB962C8B-B14F-4D97-AF65-F5344CB8AC3E}">
        <p14:creationId xmlns:p14="http://schemas.microsoft.com/office/powerpoint/2010/main" val="1577414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e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oleObject" Target="../embeddings/oleObject1.bin"/><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ags" Target="../tags/tag1.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oleObject" Target="../embeddings/oleObject2.bin"/><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ags" Target="../tags/tag3.xml"/><Relationship Id="rId2" Type="http://schemas.openxmlformats.org/officeDocument/2006/relationships/slideLayout" Target="../slideLayouts/slideLayout50.xml"/><Relationship Id="rId16" Type="http://schemas.openxmlformats.org/officeDocument/2006/relationships/tags" Target="../tags/tag2.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4.xml"/><Relationship Id="rId10" Type="http://schemas.openxmlformats.org/officeDocument/2006/relationships/slideLayout" Target="../slideLayouts/slideLayout58.xml"/><Relationship Id="rId19" Type="http://schemas.openxmlformats.org/officeDocument/2006/relationships/image" Target="../media/image10.emf"/><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ags" Target="../tags/tag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ags" Target="../tags/tag4.xml"/><Relationship Id="rId2" Type="http://schemas.openxmlformats.org/officeDocument/2006/relationships/slideLayout" Target="../slideLayouts/slideLayout64.xml"/><Relationship Id="rId16" Type="http://schemas.openxmlformats.org/officeDocument/2006/relationships/theme" Target="../theme/theme5.xml"/><Relationship Id="rId20" Type="http://schemas.openxmlformats.org/officeDocument/2006/relationships/image" Target="../media/image10.emf"/><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oleObject" Target="../embeddings/oleObject2.bin"/><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6.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NCDOT_PowerPoint_Template-01.jp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0" y="0"/>
            <a:ext cx="11887200" cy="6858000"/>
          </a:xfrm>
          <a:prstGeom prst="rect">
            <a:avLst/>
          </a:prstGeom>
        </p:spPr>
      </p:pic>
      <p:sp>
        <p:nvSpPr>
          <p:cNvPr id="1027" name="Title Placeholder 1"/>
          <p:cNvSpPr>
            <a:spLocks noGrp="1"/>
          </p:cNvSpPr>
          <p:nvPr>
            <p:ph type="title"/>
          </p:nvPr>
        </p:nvSpPr>
        <p:spPr bwMode="auto">
          <a:xfrm>
            <a:off x="594360" y="469900"/>
            <a:ext cx="1069848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Text Placeholder 2"/>
          <p:cNvSpPr>
            <a:spLocks noGrp="1"/>
          </p:cNvSpPr>
          <p:nvPr>
            <p:ph type="body" idx="1"/>
          </p:nvPr>
        </p:nvSpPr>
        <p:spPr bwMode="auto">
          <a:xfrm>
            <a:off x="594360" y="1795463"/>
            <a:ext cx="1069848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p:cNvSpPr>
            <a:spLocks noGrp="1"/>
          </p:cNvSpPr>
          <p:nvPr>
            <p:ph type="sldNum" sz="quarter" idx="4"/>
          </p:nvPr>
        </p:nvSpPr>
        <p:spPr>
          <a:xfrm>
            <a:off x="8519160" y="6356351"/>
            <a:ext cx="277368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chemeClr val="tx1">
                    <a:lumMod val="50000"/>
                    <a:lumOff val="50000"/>
                  </a:schemeClr>
                </a:solidFill>
              </a:defRPr>
            </a:lvl1pPr>
          </a:lstStyle>
          <a:p>
            <a:pPr>
              <a:defRPr/>
            </a:pPr>
            <a:fld id="{242A913A-3D76-A24F-93D7-30008D8DD2C5}" type="slidenum">
              <a:rPr lang="en-US" altLang="en-US" smtClean="0"/>
              <a:t>‹#›</a:t>
            </a:fld>
            <a:endParaRPr lang="en-US" altLang="en-US" dirty="0"/>
          </a:p>
        </p:txBody>
      </p:sp>
    </p:spTree>
  </p:cSld>
  <p:clrMap bg1="lt1" tx1="dk1" bg2="lt2" tx2="dk2" accent1="accent1" accent2="accent2" accent3="accent3" accent4="accent4" accent5="accent5" accent6="accent6" hlink="hlink" folHlink="folHlink"/>
  <p:sldLayoutIdLst>
    <p:sldLayoutId id="2147483672" r:id="rId1"/>
    <p:sldLayoutId id="2147483669" r:id="rId2"/>
    <p:sldLayoutId id="2147483670" r:id="rId3"/>
    <p:sldLayoutId id="2147483671" r:id="rId4"/>
    <p:sldLayoutId id="2147483677" r:id="rId5"/>
    <p:sldLayoutId id="2147483679" r:id="rId6"/>
    <p:sldLayoutId id="2147483684" r:id="rId7"/>
    <p:sldLayoutId id="2147483688" r:id="rId8"/>
    <p:sldLayoutId id="2147483691" r:id="rId9"/>
    <p:sldLayoutId id="2147483692" r:id="rId10"/>
    <p:sldLayoutId id="2147483693" r:id="rId11"/>
    <p:sldLayoutId id="2147483695" r:id="rId12"/>
    <p:sldLayoutId id="2147483696" r:id="rId13"/>
    <p:sldLayoutId id="2147483699" r:id="rId14"/>
    <p:sldLayoutId id="2147483780" r:id="rId15"/>
  </p:sldLayoutIdLst>
  <p:hf hdr="0" ftr="0" dt="0"/>
  <p:txStyles>
    <p:titleStyle>
      <a:lvl1pPr algn="ctr" defTabSz="457200" rtl="0" eaLnBrk="1" fontAlgn="base" hangingPunct="1">
        <a:spcBef>
          <a:spcPct val="0"/>
        </a:spcBef>
        <a:spcAft>
          <a:spcPct val="0"/>
        </a:spcAft>
        <a:defRPr sz="3200" kern="1200">
          <a:solidFill>
            <a:srgbClr val="595959"/>
          </a:solidFill>
          <a:latin typeface="Arial"/>
          <a:ea typeface="MS PGothic" pitchFamily="34" charset="-128"/>
          <a:cs typeface="Arial"/>
        </a:defRPr>
      </a:lvl1pPr>
      <a:lvl2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2pPr>
      <a:lvl3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3pPr>
      <a:lvl4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4pPr>
      <a:lvl5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5pPr>
      <a:lvl6pPr marL="457200" algn="ctr"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2800" kern="1200">
          <a:solidFill>
            <a:srgbClr val="595959"/>
          </a:solidFill>
          <a:latin typeface="Arial"/>
          <a:ea typeface="MS PGothic" pitchFamily="34" charset="-128"/>
          <a:cs typeface="Arial"/>
        </a:defRPr>
      </a:lvl1pPr>
      <a:lvl2pPr marL="742950" indent="-285750" algn="l" defTabSz="457200" rtl="0" eaLnBrk="1" fontAlgn="base" hangingPunct="1">
        <a:spcBef>
          <a:spcPct val="20000"/>
        </a:spcBef>
        <a:spcAft>
          <a:spcPct val="0"/>
        </a:spcAft>
        <a:buFont typeface="Arial" charset="0"/>
        <a:buChar char="–"/>
        <a:defRPr sz="2600" kern="1200">
          <a:solidFill>
            <a:srgbClr val="595959"/>
          </a:solidFill>
          <a:latin typeface="Arial"/>
          <a:ea typeface="MS PGothic" pitchFamily="34" charset="-128"/>
          <a:cs typeface="Arial"/>
        </a:defRPr>
      </a:lvl2pPr>
      <a:lvl3pPr marL="1143000" indent="-228600" algn="l" defTabSz="457200" rtl="0" eaLnBrk="1" fontAlgn="base" hangingPunct="1">
        <a:spcBef>
          <a:spcPct val="20000"/>
        </a:spcBef>
        <a:spcAft>
          <a:spcPct val="0"/>
        </a:spcAft>
        <a:buFont typeface="Arial" charset="0"/>
        <a:buChar char="•"/>
        <a:defRPr sz="2400" kern="1200">
          <a:solidFill>
            <a:srgbClr val="595959"/>
          </a:solidFill>
          <a:latin typeface="Arial"/>
          <a:ea typeface="MS PGothic" pitchFamily="34" charset="-128"/>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4pPr>
      <a:lvl5pPr marL="20574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NCDOT_PowerPoint_Template-01.jp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0" y="0"/>
            <a:ext cx="11887200" cy="6858000"/>
          </a:xfrm>
          <a:prstGeom prst="rect">
            <a:avLst/>
          </a:prstGeom>
        </p:spPr>
      </p:pic>
      <p:sp>
        <p:nvSpPr>
          <p:cNvPr id="1027" name="Title Placeholder 1"/>
          <p:cNvSpPr>
            <a:spLocks noGrp="1"/>
          </p:cNvSpPr>
          <p:nvPr>
            <p:ph type="title"/>
          </p:nvPr>
        </p:nvSpPr>
        <p:spPr bwMode="auto">
          <a:xfrm>
            <a:off x="594360" y="469900"/>
            <a:ext cx="1069848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Text Placeholder 2"/>
          <p:cNvSpPr>
            <a:spLocks noGrp="1"/>
          </p:cNvSpPr>
          <p:nvPr>
            <p:ph type="body" idx="1"/>
          </p:nvPr>
        </p:nvSpPr>
        <p:spPr bwMode="auto">
          <a:xfrm>
            <a:off x="594360" y="1795463"/>
            <a:ext cx="1069848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Slide Number Placeholder 5"/>
          <p:cNvSpPr>
            <a:spLocks noGrp="1"/>
          </p:cNvSpPr>
          <p:nvPr>
            <p:ph type="sldNum" sz="quarter" idx="4"/>
          </p:nvPr>
        </p:nvSpPr>
        <p:spPr>
          <a:xfrm>
            <a:off x="8519160" y="6356351"/>
            <a:ext cx="277368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chemeClr val="tx1">
                    <a:lumMod val="50000"/>
                    <a:lumOff val="50000"/>
                  </a:schemeClr>
                </a:solidFill>
              </a:defRPr>
            </a:lvl1pPr>
          </a:lstStyle>
          <a:p>
            <a:pPr>
              <a:defRPr/>
            </a:pPr>
            <a:fld id="{242A913A-3D76-A24F-93D7-30008D8DD2C5}" type="slidenum">
              <a:rPr lang="en-US" altLang="en-US" smtClean="0"/>
              <a:t>‹#›</a:t>
            </a:fld>
            <a:endParaRPr lang="en-US" altLang="en-US" dirty="0"/>
          </a:p>
        </p:txBody>
      </p:sp>
    </p:spTree>
    <p:extLst>
      <p:ext uri="{BB962C8B-B14F-4D97-AF65-F5344CB8AC3E}">
        <p14:creationId xmlns:p14="http://schemas.microsoft.com/office/powerpoint/2010/main" val="108497667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2" r:id="rId14"/>
    <p:sldLayoutId id="2147483723" r:id="rId15"/>
  </p:sldLayoutIdLst>
  <p:hf hdr="0" ftr="0" dt="0"/>
  <p:txStyles>
    <p:titleStyle>
      <a:lvl1pPr algn="ctr" defTabSz="457200" rtl="0" eaLnBrk="1" fontAlgn="base" hangingPunct="1">
        <a:spcBef>
          <a:spcPct val="0"/>
        </a:spcBef>
        <a:spcAft>
          <a:spcPct val="0"/>
        </a:spcAft>
        <a:defRPr sz="3200" kern="1200">
          <a:solidFill>
            <a:srgbClr val="595959"/>
          </a:solidFill>
          <a:latin typeface="Arial"/>
          <a:ea typeface="MS PGothic" pitchFamily="34" charset="-128"/>
          <a:cs typeface="Arial"/>
        </a:defRPr>
      </a:lvl1pPr>
      <a:lvl2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2pPr>
      <a:lvl3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3pPr>
      <a:lvl4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4pPr>
      <a:lvl5pPr algn="ctr" defTabSz="457200" rtl="0" eaLnBrk="1" fontAlgn="base" hangingPunct="1">
        <a:spcBef>
          <a:spcPct val="0"/>
        </a:spcBef>
        <a:spcAft>
          <a:spcPct val="0"/>
        </a:spcAft>
        <a:defRPr sz="4400">
          <a:solidFill>
            <a:srgbClr val="595959"/>
          </a:solidFill>
          <a:latin typeface="Arial" charset="0"/>
          <a:ea typeface="MS PGothic" pitchFamily="34" charset="-128"/>
          <a:cs typeface="Arial" charset="0"/>
        </a:defRPr>
      </a:lvl5pPr>
      <a:lvl6pPr marL="457200" algn="ctr" defTabSz="457200" rtl="0" eaLnBrk="1" fontAlgn="base" hangingPunct="1">
        <a:spcBef>
          <a:spcPct val="0"/>
        </a:spcBef>
        <a:spcAft>
          <a:spcPct val="0"/>
        </a:spcAft>
        <a:defRPr sz="4400">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2800" kern="1200">
          <a:solidFill>
            <a:srgbClr val="595959"/>
          </a:solidFill>
          <a:latin typeface="Arial"/>
          <a:ea typeface="MS PGothic" pitchFamily="34" charset="-128"/>
          <a:cs typeface="Arial"/>
        </a:defRPr>
      </a:lvl1pPr>
      <a:lvl2pPr marL="742950" indent="-285750" algn="l" defTabSz="457200" rtl="0" eaLnBrk="1" fontAlgn="base" hangingPunct="1">
        <a:spcBef>
          <a:spcPct val="20000"/>
        </a:spcBef>
        <a:spcAft>
          <a:spcPct val="0"/>
        </a:spcAft>
        <a:buFont typeface="Arial" charset="0"/>
        <a:buChar char="–"/>
        <a:defRPr sz="2600" kern="1200">
          <a:solidFill>
            <a:srgbClr val="595959"/>
          </a:solidFill>
          <a:latin typeface="Arial"/>
          <a:ea typeface="MS PGothic" pitchFamily="34" charset="-128"/>
          <a:cs typeface="Arial"/>
        </a:defRPr>
      </a:lvl2pPr>
      <a:lvl3pPr marL="1143000" indent="-228600" algn="l" defTabSz="457200" rtl="0" eaLnBrk="1" fontAlgn="base" hangingPunct="1">
        <a:spcBef>
          <a:spcPct val="20000"/>
        </a:spcBef>
        <a:spcAft>
          <a:spcPct val="0"/>
        </a:spcAft>
        <a:buFont typeface="Arial" charset="0"/>
        <a:buChar char="•"/>
        <a:defRPr sz="2400" kern="1200">
          <a:solidFill>
            <a:srgbClr val="595959"/>
          </a:solidFill>
          <a:latin typeface="Arial"/>
          <a:ea typeface="MS PGothic" pitchFamily="34" charset="-128"/>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4pPr>
      <a:lvl5pPr marL="20574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94E7220-CA2E-4292-84F6-35C34FB649C3}"/>
              </a:ext>
            </a:extLst>
          </p:cNvPr>
          <p:cNvGraphicFramePr>
            <a:graphicFrameLocks noChangeAspect="1"/>
          </p:cNvGraphicFramePr>
          <p:nvPr userDrawn="1">
            <p:custDataLst>
              <p:tags r:id="rId20"/>
            </p:custDataLst>
            <p:extLst>
              <p:ext uri="{D42A27DB-BD31-4B8C-83A1-F6EECF244321}">
                <p14:modId xmlns:p14="http://schemas.microsoft.com/office/powerpoint/2010/main" val="357195190"/>
              </p:ext>
            </p:extLst>
          </p:nvPr>
        </p:nvGraphicFramePr>
        <p:xfrm>
          <a:off x="1548" y="1588"/>
          <a:ext cx="1548" cy="1588"/>
        </p:xfrm>
        <a:graphic>
          <a:graphicData uri="http://schemas.openxmlformats.org/presentationml/2006/ole">
            <mc:AlternateContent xmlns:mc="http://schemas.openxmlformats.org/markup-compatibility/2006">
              <mc:Choice xmlns:v="urn:schemas-microsoft-com:vml" Requires="v">
                <p:oleObj name="think-cell Slide" r:id="rId21" imgW="395" imgH="394" progId="TCLayout.ActiveDocument.1">
                  <p:embed/>
                </p:oleObj>
              </mc:Choice>
              <mc:Fallback>
                <p:oleObj name="think-cell Slide" r:id="rId21" imgW="395" imgH="394" progId="TCLayout.ActiveDocument.1">
                  <p:embed/>
                  <p:pic>
                    <p:nvPicPr>
                      <p:cNvPr id="8" name="Object 7" hidden="1">
                        <a:extLst>
                          <a:ext uri="{FF2B5EF4-FFF2-40B4-BE49-F238E27FC236}">
                            <a16:creationId xmlns:a16="http://schemas.microsoft.com/office/drawing/2014/main" id="{994E7220-CA2E-4292-84F6-35C34FB649C3}"/>
                          </a:ext>
                        </a:extLst>
                      </p:cNvPr>
                      <p:cNvPicPr/>
                      <p:nvPr/>
                    </p:nvPicPr>
                    <p:blipFill>
                      <a:blip r:embed="rId22"/>
                      <a:stretch>
                        <a:fillRect/>
                      </a:stretch>
                    </p:blipFill>
                    <p:spPr>
                      <a:xfrm>
                        <a:off x="1548" y="1588"/>
                        <a:ext cx="1548" cy="1588"/>
                      </a:xfrm>
                      <a:prstGeom prst="rect">
                        <a:avLst/>
                      </a:prstGeom>
                    </p:spPr>
                  </p:pic>
                </p:oleObj>
              </mc:Fallback>
            </mc:AlternateContent>
          </a:graphicData>
        </a:graphic>
      </p:graphicFrame>
      <p:sp>
        <p:nvSpPr>
          <p:cNvPr id="2" name="Title Placeholder 1"/>
          <p:cNvSpPr>
            <a:spLocks noGrp="1"/>
          </p:cNvSpPr>
          <p:nvPr>
            <p:ph type="title"/>
          </p:nvPr>
        </p:nvSpPr>
        <p:spPr>
          <a:xfrm>
            <a:off x="817245" y="365126"/>
            <a:ext cx="1025271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17245" y="1825625"/>
            <a:ext cx="1025271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7245" y="6356351"/>
            <a:ext cx="2674620" cy="365125"/>
          </a:xfrm>
          <a:prstGeom prst="rect">
            <a:avLst/>
          </a:prstGeom>
        </p:spPr>
        <p:txBody>
          <a:bodyPr vert="horz" lIns="91440" tIns="45720" rIns="91440" bIns="45720" rtlCol="0" anchor="ctr"/>
          <a:lstStyle>
            <a:lvl1pPr algn="l">
              <a:defRPr sz="1170">
                <a:solidFill>
                  <a:schemeClr val="tx1">
                    <a:tint val="75000"/>
                  </a:schemeClr>
                </a:solidFill>
              </a:defRPr>
            </a:lvl1pPr>
          </a:lstStyle>
          <a:p>
            <a:fld id="{846CE7D5-CF57-46EF-B807-FDD0502418D4}" type="datetimeFigureOut">
              <a:rPr lang="en-US" smtClean="0"/>
              <a:t>10/13/2021</a:t>
            </a:fld>
            <a:endParaRPr lang="en-US"/>
          </a:p>
        </p:txBody>
      </p:sp>
      <p:sp>
        <p:nvSpPr>
          <p:cNvPr id="5" name="Footer Placeholder 4"/>
          <p:cNvSpPr>
            <a:spLocks noGrp="1"/>
          </p:cNvSpPr>
          <p:nvPr>
            <p:ph type="ftr" sz="quarter" idx="3"/>
          </p:nvPr>
        </p:nvSpPr>
        <p:spPr>
          <a:xfrm>
            <a:off x="3937635" y="6356351"/>
            <a:ext cx="4011930" cy="365125"/>
          </a:xfrm>
          <a:prstGeom prst="rect">
            <a:avLst/>
          </a:prstGeom>
        </p:spPr>
        <p:txBody>
          <a:bodyPr vert="horz" lIns="91440" tIns="45720" rIns="91440" bIns="45720" rtlCol="0" anchor="ctr"/>
          <a:lstStyle>
            <a:lvl1pPr algn="ctr">
              <a:defRPr sz="117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395335" y="6356351"/>
            <a:ext cx="2674620" cy="365125"/>
          </a:xfrm>
          <a:prstGeom prst="rect">
            <a:avLst/>
          </a:prstGeom>
        </p:spPr>
        <p:txBody>
          <a:bodyPr vert="horz" lIns="91440" tIns="45720" rIns="91440" bIns="45720" rtlCol="0" anchor="ctr"/>
          <a:lstStyle>
            <a:lvl1pPr algn="r">
              <a:defRPr sz="117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80257401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Lst>
  <p:txStyles>
    <p:titleStyle>
      <a:lvl1pPr algn="l" defTabSz="891540" rtl="0" eaLnBrk="1" latinLnBrk="0" hangingPunct="1">
        <a:lnSpc>
          <a:spcPct val="90000"/>
        </a:lnSpc>
        <a:spcBef>
          <a:spcPct val="0"/>
        </a:spcBef>
        <a:buNone/>
        <a:defRPr sz="4290" kern="1200">
          <a:solidFill>
            <a:schemeClr val="tx1"/>
          </a:solidFill>
          <a:latin typeface="+mj-lt"/>
          <a:ea typeface="+mj-ea"/>
          <a:cs typeface="+mj-cs"/>
        </a:defRPr>
      </a:lvl1pPr>
    </p:titleStyle>
    <p:bodyStyle>
      <a:lvl1pPr marL="222885" indent="-222885" algn="l" defTabSz="891540" rtl="0" eaLnBrk="1" latinLnBrk="0" hangingPunct="1">
        <a:lnSpc>
          <a:spcPct val="90000"/>
        </a:lnSpc>
        <a:spcBef>
          <a:spcPts val="975"/>
        </a:spcBef>
        <a:buFont typeface="Arial" panose="020B0604020202020204" pitchFamily="34" charset="0"/>
        <a:buChar char="•"/>
        <a:defRPr sz="2730" kern="1200">
          <a:solidFill>
            <a:schemeClr val="tx1"/>
          </a:solidFill>
          <a:latin typeface="+mn-lt"/>
          <a:ea typeface="+mn-ea"/>
          <a:cs typeface="+mn-cs"/>
        </a:defRPr>
      </a:lvl1pPr>
      <a:lvl2pPr marL="668655" indent="-222885" algn="l" defTabSz="891540" rtl="0" eaLnBrk="1" latinLnBrk="0" hangingPunct="1">
        <a:lnSpc>
          <a:spcPct val="90000"/>
        </a:lnSpc>
        <a:spcBef>
          <a:spcPts val="488"/>
        </a:spcBef>
        <a:buFont typeface="Arial" panose="020B0604020202020204" pitchFamily="34" charset="0"/>
        <a:buChar char="•"/>
        <a:defRPr sz="2340" kern="1200">
          <a:solidFill>
            <a:schemeClr val="tx1"/>
          </a:solidFill>
          <a:latin typeface="+mn-lt"/>
          <a:ea typeface="+mn-ea"/>
          <a:cs typeface="+mn-cs"/>
        </a:defRPr>
      </a:lvl2pPr>
      <a:lvl3pPr marL="1114425" indent="-222885" algn="l" defTabSz="891540" rtl="0" eaLnBrk="1" latinLnBrk="0" hangingPunct="1">
        <a:lnSpc>
          <a:spcPct val="90000"/>
        </a:lnSpc>
        <a:spcBef>
          <a:spcPts val="488"/>
        </a:spcBef>
        <a:buFont typeface="Arial" panose="020B0604020202020204" pitchFamily="34" charset="0"/>
        <a:buChar char="•"/>
        <a:defRPr sz="1950" kern="1200">
          <a:solidFill>
            <a:schemeClr val="tx1"/>
          </a:solidFill>
          <a:latin typeface="+mn-lt"/>
          <a:ea typeface="+mn-ea"/>
          <a:cs typeface="+mn-cs"/>
        </a:defRPr>
      </a:lvl3pPr>
      <a:lvl4pPr marL="156019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4pPr>
      <a:lvl5pPr marL="200596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5pPr>
      <a:lvl6pPr marL="245173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6pPr>
      <a:lvl7pPr marL="289750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7pPr>
      <a:lvl8pPr marL="334327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8pPr>
      <a:lvl9pPr marL="378904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9pPr>
    </p:bodyStyle>
    <p:otherStyle>
      <a:defPPr>
        <a:defRPr lang="en-US"/>
      </a:defPPr>
      <a:lvl1pPr marL="0" algn="l" defTabSz="891540" rtl="0" eaLnBrk="1" latinLnBrk="0" hangingPunct="1">
        <a:defRPr sz="1755" kern="1200">
          <a:solidFill>
            <a:schemeClr val="tx1"/>
          </a:solidFill>
          <a:latin typeface="+mn-lt"/>
          <a:ea typeface="+mn-ea"/>
          <a:cs typeface="+mn-cs"/>
        </a:defRPr>
      </a:lvl1pPr>
      <a:lvl2pPr marL="445770" algn="l" defTabSz="891540" rtl="0" eaLnBrk="1" latinLnBrk="0" hangingPunct="1">
        <a:defRPr sz="1755" kern="1200">
          <a:solidFill>
            <a:schemeClr val="tx1"/>
          </a:solidFill>
          <a:latin typeface="+mn-lt"/>
          <a:ea typeface="+mn-ea"/>
          <a:cs typeface="+mn-cs"/>
        </a:defRPr>
      </a:lvl2pPr>
      <a:lvl3pPr marL="891540" algn="l" defTabSz="891540" rtl="0" eaLnBrk="1" latinLnBrk="0" hangingPunct="1">
        <a:defRPr sz="1755" kern="1200">
          <a:solidFill>
            <a:schemeClr val="tx1"/>
          </a:solidFill>
          <a:latin typeface="+mn-lt"/>
          <a:ea typeface="+mn-ea"/>
          <a:cs typeface="+mn-cs"/>
        </a:defRPr>
      </a:lvl3pPr>
      <a:lvl4pPr marL="1337310" algn="l" defTabSz="891540" rtl="0" eaLnBrk="1" latinLnBrk="0" hangingPunct="1">
        <a:defRPr sz="1755" kern="1200">
          <a:solidFill>
            <a:schemeClr val="tx1"/>
          </a:solidFill>
          <a:latin typeface="+mn-lt"/>
          <a:ea typeface="+mn-ea"/>
          <a:cs typeface="+mn-cs"/>
        </a:defRPr>
      </a:lvl4pPr>
      <a:lvl5pPr marL="1783080" algn="l" defTabSz="891540" rtl="0" eaLnBrk="1" latinLnBrk="0" hangingPunct="1">
        <a:defRPr sz="1755" kern="1200">
          <a:solidFill>
            <a:schemeClr val="tx1"/>
          </a:solidFill>
          <a:latin typeface="+mn-lt"/>
          <a:ea typeface="+mn-ea"/>
          <a:cs typeface="+mn-cs"/>
        </a:defRPr>
      </a:lvl5pPr>
      <a:lvl6pPr marL="2228850" algn="l" defTabSz="891540" rtl="0" eaLnBrk="1" latinLnBrk="0" hangingPunct="1">
        <a:defRPr sz="1755" kern="1200">
          <a:solidFill>
            <a:schemeClr val="tx1"/>
          </a:solidFill>
          <a:latin typeface="+mn-lt"/>
          <a:ea typeface="+mn-ea"/>
          <a:cs typeface="+mn-cs"/>
        </a:defRPr>
      </a:lvl6pPr>
      <a:lvl7pPr marL="2674620" algn="l" defTabSz="891540" rtl="0" eaLnBrk="1" latinLnBrk="0" hangingPunct="1">
        <a:defRPr sz="1755" kern="1200">
          <a:solidFill>
            <a:schemeClr val="tx1"/>
          </a:solidFill>
          <a:latin typeface="+mn-lt"/>
          <a:ea typeface="+mn-ea"/>
          <a:cs typeface="+mn-cs"/>
        </a:defRPr>
      </a:lvl7pPr>
      <a:lvl8pPr marL="3120390" algn="l" defTabSz="891540" rtl="0" eaLnBrk="1" latinLnBrk="0" hangingPunct="1">
        <a:defRPr sz="1755" kern="1200">
          <a:solidFill>
            <a:schemeClr val="tx1"/>
          </a:solidFill>
          <a:latin typeface="+mn-lt"/>
          <a:ea typeface="+mn-ea"/>
          <a:cs typeface="+mn-cs"/>
        </a:defRPr>
      </a:lvl8pPr>
      <a:lvl9pPr marL="3566160" algn="l" defTabSz="891540" rtl="0" eaLnBrk="1" latinLnBrk="0" hangingPunct="1">
        <a:defRPr sz="175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6"/>
            </p:custDataLst>
            <p:extLst>
              <p:ext uri="{D42A27DB-BD31-4B8C-83A1-F6EECF244321}">
                <p14:modId xmlns:p14="http://schemas.microsoft.com/office/powerpoint/2010/main" val="1652591026"/>
              </p:ext>
            </p:extLst>
          </p:nvPr>
        </p:nvGraphicFramePr>
        <p:xfrm>
          <a:off x="2066" y="1588"/>
          <a:ext cx="2064" cy="1588"/>
        </p:xfrm>
        <a:graphic>
          <a:graphicData uri="http://schemas.openxmlformats.org/presentationml/2006/ole">
            <mc:AlternateContent xmlns:mc="http://schemas.openxmlformats.org/markup-compatibility/2006">
              <mc:Choice xmlns:v="urn:schemas-microsoft-com:vml" Requires="v">
                <p:oleObj name="think-cell Slide" r:id="rId18" imgW="270" imgH="270" progId="TCLayout.ActiveDocument.1">
                  <p:embed/>
                </p:oleObj>
              </mc:Choice>
              <mc:Fallback>
                <p:oleObj name="think-cell Slide" r:id="rId18" imgW="270" imgH="270" progId="TCLayout.ActiveDocument.1">
                  <p:embed/>
                  <p:pic>
                    <p:nvPicPr>
                      <p:cNvPr id="7" name="Object 6" hidden="1"/>
                      <p:cNvPicPr/>
                      <p:nvPr/>
                    </p:nvPicPr>
                    <p:blipFill>
                      <a:blip r:embed="rId19"/>
                      <a:stretch>
                        <a:fillRect/>
                      </a:stretch>
                    </p:blipFill>
                    <p:spPr>
                      <a:xfrm>
                        <a:off x="2066" y="1588"/>
                        <a:ext cx="2064" cy="1588"/>
                      </a:xfrm>
                      <a:prstGeom prst="rect">
                        <a:avLst/>
                      </a:prstGeom>
                    </p:spPr>
                  </p:pic>
                </p:oleObj>
              </mc:Fallback>
            </mc:AlternateContent>
          </a:graphicData>
        </a:graphic>
      </p:graphicFrame>
      <p:sp>
        <p:nvSpPr>
          <p:cNvPr id="4" name="Rectangle 3" hidden="1"/>
          <p:cNvSpPr/>
          <p:nvPr userDrawn="1">
            <p:custDataLst>
              <p:tags r:id="rId17"/>
            </p:custDataLst>
          </p:nvPr>
        </p:nvSpPr>
        <p:spPr>
          <a:xfrm>
            <a:off x="1" y="0"/>
            <a:ext cx="206375"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510" b="1">
              <a:solidFill>
                <a:srgbClr val="FFFFFF"/>
              </a:solidFill>
              <a:sym typeface="Calibri"/>
            </a:endParaRPr>
          </a:p>
        </p:txBody>
      </p:sp>
      <p:sp>
        <p:nvSpPr>
          <p:cNvPr id="6" name="Slide Number Placeholder 5"/>
          <p:cNvSpPr>
            <a:spLocks noGrp="1"/>
          </p:cNvSpPr>
          <p:nvPr>
            <p:ph type="sldNum" sz="quarter" idx="4"/>
          </p:nvPr>
        </p:nvSpPr>
        <p:spPr>
          <a:xfrm>
            <a:off x="10204373" y="6367370"/>
            <a:ext cx="1413395" cy="365125"/>
          </a:xfrm>
          <a:prstGeom prst="rect">
            <a:avLst/>
          </a:prstGeom>
        </p:spPr>
        <p:txBody>
          <a:bodyPr vert="horz" lIns="91440" tIns="45720" rIns="91440" bIns="45720" rtlCol="0" anchor="ctr"/>
          <a:lstStyle>
            <a:lvl1pPr algn="r">
              <a:defRPr sz="975" b="0" i="0">
                <a:solidFill>
                  <a:srgbClr val="014373"/>
                </a:solidFill>
                <a:latin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137213122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Lst>
  <p:hf hdr="0" ftr="0" dt="0"/>
  <p:txStyles>
    <p:titleStyle>
      <a:lvl1pPr algn="l" defTabSz="668655" rtl="0" eaLnBrk="1" latinLnBrk="0" hangingPunct="1">
        <a:lnSpc>
          <a:spcPct val="90000"/>
        </a:lnSpc>
        <a:spcBef>
          <a:spcPct val="0"/>
        </a:spcBef>
        <a:buNone/>
        <a:defRPr sz="3510" b="0" i="0" kern="1200">
          <a:solidFill>
            <a:schemeClr val="tx1"/>
          </a:solidFill>
          <a:latin typeface="Arial" panose="020B0604020202020204" pitchFamily="34" charset="0"/>
          <a:ea typeface="+mj-ea"/>
          <a:cs typeface="Arial" panose="020B0604020202020204" pitchFamily="34" charset="0"/>
        </a:defRPr>
      </a:lvl1pPr>
    </p:titleStyle>
    <p:bodyStyle>
      <a:lvl1pPr marL="167164" indent="-167164" algn="l" defTabSz="668655" rtl="0" eaLnBrk="1" latinLnBrk="0" hangingPunct="1">
        <a:lnSpc>
          <a:spcPct val="90000"/>
        </a:lnSpc>
        <a:spcBef>
          <a:spcPts val="731"/>
        </a:spcBef>
        <a:buFont typeface="Arial" panose="020B0604020202020204" pitchFamily="34" charset="0"/>
        <a:buChar char="•"/>
        <a:defRPr sz="2730" b="0" i="0" kern="1200">
          <a:solidFill>
            <a:schemeClr val="tx1"/>
          </a:solidFill>
          <a:latin typeface="Arial" panose="020B0604020202020204" pitchFamily="34" charset="0"/>
          <a:ea typeface="+mn-ea"/>
          <a:cs typeface="Arial" panose="020B0604020202020204" pitchFamily="34" charset="0"/>
        </a:defRPr>
      </a:lvl1pPr>
      <a:lvl2pPr marL="561856" indent="-227529" algn="l" defTabSz="668655" rtl="0" eaLnBrk="1" latinLnBrk="0" hangingPunct="1">
        <a:lnSpc>
          <a:spcPct val="90000"/>
        </a:lnSpc>
        <a:spcBef>
          <a:spcPts val="366"/>
        </a:spcBef>
        <a:buFont typeface="Franklin Gothic Medium" panose="020B0603020102020204" pitchFamily="34" charset="0"/>
        <a:buChar char="–"/>
        <a:defRPr sz="2340" b="0" i="0" kern="1200">
          <a:solidFill>
            <a:schemeClr val="tx1"/>
          </a:solidFill>
          <a:latin typeface="Arial" panose="020B0604020202020204" pitchFamily="34" charset="0"/>
          <a:ea typeface="+mn-ea"/>
          <a:cs typeface="Arial" panose="020B0604020202020204" pitchFamily="34" charset="0"/>
        </a:defRPr>
      </a:lvl2pPr>
      <a:lvl3pPr marL="835819" indent="-167164" algn="l" defTabSz="668655" rtl="0" eaLnBrk="1" latinLnBrk="0" hangingPunct="1">
        <a:lnSpc>
          <a:spcPct val="90000"/>
        </a:lnSpc>
        <a:spcBef>
          <a:spcPts val="366"/>
        </a:spcBef>
        <a:buFont typeface="Arial" panose="020B0604020202020204" pitchFamily="34" charset="0"/>
        <a:buChar char="•"/>
        <a:defRPr sz="1950" b="0" i="0" kern="1200">
          <a:solidFill>
            <a:schemeClr val="tx1"/>
          </a:solidFill>
          <a:latin typeface="Arial" panose="020B0604020202020204" pitchFamily="34" charset="0"/>
          <a:ea typeface="+mn-ea"/>
          <a:cs typeface="Arial" panose="020B0604020202020204" pitchFamily="34" charset="0"/>
        </a:defRPr>
      </a:lvl3pPr>
      <a:lvl4pPr marL="1170146" indent="-167164" algn="l" defTabSz="668655" rtl="0" eaLnBrk="1" latinLnBrk="0" hangingPunct="1">
        <a:lnSpc>
          <a:spcPct val="90000"/>
        </a:lnSpc>
        <a:spcBef>
          <a:spcPts val="366"/>
        </a:spcBef>
        <a:buFont typeface="Arial" panose="020B0604020202020204" pitchFamily="34" charset="0"/>
        <a:buChar char="•"/>
        <a:defRPr sz="1316" kern="1200">
          <a:solidFill>
            <a:schemeClr val="tx1"/>
          </a:solidFill>
          <a:latin typeface="Franklin Gothic Medium" panose="020B0603020102020204" pitchFamily="34" charset="0"/>
          <a:ea typeface="+mn-ea"/>
          <a:cs typeface="+mn-cs"/>
        </a:defRPr>
      </a:lvl4pPr>
      <a:lvl5pPr marL="1504474" indent="-167164" algn="l" defTabSz="668655" rtl="0" eaLnBrk="1" latinLnBrk="0" hangingPunct="1">
        <a:lnSpc>
          <a:spcPct val="90000"/>
        </a:lnSpc>
        <a:spcBef>
          <a:spcPts val="366"/>
        </a:spcBef>
        <a:buFont typeface="Arial" panose="020B0604020202020204" pitchFamily="34" charset="0"/>
        <a:buChar char="•"/>
        <a:defRPr sz="1316" kern="1200">
          <a:solidFill>
            <a:schemeClr val="tx1"/>
          </a:solidFill>
          <a:latin typeface="Franklin Gothic Medium" panose="020B0603020102020204" pitchFamily="34" charset="0"/>
          <a:ea typeface="+mn-ea"/>
          <a:cs typeface="+mn-cs"/>
        </a:defRPr>
      </a:lvl5pPr>
      <a:lvl6pPr marL="1838801" indent="-167164" algn="l" defTabSz="668655" rtl="0" eaLnBrk="1" latinLnBrk="0" hangingPunct="1">
        <a:lnSpc>
          <a:spcPct val="90000"/>
        </a:lnSpc>
        <a:spcBef>
          <a:spcPts val="366"/>
        </a:spcBef>
        <a:buFont typeface="Arial" panose="020B0604020202020204" pitchFamily="34" charset="0"/>
        <a:buChar char="•"/>
        <a:defRPr sz="1316" kern="1200">
          <a:solidFill>
            <a:schemeClr val="tx1"/>
          </a:solidFill>
          <a:latin typeface="+mn-lt"/>
          <a:ea typeface="+mn-ea"/>
          <a:cs typeface="+mn-cs"/>
        </a:defRPr>
      </a:lvl6pPr>
      <a:lvl7pPr marL="2173129" indent="-167164" algn="l" defTabSz="668655" rtl="0" eaLnBrk="1" latinLnBrk="0" hangingPunct="1">
        <a:lnSpc>
          <a:spcPct val="90000"/>
        </a:lnSpc>
        <a:spcBef>
          <a:spcPts val="366"/>
        </a:spcBef>
        <a:buFont typeface="Arial" panose="020B0604020202020204" pitchFamily="34" charset="0"/>
        <a:buChar char="•"/>
        <a:defRPr sz="1316" kern="1200">
          <a:solidFill>
            <a:schemeClr val="tx1"/>
          </a:solidFill>
          <a:latin typeface="+mn-lt"/>
          <a:ea typeface="+mn-ea"/>
          <a:cs typeface="+mn-cs"/>
        </a:defRPr>
      </a:lvl7pPr>
      <a:lvl8pPr marL="2507456" indent="-167164" algn="l" defTabSz="668655" rtl="0" eaLnBrk="1" latinLnBrk="0" hangingPunct="1">
        <a:lnSpc>
          <a:spcPct val="90000"/>
        </a:lnSpc>
        <a:spcBef>
          <a:spcPts val="366"/>
        </a:spcBef>
        <a:buFont typeface="Arial" panose="020B0604020202020204" pitchFamily="34" charset="0"/>
        <a:buChar char="•"/>
        <a:defRPr sz="1316" kern="1200">
          <a:solidFill>
            <a:schemeClr val="tx1"/>
          </a:solidFill>
          <a:latin typeface="+mn-lt"/>
          <a:ea typeface="+mn-ea"/>
          <a:cs typeface="+mn-cs"/>
        </a:defRPr>
      </a:lvl8pPr>
      <a:lvl9pPr marL="2841784" indent="-167164" algn="l" defTabSz="668655" rtl="0" eaLnBrk="1" latinLnBrk="0" hangingPunct="1">
        <a:lnSpc>
          <a:spcPct val="90000"/>
        </a:lnSpc>
        <a:spcBef>
          <a:spcPts val="366"/>
        </a:spcBef>
        <a:buFont typeface="Arial" panose="020B0604020202020204" pitchFamily="34" charset="0"/>
        <a:buChar char="•"/>
        <a:defRPr sz="1316" kern="1200">
          <a:solidFill>
            <a:schemeClr val="tx1"/>
          </a:solidFill>
          <a:latin typeface="+mn-lt"/>
          <a:ea typeface="+mn-ea"/>
          <a:cs typeface="+mn-cs"/>
        </a:defRPr>
      </a:lvl9pPr>
    </p:bodyStyle>
    <p:otherStyle>
      <a:defPPr>
        <a:defRPr lang="en-US"/>
      </a:defPPr>
      <a:lvl1pPr marL="0" algn="l" defTabSz="668655" rtl="0" eaLnBrk="1" latinLnBrk="0" hangingPunct="1">
        <a:defRPr sz="1316" kern="1200">
          <a:solidFill>
            <a:schemeClr val="tx1"/>
          </a:solidFill>
          <a:latin typeface="+mn-lt"/>
          <a:ea typeface="+mn-ea"/>
          <a:cs typeface="+mn-cs"/>
        </a:defRPr>
      </a:lvl1pPr>
      <a:lvl2pPr marL="334328" algn="l" defTabSz="668655" rtl="0" eaLnBrk="1" latinLnBrk="0" hangingPunct="1">
        <a:defRPr sz="1316" kern="1200">
          <a:solidFill>
            <a:schemeClr val="tx1"/>
          </a:solidFill>
          <a:latin typeface="+mn-lt"/>
          <a:ea typeface="+mn-ea"/>
          <a:cs typeface="+mn-cs"/>
        </a:defRPr>
      </a:lvl2pPr>
      <a:lvl3pPr marL="668655" algn="l" defTabSz="668655" rtl="0" eaLnBrk="1" latinLnBrk="0" hangingPunct="1">
        <a:defRPr sz="1316" kern="1200">
          <a:solidFill>
            <a:schemeClr val="tx1"/>
          </a:solidFill>
          <a:latin typeface="+mn-lt"/>
          <a:ea typeface="+mn-ea"/>
          <a:cs typeface="+mn-cs"/>
        </a:defRPr>
      </a:lvl3pPr>
      <a:lvl4pPr marL="1002983" algn="l" defTabSz="668655" rtl="0" eaLnBrk="1" latinLnBrk="0" hangingPunct="1">
        <a:defRPr sz="1316" kern="1200">
          <a:solidFill>
            <a:schemeClr val="tx1"/>
          </a:solidFill>
          <a:latin typeface="+mn-lt"/>
          <a:ea typeface="+mn-ea"/>
          <a:cs typeface="+mn-cs"/>
        </a:defRPr>
      </a:lvl4pPr>
      <a:lvl5pPr marL="1337310" algn="l" defTabSz="668655" rtl="0" eaLnBrk="1" latinLnBrk="0" hangingPunct="1">
        <a:defRPr sz="1316" kern="1200">
          <a:solidFill>
            <a:schemeClr val="tx1"/>
          </a:solidFill>
          <a:latin typeface="+mn-lt"/>
          <a:ea typeface="+mn-ea"/>
          <a:cs typeface="+mn-cs"/>
        </a:defRPr>
      </a:lvl5pPr>
      <a:lvl6pPr marL="1671638" algn="l" defTabSz="668655" rtl="0" eaLnBrk="1" latinLnBrk="0" hangingPunct="1">
        <a:defRPr sz="1316" kern="1200">
          <a:solidFill>
            <a:schemeClr val="tx1"/>
          </a:solidFill>
          <a:latin typeface="+mn-lt"/>
          <a:ea typeface="+mn-ea"/>
          <a:cs typeface="+mn-cs"/>
        </a:defRPr>
      </a:lvl6pPr>
      <a:lvl7pPr marL="2005965" algn="l" defTabSz="668655" rtl="0" eaLnBrk="1" latinLnBrk="0" hangingPunct="1">
        <a:defRPr sz="1316" kern="1200">
          <a:solidFill>
            <a:schemeClr val="tx1"/>
          </a:solidFill>
          <a:latin typeface="+mn-lt"/>
          <a:ea typeface="+mn-ea"/>
          <a:cs typeface="+mn-cs"/>
        </a:defRPr>
      </a:lvl7pPr>
      <a:lvl8pPr marL="2340293" algn="l" defTabSz="668655" rtl="0" eaLnBrk="1" latinLnBrk="0" hangingPunct="1">
        <a:defRPr sz="1316" kern="1200">
          <a:solidFill>
            <a:schemeClr val="tx1"/>
          </a:solidFill>
          <a:latin typeface="+mn-lt"/>
          <a:ea typeface="+mn-ea"/>
          <a:cs typeface="+mn-cs"/>
        </a:defRPr>
      </a:lvl8pPr>
      <a:lvl9pPr marL="2674620" algn="l" defTabSz="668655" rtl="0" eaLnBrk="1" latinLnBrk="0" hangingPunct="1">
        <a:defRPr sz="131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7"/>
            </p:custDataLst>
            <p:extLst>
              <p:ext uri="{D42A27DB-BD31-4B8C-83A1-F6EECF244321}">
                <p14:modId xmlns:p14="http://schemas.microsoft.com/office/powerpoint/2010/main" val="258863914"/>
              </p:ext>
            </p:extLst>
          </p:nvPr>
        </p:nvGraphicFramePr>
        <p:xfrm>
          <a:off x="2066" y="1588"/>
          <a:ext cx="2064" cy="1588"/>
        </p:xfrm>
        <a:graphic>
          <a:graphicData uri="http://schemas.openxmlformats.org/presentationml/2006/ole">
            <mc:AlternateContent xmlns:mc="http://schemas.openxmlformats.org/markup-compatibility/2006">
              <mc:Choice xmlns:v="urn:schemas-microsoft-com:vml" Requires="v">
                <p:oleObj name="think-cell Slide" r:id="rId19" imgW="270" imgH="270" progId="TCLayout.ActiveDocument.1">
                  <p:embed/>
                </p:oleObj>
              </mc:Choice>
              <mc:Fallback>
                <p:oleObj name="think-cell Slide" r:id="rId19" imgW="270" imgH="270" progId="TCLayout.ActiveDocument.1">
                  <p:embed/>
                  <p:pic>
                    <p:nvPicPr>
                      <p:cNvPr id="7" name="Object 6" hidden="1"/>
                      <p:cNvPicPr/>
                      <p:nvPr/>
                    </p:nvPicPr>
                    <p:blipFill>
                      <a:blip r:embed="rId20"/>
                      <a:stretch>
                        <a:fillRect/>
                      </a:stretch>
                    </p:blipFill>
                    <p:spPr>
                      <a:xfrm>
                        <a:off x="2066" y="1588"/>
                        <a:ext cx="2064" cy="1588"/>
                      </a:xfrm>
                      <a:prstGeom prst="rect">
                        <a:avLst/>
                      </a:prstGeom>
                    </p:spPr>
                  </p:pic>
                </p:oleObj>
              </mc:Fallback>
            </mc:AlternateContent>
          </a:graphicData>
        </a:graphic>
      </p:graphicFrame>
      <p:sp>
        <p:nvSpPr>
          <p:cNvPr id="4" name="Rectangle 3" hidden="1"/>
          <p:cNvSpPr/>
          <p:nvPr userDrawn="1">
            <p:custDataLst>
              <p:tags r:id="rId18"/>
            </p:custDataLst>
          </p:nvPr>
        </p:nvSpPr>
        <p:spPr>
          <a:xfrm>
            <a:off x="1" y="0"/>
            <a:ext cx="206375"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510" b="1">
              <a:solidFill>
                <a:srgbClr val="FFFFFF"/>
              </a:solidFill>
              <a:sym typeface="Calibri"/>
            </a:endParaRPr>
          </a:p>
        </p:txBody>
      </p:sp>
      <p:sp>
        <p:nvSpPr>
          <p:cNvPr id="6" name="Slide Number Placeholder 5"/>
          <p:cNvSpPr>
            <a:spLocks noGrp="1"/>
          </p:cNvSpPr>
          <p:nvPr>
            <p:ph type="sldNum" sz="quarter" idx="4"/>
          </p:nvPr>
        </p:nvSpPr>
        <p:spPr>
          <a:xfrm>
            <a:off x="10204373" y="6367370"/>
            <a:ext cx="1413395" cy="365125"/>
          </a:xfrm>
          <a:prstGeom prst="rect">
            <a:avLst/>
          </a:prstGeom>
        </p:spPr>
        <p:txBody>
          <a:bodyPr vert="horz" lIns="91440" tIns="45720" rIns="91440" bIns="45720" rtlCol="0" anchor="ctr"/>
          <a:lstStyle>
            <a:lvl1pPr algn="r">
              <a:defRPr sz="975" b="0" i="0">
                <a:solidFill>
                  <a:srgbClr val="014373"/>
                </a:solidFill>
                <a:latin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34463379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Lst>
  <p:hf hdr="0" ftr="0" dt="0"/>
  <p:txStyles>
    <p:titleStyle>
      <a:lvl1pPr algn="l" defTabSz="668655" rtl="0" eaLnBrk="1" latinLnBrk="0" hangingPunct="1">
        <a:lnSpc>
          <a:spcPct val="90000"/>
        </a:lnSpc>
        <a:spcBef>
          <a:spcPct val="0"/>
        </a:spcBef>
        <a:buNone/>
        <a:defRPr sz="3510" b="0" i="0" kern="1200">
          <a:solidFill>
            <a:schemeClr val="tx1"/>
          </a:solidFill>
          <a:latin typeface="Arial" panose="020B0604020202020204" pitchFamily="34" charset="0"/>
          <a:ea typeface="+mj-ea"/>
          <a:cs typeface="Arial" panose="020B0604020202020204" pitchFamily="34" charset="0"/>
        </a:defRPr>
      </a:lvl1pPr>
    </p:titleStyle>
    <p:bodyStyle>
      <a:lvl1pPr marL="167164" indent="-167164" algn="l" defTabSz="668655" rtl="0" eaLnBrk="1" latinLnBrk="0" hangingPunct="1">
        <a:lnSpc>
          <a:spcPct val="90000"/>
        </a:lnSpc>
        <a:spcBef>
          <a:spcPts val="731"/>
        </a:spcBef>
        <a:buFont typeface="Arial" panose="020B0604020202020204" pitchFamily="34" charset="0"/>
        <a:buChar char="•"/>
        <a:defRPr sz="2730" b="0" i="0" kern="1200">
          <a:solidFill>
            <a:schemeClr val="tx1"/>
          </a:solidFill>
          <a:latin typeface="Arial" panose="020B0604020202020204" pitchFamily="34" charset="0"/>
          <a:ea typeface="+mn-ea"/>
          <a:cs typeface="Arial" panose="020B0604020202020204" pitchFamily="34" charset="0"/>
        </a:defRPr>
      </a:lvl1pPr>
      <a:lvl2pPr marL="561856" indent="-227529" algn="l" defTabSz="668655" rtl="0" eaLnBrk="1" latinLnBrk="0" hangingPunct="1">
        <a:lnSpc>
          <a:spcPct val="90000"/>
        </a:lnSpc>
        <a:spcBef>
          <a:spcPts val="366"/>
        </a:spcBef>
        <a:buFont typeface="Franklin Gothic Medium" panose="020B0603020102020204" pitchFamily="34" charset="0"/>
        <a:buChar char="–"/>
        <a:defRPr sz="2340" b="0" i="0" kern="1200">
          <a:solidFill>
            <a:schemeClr val="tx1"/>
          </a:solidFill>
          <a:latin typeface="Arial" panose="020B0604020202020204" pitchFamily="34" charset="0"/>
          <a:ea typeface="+mn-ea"/>
          <a:cs typeface="Arial" panose="020B0604020202020204" pitchFamily="34" charset="0"/>
        </a:defRPr>
      </a:lvl2pPr>
      <a:lvl3pPr marL="835819" indent="-167164" algn="l" defTabSz="668655" rtl="0" eaLnBrk="1" latinLnBrk="0" hangingPunct="1">
        <a:lnSpc>
          <a:spcPct val="90000"/>
        </a:lnSpc>
        <a:spcBef>
          <a:spcPts val="366"/>
        </a:spcBef>
        <a:buFont typeface="Arial" panose="020B0604020202020204" pitchFamily="34" charset="0"/>
        <a:buChar char="•"/>
        <a:defRPr sz="1950" b="0" i="0" kern="1200">
          <a:solidFill>
            <a:schemeClr val="tx1"/>
          </a:solidFill>
          <a:latin typeface="Arial" panose="020B0604020202020204" pitchFamily="34" charset="0"/>
          <a:ea typeface="+mn-ea"/>
          <a:cs typeface="Arial" panose="020B0604020202020204" pitchFamily="34" charset="0"/>
        </a:defRPr>
      </a:lvl3pPr>
      <a:lvl4pPr marL="1170146" indent="-167164" algn="l" defTabSz="668655" rtl="0" eaLnBrk="1" latinLnBrk="0" hangingPunct="1">
        <a:lnSpc>
          <a:spcPct val="90000"/>
        </a:lnSpc>
        <a:spcBef>
          <a:spcPts val="366"/>
        </a:spcBef>
        <a:buFont typeface="Arial" panose="020B0604020202020204" pitchFamily="34" charset="0"/>
        <a:buChar char="•"/>
        <a:defRPr sz="1316" kern="1200">
          <a:solidFill>
            <a:schemeClr val="tx1"/>
          </a:solidFill>
          <a:latin typeface="Franklin Gothic Medium" panose="020B0603020102020204" pitchFamily="34" charset="0"/>
          <a:ea typeface="+mn-ea"/>
          <a:cs typeface="+mn-cs"/>
        </a:defRPr>
      </a:lvl4pPr>
      <a:lvl5pPr marL="1504474" indent="-167164" algn="l" defTabSz="668655" rtl="0" eaLnBrk="1" latinLnBrk="0" hangingPunct="1">
        <a:lnSpc>
          <a:spcPct val="90000"/>
        </a:lnSpc>
        <a:spcBef>
          <a:spcPts val="366"/>
        </a:spcBef>
        <a:buFont typeface="Arial" panose="020B0604020202020204" pitchFamily="34" charset="0"/>
        <a:buChar char="•"/>
        <a:defRPr sz="1316" kern="1200">
          <a:solidFill>
            <a:schemeClr val="tx1"/>
          </a:solidFill>
          <a:latin typeface="Franklin Gothic Medium" panose="020B0603020102020204" pitchFamily="34" charset="0"/>
          <a:ea typeface="+mn-ea"/>
          <a:cs typeface="+mn-cs"/>
        </a:defRPr>
      </a:lvl5pPr>
      <a:lvl6pPr marL="1838801" indent="-167164" algn="l" defTabSz="668655" rtl="0" eaLnBrk="1" latinLnBrk="0" hangingPunct="1">
        <a:lnSpc>
          <a:spcPct val="90000"/>
        </a:lnSpc>
        <a:spcBef>
          <a:spcPts val="366"/>
        </a:spcBef>
        <a:buFont typeface="Arial" panose="020B0604020202020204" pitchFamily="34" charset="0"/>
        <a:buChar char="•"/>
        <a:defRPr sz="1316" kern="1200">
          <a:solidFill>
            <a:schemeClr val="tx1"/>
          </a:solidFill>
          <a:latin typeface="+mn-lt"/>
          <a:ea typeface="+mn-ea"/>
          <a:cs typeface="+mn-cs"/>
        </a:defRPr>
      </a:lvl6pPr>
      <a:lvl7pPr marL="2173129" indent="-167164" algn="l" defTabSz="668655" rtl="0" eaLnBrk="1" latinLnBrk="0" hangingPunct="1">
        <a:lnSpc>
          <a:spcPct val="90000"/>
        </a:lnSpc>
        <a:spcBef>
          <a:spcPts val="366"/>
        </a:spcBef>
        <a:buFont typeface="Arial" panose="020B0604020202020204" pitchFamily="34" charset="0"/>
        <a:buChar char="•"/>
        <a:defRPr sz="1316" kern="1200">
          <a:solidFill>
            <a:schemeClr val="tx1"/>
          </a:solidFill>
          <a:latin typeface="+mn-lt"/>
          <a:ea typeface="+mn-ea"/>
          <a:cs typeface="+mn-cs"/>
        </a:defRPr>
      </a:lvl7pPr>
      <a:lvl8pPr marL="2507456" indent="-167164" algn="l" defTabSz="668655" rtl="0" eaLnBrk="1" latinLnBrk="0" hangingPunct="1">
        <a:lnSpc>
          <a:spcPct val="90000"/>
        </a:lnSpc>
        <a:spcBef>
          <a:spcPts val="366"/>
        </a:spcBef>
        <a:buFont typeface="Arial" panose="020B0604020202020204" pitchFamily="34" charset="0"/>
        <a:buChar char="•"/>
        <a:defRPr sz="1316" kern="1200">
          <a:solidFill>
            <a:schemeClr val="tx1"/>
          </a:solidFill>
          <a:latin typeface="+mn-lt"/>
          <a:ea typeface="+mn-ea"/>
          <a:cs typeface="+mn-cs"/>
        </a:defRPr>
      </a:lvl8pPr>
      <a:lvl9pPr marL="2841784" indent="-167164" algn="l" defTabSz="668655" rtl="0" eaLnBrk="1" latinLnBrk="0" hangingPunct="1">
        <a:lnSpc>
          <a:spcPct val="90000"/>
        </a:lnSpc>
        <a:spcBef>
          <a:spcPts val="366"/>
        </a:spcBef>
        <a:buFont typeface="Arial" panose="020B0604020202020204" pitchFamily="34" charset="0"/>
        <a:buChar char="•"/>
        <a:defRPr sz="1316" kern="1200">
          <a:solidFill>
            <a:schemeClr val="tx1"/>
          </a:solidFill>
          <a:latin typeface="+mn-lt"/>
          <a:ea typeface="+mn-ea"/>
          <a:cs typeface="+mn-cs"/>
        </a:defRPr>
      </a:lvl9pPr>
    </p:bodyStyle>
    <p:otherStyle>
      <a:defPPr>
        <a:defRPr lang="en-US"/>
      </a:defPPr>
      <a:lvl1pPr marL="0" algn="l" defTabSz="668655" rtl="0" eaLnBrk="1" latinLnBrk="0" hangingPunct="1">
        <a:defRPr sz="1316" kern="1200">
          <a:solidFill>
            <a:schemeClr val="tx1"/>
          </a:solidFill>
          <a:latin typeface="+mn-lt"/>
          <a:ea typeface="+mn-ea"/>
          <a:cs typeface="+mn-cs"/>
        </a:defRPr>
      </a:lvl1pPr>
      <a:lvl2pPr marL="334328" algn="l" defTabSz="668655" rtl="0" eaLnBrk="1" latinLnBrk="0" hangingPunct="1">
        <a:defRPr sz="1316" kern="1200">
          <a:solidFill>
            <a:schemeClr val="tx1"/>
          </a:solidFill>
          <a:latin typeface="+mn-lt"/>
          <a:ea typeface="+mn-ea"/>
          <a:cs typeface="+mn-cs"/>
        </a:defRPr>
      </a:lvl2pPr>
      <a:lvl3pPr marL="668655" algn="l" defTabSz="668655" rtl="0" eaLnBrk="1" latinLnBrk="0" hangingPunct="1">
        <a:defRPr sz="1316" kern="1200">
          <a:solidFill>
            <a:schemeClr val="tx1"/>
          </a:solidFill>
          <a:latin typeface="+mn-lt"/>
          <a:ea typeface="+mn-ea"/>
          <a:cs typeface="+mn-cs"/>
        </a:defRPr>
      </a:lvl3pPr>
      <a:lvl4pPr marL="1002983" algn="l" defTabSz="668655" rtl="0" eaLnBrk="1" latinLnBrk="0" hangingPunct="1">
        <a:defRPr sz="1316" kern="1200">
          <a:solidFill>
            <a:schemeClr val="tx1"/>
          </a:solidFill>
          <a:latin typeface="+mn-lt"/>
          <a:ea typeface="+mn-ea"/>
          <a:cs typeface="+mn-cs"/>
        </a:defRPr>
      </a:lvl4pPr>
      <a:lvl5pPr marL="1337310" algn="l" defTabSz="668655" rtl="0" eaLnBrk="1" latinLnBrk="0" hangingPunct="1">
        <a:defRPr sz="1316" kern="1200">
          <a:solidFill>
            <a:schemeClr val="tx1"/>
          </a:solidFill>
          <a:latin typeface="+mn-lt"/>
          <a:ea typeface="+mn-ea"/>
          <a:cs typeface="+mn-cs"/>
        </a:defRPr>
      </a:lvl5pPr>
      <a:lvl6pPr marL="1671638" algn="l" defTabSz="668655" rtl="0" eaLnBrk="1" latinLnBrk="0" hangingPunct="1">
        <a:defRPr sz="1316" kern="1200">
          <a:solidFill>
            <a:schemeClr val="tx1"/>
          </a:solidFill>
          <a:latin typeface="+mn-lt"/>
          <a:ea typeface="+mn-ea"/>
          <a:cs typeface="+mn-cs"/>
        </a:defRPr>
      </a:lvl6pPr>
      <a:lvl7pPr marL="2005965" algn="l" defTabSz="668655" rtl="0" eaLnBrk="1" latinLnBrk="0" hangingPunct="1">
        <a:defRPr sz="1316" kern="1200">
          <a:solidFill>
            <a:schemeClr val="tx1"/>
          </a:solidFill>
          <a:latin typeface="+mn-lt"/>
          <a:ea typeface="+mn-ea"/>
          <a:cs typeface="+mn-cs"/>
        </a:defRPr>
      </a:lvl7pPr>
      <a:lvl8pPr marL="2340293" algn="l" defTabSz="668655" rtl="0" eaLnBrk="1" latinLnBrk="0" hangingPunct="1">
        <a:defRPr sz="1316" kern="1200">
          <a:solidFill>
            <a:schemeClr val="tx1"/>
          </a:solidFill>
          <a:latin typeface="+mn-lt"/>
          <a:ea typeface="+mn-ea"/>
          <a:cs typeface="+mn-cs"/>
        </a:defRPr>
      </a:lvl8pPr>
      <a:lvl9pPr marL="2674620" algn="l" defTabSz="668655" rtl="0" eaLnBrk="1" latinLnBrk="0" hangingPunct="1">
        <a:defRPr sz="131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Title Placeholder 27">
            <a:extLst>
              <a:ext uri="{FF2B5EF4-FFF2-40B4-BE49-F238E27FC236}">
                <a16:creationId xmlns:a16="http://schemas.microsoft.com/office/drawing/2014/main" id="{DCE88492-AE5C-4F3C-9C38-AA820682662D}"/>
              </a:ext>
            </a:extLst>
          </p:cNvPr>
          <p:cNvSpPr>
            <a:spLocks noGrp="1"/>
          </p:cNvSpPr>
          <p:nvPr>
            <p:ph type="title"/>
          </p:nvPr>
        </p:nvSpPr>
        <p:spPr>
          <a:xfrm>
            <a:off x="225020" y="245055"/>
            <a:ext cx="11322965" cy="604693"/>
          </a:xfrm>
          <a:prstGeom prst="rect">
            <a:avLst/>
          </a:prstGeom>
        </p:spPr>
        <p:txBody>
          <a:bodyPr vert="horz" lIns="0" tIns="45720" rIns="0" bIns="45720" rtlCol="0" anchor="ctr">
            <a:normAutofit/>
          </a:bodyPr>
          <a:lstStyle/>
          <a:p>
            <a:pPr lvl="0"/>
            <a:r>
              <a:rPr lang="en-US"/>
              <a:t>Click to edit Master title style</a:t>
            </a:r>
          </a:p>
        </p:txBody>
      </p:sp>
      <p:sp>
        <p:nvSpPr>
          <p:cNvPr id="29" name="Text Placeholder 28">
            <a:extLst>
              <a:ext uri="{FF2B5EF4-FFF2-40B4-BE49-F238E27FC236}">
                <a16:creationId xmlns:a16="http://schemas.microsoft.com/office/drawing/2014/main" id="{493A286E-D705-4FAB-9713-620A4CD998E1}"/>
              </a:ext>
            </a:extLst>
          </p:cNvPr>
          <p:cNvSpPr>
            <a:spLocks noGrp="1"/>
          </p:cNvSpPr>
          <p:nvPr>
            <p:ph type="body" idx="1"/>
          </p:nvPr>
        </p:nvSpPr>
        <p:spPr>
          <a:xfrm>
            <a:off x="225020" y="1004323"/>
            <a:ext cx="11322965" cy="53133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0" name="Straight Arrow Connector 29">
            <a:extLst>
              <a:ext uri="{FF2B5EF4-FFF2-40B4-BE49-F238E27FC236}">
                <a16:creationId xmlns:a16="http://schemas.microsoft.com/office/drawing/2014/main" id="{1F54CDFE-498C-4F56-B60D-2497D4714E0B}"/>
              </a:ext>
            </a:extLst>
          </p:cNvPr>
          <p:cNvCxnSpPr>
            <a:cxnSpLocks/>
          </p:cNvCxnSpPr>
          <p:nvPr userDrawn="1"/>
        </p:nvCxnSpPr>
        <p:spPr>
          <a:xfrm>
            <a:off x="225019" y="858982"/>
            <a:ext cx="1336614" cy="0"/>
          </a:xfrm>
          <a:prstGeom prst="straightConnector1">
            <a:avLst/>
          </a:prstGeom>
          <a:noFill/>
          <a:ln w="38100" cap="flat" cmpd="sng" algn="ctr">
            <a:solidFill>
              <a:srgbClr val="014373"/>
            </a:solidFill>
            <a:prstDash val="solid"/>
            <a:miter lim="800000"/>
            <a:headEnd type="none" w="med" len="med"/>
            <a:tailEnd type="none" w="med" len="med"/>
          </a:ln>
          <a:effectLst/>
        </p:spPr>
      </p:cxnSp>
      <p:sp>
        <p:nvSpPr>
          <p:cNvPr id="22" name="Slide Number Placeholder 5">
            <a:extLst>
              <a:ext uri="{FF2B5EF4-FFF2-40B4-BE49-F238E27FC236}">
                <a16:creationId xmlns:a16="http://schemas.microsoft.com/office/drawing/2014/main" id="{5079CC85-5270-4D33-9AE2-886B3F263CA0}"/>
              </a:ext>
            </a:extLst>
          </p:cNvPr>
          <p:cNvSpPr txBox="1">
            <a:spLocks/>
          </p:cNvSpPr>
          <p:nvPr userDrawn="1"/>
        </p:nvSpPr>
        <p:spPr>
          <a:xfrm>
            <a:off x="257096" y="6471651"/>
            <a:ext cx="7849635" cy="201036"/>
          </a:xfrm>
          <a:prstGeom prst="rect">
            <a:avLst/>
          </a:prstGeom>
        </p:spPr>
        <p:txBody>
          <a:bodyPr vert="horz" lIns="0" tIns="44554" rIns="0" bIns="44554" rtlCol="0" anchor="ctr"/>
          <a:lstStyle>
            <a:defPPr>
              <a:defRPr lang="en-US"/>
            </a:defPPr>
            <a:lvl1pPr marL="0" algn="r" defTabSz="914400" rtl="0" eaLnBrk="1" latinLnBrk="0" hangingPunct="1">
              <a:defRPr sz="1000" b="0" i="0" kern="1200">
                <a:solidFill>
                  <a:srgbClr val="01437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78" b="1" i="0" kern="1200">
                <a:solidFill>
                  <a:srgbClr val="014373"/>
                </a:solidFill>
                <a:latin typeface="EYInterstate Light" panose="02000506000000020004" pitchFamily="2" charset="0"/>
                <a:ea typeface="+mn-ea"/>
                <a:cs typeface="Arial" panose="020B0604020202020204" pitchFamily="34" charset="0"/>
              </a:rPr>
              <a:t>NORTH CAROLINA DEPARTMENT OF HEALTH AND HUMAN SERVICES </a:t>
            </a:r>
          </a:p>
        </p:txBody>
      </p:sp>
    </p:spTree>
    <p:extLst>
      <p:ext uri="{BB962C8B-B14F-4D97-AF65-F5344CB8AC3E}">
        <p14:creationId xmlns:p14="http://schemas.microsoft.com/office/powerpoint/2010/main" val="8845971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hf hdr="0" ftr="0" dt="0"/>
  <p:txStyles>
    <p:titleStyle>
      <a:lvl1pPr algn="l" defTabSz="891094" rtl="0" eaLnBrk="1" latinLnBrk="0" hangingPunct="1">
        <a:lnSpc>
          <a:spcPct val="90000"/>
        </a:lnSpc>
        <a:spcBef>
          <a:spcPct val="0"/>
        </a:spcBef>
        <a:buNone/>
        <a:defRPr lang="en-US" sz="1949" b="1" kern="1200" cap="all" spc="127" baseline="0" dirty="0" smtClean="0">
          <a:solidFill>
            <a:srgbClr val="014373"/>
          </a:solidFill>
          <a:latin typeface="+mj-lt"/>
          <a:ea typeface="+mj-ea"/>
          <a:cs typeface="Arial" panose="020B0604020202020204" pitchFamily="34" charset="0"/>
        </a:defRPr>
      </a:lvl1pPr>
    </p:titleStyle>
    <p:bodyStyle>
      <a:lvl1pPr marL="222774" indent="-222774" algn="l" defTabSz="891094" rtl="0" eaLnBrk="1" latinLnBrk="0" hangingPunct="1">
        <a:lnSpc>
          <a:spcPct val="90000"/>
        </a:lnSpc>
        <a:spcBef>
          <a:spcPts val="974"/>
        </a:spcBef>
        <a:buFont typeface="Arial" panose="020B0604020202020204" pitchFamily="34" charset="0"/>
        <a:buChar char="•"/>
        <a:defRPr sz="1754" kern="1200">
          <a:solidFill>
            <a:schemeClr val="tx1"/>
          </a:solidFill>
          <a:latin typeface="+mj-lt"/>
          <a:ea typeface="+mn-ea"/>
          <a:cs typeface="+mn-cs"/>
        </a:defRPr>
      </a:lvl1pPr>
      <a:lvl2pPr marL="668321" indent="-222774" algn="l" defTabSz="891094" rtl="0" eaLnBrk="1" latinLnBrk="0" hangingPunct="1">
        <a:lnSpc>
          <a:spcPct val="90000"/>
        </a:lnSpc>
        <a:spcBef>
          <a:spcPts val="488"/>
        </a:spcBef>
        <a:buFont typeface="Arial" panose="020B0604020202020204" pitchFamily="34" charset="0"/>
        <a:buChar char="•"/>
        <a:defRPr sz="1559" kern="1200">
          <a:solidFill>
            <a:schemeClr val="tx1"/>
          </a:solidFill>
          <a:latin typeface="+mj-lt"/>
          <a:ea typeface="+mn-ea"/>
          <a:cs typeface="+mn-cs"/>
        </a:defRPr>
      </a:lvl2pPr>
      <a:lvl3pPr marL="1113868" indent="-222774" algn="l" defTabSz="891094" rtl="0" eaLnBrk="1" latinLnBrk="0" hangingPunct="1">
        <a:lnSpc>
          <a:spcPct val="90000"/>
        </a:lnSpc>
        <a:spcBef>
          <a:spcPts val="488"/>
        </a:spcBef>
        <a:buFont typeface="Arial" panose="020B0604020202020204" pitchFamily="34" charset="0"/>
        <a:buChar char="•"/>
        <a:defRPr sz="1364" kern="1200">
          <a:solidFill>
            <a:schemeClr val="tx1"/>
          </a:solidFill>
          <a:latin typeface="+mj-lt"/>
          <a:ea typeface="+mn-ea"/>
          <a:cs typeface="+mn-cs"/>
        </a:defRPr>
      </a:lvl3pPr>
      <a:lvl4pPr marL="1559415" indent="-222774" algn="l" defTabSz="891094" rtl="0" eaLnBrk="1" latinLnBrk="0" hangingPunct="1">
        <a:lnSpc>
          <a:spcPct val="90000"/>
        </a:lnSpc>
        <a:spcBef>
          <a:spcPts val="488"/>
        </a:spcBef>
        <a:buFont typeface="Arial" panose="020B0604020202020204" pitchFamily="34" charset="0"/>
        <a:buChar char="•"/>
        <a:defRPr sz="1169" kern="1200">
          <a:solidFill>
            <a:schemeClr val="tx1"/>
          </a:solidFill>
          <a:latin typeface="+mj-lt"/>
          <a:ea typeface="+mn-ea"/>
          <a:cs typeface="+mn-cs"/>
        </a:defRPr>
      </a:lvl4pPr>
      <a:lvl5pPr marL="2004962" indent="-222774" algn="l" defTabSz="891094" rtl="0" eaLnBrk="1" latinLnBrk="0" hangingPunct="1">
        <a:lnSpc>
          <a:spcPct val="90000"/>
        </a:lnSpc>
        <a:spcBef>
          <a:spcPts val="488"/>
        </a:spcBef>
        <a:buFont typeface="Arial" panose="020B0604020202020204" pitchFamily="34" charset="0"/>
        <a:buChar char="•"/>
        <a:defRPr sz="1169" kern="1200">
          <a:solidFill>
            <a:schemeClr val="tx1"/>
          </a:solidFill>
          <a:latin typeface="+mj-lt"/>
          <a:ea typeface="+mn-ea"/>
          <a:cs typeface="+mn-cs"/>
        </a:defRPr>
      </a:lvl5pPr>
      <a:lvl6pPr marL="2450509" indent="-222774" algn="l" defTabSz="891094" rtl="0" eaLnBrk="1" latinLnBrk="0" hangingPunct="1">
        <a:lnSpc>
          <a:spcPct val="90000"/>
        </a:lnSpc>
        <a:spcBef>
          <a:spcPts val="488"/>
        </a:spcBef>
        <a:buFont typeface="Arial" panose="020B0604020202020204" pitchFamily="34" charset="0"/>
        <a:buChar char="•"/>
        <a:defRPr sz="1754" kern="1200">
          <a:solidFill>
            <a:schemeClr val="tx1"/>
          </a:solidFill>
          <a:latin typeface="+mn-lt"/>
          <a:ea typeface="+mn-ea"/>
          <a:cs typeface="+mn-cs"/>
        </a:defRPr>
      </a:lvl6pPr>
      <a:lvl7pPr marL="2896056" indent="-222774" algn="l" defTabSz="891094" rtl="0" eaLnBrk="1" latinLnBrk="0" hangingPunct="1">
        <a:lnSpc>
          <a:spcPct val="90000"/>
        </a:lnSpc>
        <a:spcBef>
          <a:spcPts val="488"/>
        </a:spcBef>
        <a:buFont typeface="Arial" panose="020B0604020202020204" pitchFamily="34" charset="0"/>
        <a:buChar char="•"/>
        <a:defRPr sz="1754" kern="1200">
          <a:solidFill>
            <a:schemeClr val="tx1"/>
          </a:solidFill>
          <a:latin typeface="+mn-lt"/>
          <a:ea typeface="+mn-ea"/>
          <a:cs typeface="+mn-cs"/>
        </a:defRPr>
      </a:lvl7pPr>
      <a:lvl8pPr marL="3341604" indent="-222774" algn="l" defTabSz="891094" rtl="0" eaLnBrk="1" latinLnBrk="0" hangingPunct="1">
        <a:lnSpc>
          <a:spcPct val="90000"/>
        </a:lnSpc>
        <a:spcBef>
          <a:spcPts val="488"/>
        </a:spcBef>
        <a:buFont typeface="Arial" panose="020B0604020202020204" pitchFamily="34" charset="0"/>
        <a:buChar char="•"/>
        <a:defRPr sz="1754" kern="1200">
          <a:solidFill>
            <a:schemeClr val="tx1"/>
          </a:solidFill>
          <a:latin typeface="+mn-lt"/>
          <a:ea typeface="+mn-ea"/>
          <a:cs typeface="+mn-cs"/>
        </a:defRPr>
      </a:lvl8pPr>
      <a:lvl9pPr marL="3787151" indent="-222774" algn="l" defTabSz="891094" rtl="0" eaLnBrk="1" latinLnBrk="0" hangingPunct="1">
        <a:lnSpc>
          <a:spcPct val="90000"/>
        </a:lnSpc>
        <a:spcBef>
          <a:spcPts val="488"/>
        </a:spcBef>
        <a:buFont typeface="Arial" panose="020B0604020202020204" pitchFamily="34" charset="0"/>
        <a:buChar char="•"/>
        <a:defRPr sz="1754" kern="1200">
          <a:solidFill>
            <a:schemeClr val="tx1"/>
          </a:solidFill>
          <a:latin typeface="+mn-lt"/>
          <a:ea typeface="+mn-ea"/>
          <a:cs typeface="+mn-cs"/>
        </a:defRPr>
      </a:lvl9pPr>
    </p:bodyStyle>
    <p:otherStyle>
      <a:defPPr>
        <a:defRPr lang="en-US"/>
      </a:defPPr>
      <a:lvl1pPr marL="0" algn="l" defTabSz="891094" rtl="0" eaLnBrk="1" latinLnBrk="0" hangingPunct="1">
        <a:defRPr sz="1754" kern="1200">
          <a:solidFill>
            <a:schemeClr val="tx1"/>
          </a:solidFill>
          <a:latin typeface="+mn-lt"/>
          <a:ea typeface="+mn-ea"/>
          <a:cs typeface="+mn-cs"/>
        </a:defRPr>
      </a:lvl1pPr>
      <a:lvl2pPr marL="445547" algn="l" defTabSz="891094" rtl="0" eaLnBrk="1" latinLnBrk="0" hangingPunct="1">
        <a:defRPr sz="1754" kern="1200">
          <a:solidFill>
            <a:schemeClr val="tx1"/>
          </a:solidFill>
          <a:latin typeface="+mn-lt"/>
          <a:ea typeface="+mn-ea"/>
          <a:cs typeface="+mn-cs"/>
        </a:defRPr>
      </a:lvl2pPr>
      <a:lvl3pPr marL="891094" algn="l" defTabSz="891094" rtl="0" eaLnBrk="1" latinLnBrk="0" hangingPunct="1">
        <a:defRPr sz="1754" kern="1200">
          <a:solidFill>
            <a:schemeClr val="tx1"/>
          </a:solidFill>
          <a:latin typeface="+mn-lt"/>
          <a:ea typeface="+mn-ea"/>
          <a:cs typeface="+mn-cs"/>
        </a:defRPr>
      </a:lvl3pPr>
      <a:lvl4pPr marL="1336641" algn="l" defTabSz="891094" rtl="0" eaLnBrk="1" latinLnBrk="0" hangingPunct="1">
        <a:defRPr sz="1754" kern="1200">
          <a:solidFill>
            <a:schemeClr val="tx1"/>
          </a:solidFill>
          <a:latin typeface="+mn-lt"/>
          <a:ea typeface="+mn-ea"/>
          <a:cs typeface="+mn-cs"/>
        </a:defRPr>
      </a:lvl4pPr>
      <a:lvl5pPr marL="1782189" algn="l" defTabSz="891094" rtl="0" eaLnBrk="1" latinLnBrk="0" hangingPunct="1">
        <a:defRPr sz="1754" kern="1200">
          <a:solidFill>
            <a:schemeClr val="tx1"/>
          </a:solidFill>
          <a:latin typeface="+mn-lt"/>
          <a:ea typeface="+mn-ea"/>
          <a:cs typeface="+mn-cs"/>
        </a:defRPr>
      </a:lvl5pPr>
      <a:lvl6pPr marL="2227736" algn="l" defTabSz="891094" rtl="0" eaLnBrk="1" latinLnBrk="0" hangingPunct="1">
        <a:defRPr sz="1754" kern="1200">
          <a:solidFill>
            <a:schemeClr val="tx1"/>
          </a:solidFill>
          <a:latin typeface="+mn-lt"/>
          <a:ea typeface="+mn-ea"/>
          <a:cs typeface="+mn-cs"/>
        </a:defRPr>
      </a:lvl6pPr>
      <a:lvl7pPr marL="2673282" algn="l" defTabSz="891094" rtl="0" eaLnBrk="1" latinLnBrk="0" hangingPunct="1">
        <a:defRPr sz="1754" kern="1200">
          <a:solidFill>
            <a:schemeClr val="tx1"/>
          </a:solidFill>
          <a:latin typeface="+mn-lt"/>
          <a:ea typeface="+mn-ea"/>
          <a:cs typeface="+mn-cs"/>
        </a:defRPr>
      </a:lvl7pPr>
      <a:lvl8pPr marL="3118830" algn="l" defTabSz="891094" rtl="0" eaLnBrk="1" latinLnBrk="0" hangingPunct="1">
        <a:defRPr sz="1754" kern="1200">
          <a:solidFill>
            <a:schemeClr val="tx1"/>
          </a:solidFill>
          <a:latin typeface="+mn-lt"/>
          <a:ea typeface="+mn-ea"/>
          <a:cs typeface="+mn-cs"/>
        </a:defRPr>
      </a:lvl8pPr>
      <a:lvl9pPr marL="3564377" algn="l" defTabSz="891094" rtl="0" eaLnBrk="1" latinLnBrk="0" hangingPunct="1">
        <a:defRPr sz="175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hyperlink" Target="https://urldefense.com/v3/__https:/covid19.ncdhhs.gov/media/2614/open__;!!HYmSToo!IcP8gxpD_zKxm60dls0kdyXtGBvdIYHnrKY2FGCGcrvAXVU4yZL8xh7zYxHLq7KKwhjK8S0$" TargetMode="External"/><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8.xml"/><Relationship Id="rId16" Type="http://schemas.openxmlformats.org/officeDocument/2006/relationships/image" Target="../media/image62.svg"/><Relationship Id="rId1" Type="http://schemas.openxmlformats.org/officeDocument/2006/relationships/slideLayout" Target="../slideLayouts/slideLayout79.xml"/><Relationship Id="rId6" Type="http://schemas.openxmlformats.org/officeDocument/2006/relationships/hyperlink" Target="https://urldefense.com/v3/__https:/www.ncdhhs.gov/media/10809/download__;!!HYmSToo!IcP8gxpD_zKxm60dls0kdyXtGBvdIYHnrKY2FGCGcrvAXVU4yZL8xh7zYxHLq7KKA69qCBA$" TargetMode="External"/><Relationship Id="rId11" Type="http://schemas.openxmlformats.org/officeDocument/2006/relationships/image" Target="../media/image57.png"/><Relationship Id="rId5" Type="http://schemas.openxmlformats.org/officeDocument/2006/relationships/hyperlink" Target="https://www.ncalhd.org/map/" TargetMode="External"/><Relationship Id="rId15" Type="http://schemas.openxmlformats.org/officeDocument/2006/relationships/image" Target="../media/image61.png"/><Relationship Id="rId10" Type="http://schemas.openxmlformats.org/officeDocument/2006/relationships/image" Target="../media/image56.svg"/><Relationship Id="rId4" Type="http://schemas.openxmlformats.org/officeDocument/2006/relationships/hyperlink" Target="http://www.myspot.nc.gov/" TargetMode="External"/><Relationship Id="rId9" Type="http://schemas.openxmlformats.org/officeDocument/2006/relationships/image" Target="../media/image55.png"/><Relationship Id="rId14" Type="http://schemas.openxmlformats.org/officeDocument/2006/relationships/image" Target="../media/image60.svg"/></Relationships>
</file>

<file path=ppt/slides/_rels/slide1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7.jpg"/></Relationships>
</file>

<file path=ppt/slides/_rels/slide21.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image" Target="../media/image69.tmp"/><Relationship Id="rId1" Type="http://schemas.openxmlformats.org/officeDocument/2006/relationships/slideLayout" Target="../slideLayouts/slideLayout2.xml"/><Relationship Id="rId4" Type="http://schemas.openxmlformats.org/officeDocument/2006/relationships/image" Target="../media/image71.tmp"/></Relationships>
</file>

<file path=ppt/slides/_rels/slide23.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image" Target="../media/image73.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2.xml"/><Relationship Id="rId16" Type="http://schemas.openxmlformats.org/officeDocument/2006/relationships/image" Target="../media/image33.svg"/><Relationship Id="rId1" Type="http://schemas.openxmlformats.org/officeDocument/2006/relationships/slideLayout" Target="../slideLayouts/slideLayout14.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hyperlink" Target="https://connect.ncdot.gov/business/Transit/Pages/Training-Hub.aspx"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connect.ncdot.gov/business/Transit/Pages/Transit-Meeting-Resources.aspx"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53.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7294" y="3831921"/>
            <a:ext cx="10753529" cy="961571"/>
          </a:xfrm>
        </p:spPr>
        <p:txBody>
          <a:bodyPr/>
          <a:lstStyle/>
          <a:p>
            <a:r>
              <a:rPr lang="en-US" dirty="0"/>
              <a:t>Integrated Mobility Division</a:t>
            </a:r>
            <a:br>
              <a:rPr lang="en-US" sz="4000" dirty="0"/>
            </a:br>
            <a:r>
              <a:rPr lang="en-US" sz="4000" dirty="0"/>
              <a:t>Transit Systems Call </a:t>
            </a:r>
          </a:p>
        </p:txBody>
      </p:sp>
      <p:sp>
        <p:nvSpPr>
          <p:cNvPr id="4" name="Text Placeholder 3"/>
          <p:cNvSpPr>
            <a:spLocks noGrp="1"/>
          </p:cNvSpPr>
          <p:nvPr>
            <p:ph type="body" sz="quarter" idx="10"/>
          </p:nvPr>
        </p:nvSpPr>
        <p:spPr/>
        <p:txBody>
          <a:bodyPr/>
          <a:lstStyle/>
          <a:p>
            <a:r>
              <a:rPr lang="en-US" sz="2000" dirty="0"/>
              <a:t>October 13, 2021</a:t>
            </a:r>
          </a:p>
          <a:p>
            <a:endParaRPr lang="en-US" sz="2000" dirty="0"/>
          </a:p>
        </p:txBody>
      </p:sp>
    </p:spTree>
    <p:extLst>
      <p:ext uri="{BB962C8B-B14F-4D97-AF65-F5344CB8AC3E}">
        <p14:creationId xmlns:p14="http://schemas.microsoft.com/office/powerpoint/2010/main" val="274348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4452A8DA-6050-45E0-AB29-7266E58D5A37}"/>
              </a:ext>
            </a:extLst>
          </p:cNvPr>
          <p:cNvSpPr>
            <a:spLocks noChangeAspect="1"/>
          </p:cNvSpPr>
          <p:nvPr/>
        </p:nvSpPr>
        <p:spPr>
          <a:xfrm>
            <a:off x="736538" y="2273074"/>
            <a:ext cx="980695" cy="9806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defTabSz="891540" fontAlgn="auto">
              <a:spcBef>
                <a:spcPts val="0"/>
              </a:spcBef>
              <a:spcAft>
                <a:spcPts val="0"/>
              </a:spcAft>
              <a:defRPr/>
            </a:pPr>
            <a:endParaRPr lang="fr-FR" sz="1755">
              <a:solidFill>
                <a:prstClr val="white"/>
              </a:solidFill>
              <a:latin typeface="Calibri"/>
            </a:endParaRPr>
          </a:p>
        </p:txBody>
      </p:sp>
      <p:sp>
        <p:nvSpPr>
          <p:cNvPr id="2" name="Title 1">
            <a:extLst>
              <a:ext uri="{FF2B5EF4-FFF2-40B4-BE49-F238E27FC236}">
                <a16:creationId xmlns:a16="http://schemas.microsoft.com/office/drawing/2014/main" id="{100DC7AD-DCD2-4732-AD57-14D072A9E437}"/>
              </a:ext>
            </a:extLst>
          </p:cNvPr>
          <p:cNvSpPr>
            <a:spLocks noGrp="1"/>
          </p:cNvSpPr>
          <p:nvPr>
            <p:ph type="title"/>
          </p:nvPr>
        </p:nvSpPr>
        <p:spPr/>
        <p:txBody>
          <a:bodyPr/>
          <a:lstStyle/>
          <a:p>
            <a:r>
              <a:rPr lang="en-US"/>
              <a:t>Boosters – Tips for vaccinating employees</a:t>
            </a:r>
          </a:p>
        </p:txBody>
      </p:sp>
      <p:sp>
        <p:nvSpPr>
          <p:cNvPr id="5" name="Freeform: Shape 4">
            <a:extLst>
              <a:ext uri="{FF2B5EF4-FFF2-40B4-BE49-F238E27FC236}">
                <a16:creationId xmlns:a16="http://schemas.microsoft.com/office/drawing/2014/main" id="{DFC16DEB-3BAA-4C3D-8B3B-5096D7BC6E06}"/>
              </a:ext>
            </a:extLst>
          </p:cNvPr>
          <p:cNvSpPr>
            <a:spLocks noChangeAspect="1"/>
          </p:cNvSpPr>
          <p:nvPr/>
        </p:nvSpPr>
        <p:spPr>
          <a:xfrm>
            <a:off x="0" y="896575"/>
            <a:ext cx="11887200" cy="1863823"/>
          </a:xfrm>
          <a:custGeom>
            <a:avLst/>
            <a:gdLst>
              <a:gd name="connsiteX0" fmla="*/ 0 w 12192000"/>
              <a:gd name="connsiteY0" fmla="*/ 0 h 3896841"/>
              <a:gd name="connsiteX1" fmla="*/ 12192000 w 12192000"/>
              <a:gd name="connsiteY1" fmla="*/ 0 h 3896841"/>
              <a:gd name="connsiteX2" fmla="*/ 12192000 w 12192000"/>
              <a:gd name="connsiteY2" fmla="*/ 1628134 h 3896841"/>
              <a:gd name="connsiteX3" fmla="*/ 12118659 w 12192000"/>
              <a:gd name="connsiteY3" fmla="*/ 1693800 h 3896841"/>
              <a:gd name="connsiteX4" fmla="*/ 6096002 w 12192000"/>
              <a:gd name="connsiteY4" fmla="*/ 3896841 h 3896841"/>
              <a:gd name="connsiteX5" fmla="*/ 73344 w 12192000"/>
              <a:gd name="connsiteY5" fmla="*/ 1693800 h 3896841"/>
              <a:gd name="connsiteX6" fmla="*/ 0 w 12192000"/>
              <a:gd name="connsiteY6" fmla="*/ 1628131 h 389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96841">
                <a:moveTo>
                  <a:pt x="0" y="0"/>
                </a:moveTo>
                <a:lnTo>
                  <a:pt x="12192000" y="0"/>
                </a:lnTo>
                <a:lnTo>
                  <a:pt x="12192000" y="1628134"/>
                </a:lnTo>
                <a:lnTo>
                  <a:pt x="12118659" y="1693800"/>
                </a:lnTo>
                <a:cubicBezTo>
                  <a:pt x="10493180" y="3068224"/>
                  <a:pt x="8391358" y="3896841"/>
                  <a:pt x="6096002" y="3896841"/>
                </a:cubicBezTo>
                <a:cubicBezTo>
                  <a:pt x="3800646" y="3896841"/>
                  <a:pt x="1698823" y="3068224"/>
                  <a:pt x="73344" y="1693800"/>
                </a:cubicBezTo>
                <a:lnTo>
                  <a:pt x="0" y="162813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defTabSz="891540" fontAlgn="auto">
              <a:spcBef>
                <a:spcPts val="0"/>
              </a:spcBef>
              <a:spcAft>
                <a:spcPts val="0"/>
              </a:spcAft>
              <a:defRPr/>
            </a:pPr>
            <a:endParaRPr lang="fr-FR" sz="1755">
              <a:solidFill>
                <a:prstClr val="white"/>
              </a:solidFill>
              <a:latin typeface="Calibri"/>
            </a:endParaRPr>
          </a:p>
        </p:txBody>
      </p:sp>
      <p:sp>
        <p:nvSpPr>
          <p:cNvPr id="6" name="Oval 5">
            <a:extLst>
              <a:ext uri="{FF2B5EF4-FFF2-40B4-BE49-F238E27FC236}">
                <a16:creationId xmlns:a16="http://schemas.microsoft.com/office/drawing/2014/main" id="{97884491-CF7D-4B1C-82BA-DAFF50FB625B}"/>
              </a:ext>
            </a:extLst>
          </p:cNvPr>
          <p:cNvSpPr>
            <a:spLocks noChangeAspect="1"/>
          </p:cNvSpPr>
          <p:nvPr/>
        </p:nvSpPr>
        <p:spPr>
          <a:xfrm>
            <a:off x="3102625" y="2685164"/>
            <a:ext cx="980695" cy="9806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defTabSz="891540" fontAlgn="auto">
              <a:spcBef>
                <a:spcPts val="0"/>
              </a:spcBef>
              <a:spcAft>
                <a:spcPts val="0"/>
              </a:spcAft>
              <a:defRPr/>
            </a:pPr>
            <a:endParaRPr lang="fr-FR" sz="1755">
              <a:solidFill>
                <a:prstClr val="white"/>
              </a:solidFill>
              <a:latin typeface="Calibri"/>
            </a:endParaRPr>
          </a:p>
        </p:txBody>
      </p:sp>
      <p:sp>
        <p:nvSpPr>
          <p:cNvPr id="8" name="Oval 7">
            <a:extLst>
              <a:ext uri="{FF2B5EF4-FFF2-40B4-BE49-F238E27FC236}">
                <a16:creationId xmlns:a16="http://schemas.microsoft.com/office/drawing/2014/main" id="{AD299BE9-9069-461B-97EF-6BA9B0BA50B4}"/>
              </a:ext>
            </a:extLst>
          </p:cNvPr>
          <p:cNvSpPr>
            <a:spLocks noChangeAspect="1"/>
          </p:cNvSpPr>
          <p:nvPr/>
        </p:nvSpPr>
        <p:spPr>
          <a:xfrm>
            <a:off x="10089494" y="2293366"/>
            <a:ext cx="980695" cy="9806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defTabSz="891540" fontAlgn="auto">
              <a:spcBef>
                <a:spcPts val="0"/>
              </a:spcBef>
              <a:spcAft>
                <a:spcPts val="0"/>
              </a:spcAft>
              <a:defRPr/>
            </a:pPr>
            <a:endParaRPr lang="fr-FR" sz="1755">
              <a:solidFill>
                <a:prstClr val="white"/>
              </a:solidFill>
              <a:latin typeface="Calibri"/>
            </a:endParaRPr>
          </a:p>
        </p:txBody>
      </p:sp>
      <p:sp>
        <p:nvSpPr>
          <p:cNvPr id="9" name="Oval 8">
            <a:extLst>
              <a:ext uri="{FF2B5EF4-FFF2-40B4-BE49-F238E27FC236}">
                <a16:creationId xmlns:a16="http://schemas.microsoft.com/office/drawing/2014/main" id="{093344D6-71B9-4931-A19D-F47EE21A6FAD}"/>
              </a:ext>
            </a:extLst>
          </p:cNvPr>
          <p:cNvSpPr>
            <a:spLocks noChangeAspect="1"/>
          </p:cNvSpPr>
          <p:nvPr/>
        </p:nvSpPr>
        <p:spPr>
          <a:xfrm>
            <a:off x="7796043" y="2701858"/>
            <a:ext cx="980695" cy="980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defTabSz="891540" fontAlgn="auto">
              <a:spcBef>
                <a:spcPts val="0"/>
              </a:spcBef>
              <a:spcAft>
                <a:spcPts val="0"/>
              </a:spcAft>
              <a:defRPr/>
            </a:pPr>
            <a:endParaRPr lang="fr-FR" sz="1755">
              <a:solidFill>
                <a:prstClr val="white"/>
              </a:solidFill>
              <a:latin typeface="Calibri"/>
            </a:endParaRPr>
          </a:p>
        </p:txBody>
      </p:sp>
      <p:sp>
        <p:nvSpPr>
          <p:cNvPr id="10" name="Oval 9">
            <a:extLst>
              <a:ext uri="{FF2B5EF4-FFF2-40B4-BE49-F238E27FC236}">
                <a16:creationId xmlns:a16="http://schemas.microsoft.com/office/drawing/2014/main" id="{E973D0C6-F296-4D9D-BD43-F16F133BF757}"/>
              </a:ext>
            </a:extLst>
          </p:cNvPr>
          <p:cNvSpPr>
            <a:spLocks noChangeAspect="1"/>
          </p:cNvSpPr>
          <p:nvPr/>
        </p:nvSpPr>
        <p:spPr>
          <a:xfrm>
            <a:off x="5442875" y="2880630"/>
            <a:ext cx="980695" cy="980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defTabSz="891540" fontAlgn="auto">
              <a:spcBef>
                <a:spcPts val="0"/>
              </a:spcBef>
              <a:spcAft>
                <a:spcPts val="0"/>
              </a:spcAft>
              <a:defRPr/>
            </a:pPr>
            <a:endParaRPr lang="fr-FR" sz="1755">
              <a:solidFill>
                <a:prstClr val="white"/>
              </a:solidFill>
              <a:latin typeface="Calibri"/>
            </a:endParaRPr>
          </a:p>
        </p:txBody>
      </p:sp>
      <p:sp>
        <p:nvSpPr>
          <p:cNvPr id="3" name="TextBox 2">
            <a:extLst>
              <a:ext uri="{FF2B5EF4-FFF2-40B4-BE49-F238E27FC236}">
                <a16:creationId xmlns:a16="http://schemas.microsoft.com/office/drawing/2014/main" id="{1A1DAD8B-2024-4EFA-ACDC-458F9C0DA37A}"/>
              </a:ext>
            </a:extLst>
          </p:cNvPr>
          <p:cNvSpPr txBox="1"/>
          <p:nvPr/>
        </p:nvSpPr>
        <p:spPr>
          <a:xfrm>
            <a:off x="3109132" y="1242895"/>
            <a:ext cx="5554736" cy="1050288"/>
          </a:xfrm>
          <a:prstGeom prst="rect">
            <a:avLst/>
          </a:prstGeom>
          <a:noFill/>
        </p:spPr>
        <p:txBody>
          <a:bodyPr wrap="square" rtlCol="0">
            <a:spAutoFit/>
          </a:bodyPr>
          <a:lstStyle/>
          <a:p>
            <a:pPr algn="ctr" defTabSz="891540" fontAlgn="auto">
              <a:spcBef>
                <a:spcPts val="0"/>
              </a:spcBef>
              <a:spcAft>
                <a:spcPts val="0"/>
              </a:spcAft>
              <a:defRPr/>
            </a:pPr>
            <a:r>
              <a:rPr lang="en-US" sz="3120">
                <a:solidFill>
                  <a:prstClr val="white">
                    <a:lumMod val="95000"/>
                  </a:prstClr>
                </a:solidFill>
                <a:latin typeface="Arial" panose="020B0604020202020204"/>
                <a:ea typeface="+mn-ea"/>
              </a:rPr>
              <a:t>How can I help vaccinate employees (booster doses)?</a:t>
            </a:r>
          </a:p>
        </p:txBody>
      </p:sp>
      <p:sp>
        <p:nvSpPr>
          <p:cNvPr id="4" name="TextBox 3">
            <a:extLst>
              <a:ext uri="{FF2B5EF4-FFF2-40B4-BE49-F238E27FC236}">
                <a16:creationId xmlns:a16="http://schemas.microsoft.com/office/drawing/2014/main" id="{CADFAB35-5C2A-486D-8AB1-EC8423D019F9}"/>
              </a:ext>
            </a:extLst>
          </p:cNvPr>
          <p:cNvSpPr txBox="1"/>
          <p:nvPr/>
        </p:nvSpPr>
        <p:spPr>
          <a:xfrm>
            <a:off x="2511189" y="3697244"/>
            <a:ext cx="2318004" cy="2237985"/>
          </a:xfrm>
          <a:prstGeom prst="rect">
            <a:avLst/>
          </a:prstGeom>
          <a:noFill/>
        </p:spPr>
        <p:txBody>
          <a:bodyPr wrap="square" rtlCol="0">
            <a:spAutoFit/>
          </a:bodyPr>
          <a:lstStyle/>
          <a:p>
            <a:pPr algn="ctr" defTabSz="891540" fontAlgn="auto">
              <a:spcBef>
                <a:spcPts val="0"/>
              </a:spcBef>
              <a:spcAft>
                <a:spcPts val="0"/>
              </a:spcAft>
              <a:defRPr/>
            </a:pPr>
            <a:r>
              <a:rPr lang="en-US" sz="1560" b="1">
                <a:solidFill>
                  <a:prstClr val="black"/>
                </a:solidFill>
                <a:latin typeface="Arial" panose="020B0604020202020204"/>
                <a:ea typeface="+mn-ea"/>
              </a:rPr>
              <a:t>Assist with Vaccine Record Location</a:t>
            </a:r>
          </a:p>
          <a:p>
            <a:pPr algn="ctr" defTabSz="891540" fontAlgn="auto">
              <a:spcBef>
                <a:spcPts val="0"/>
              </a:spcBef>
              <a:spcAft>
                <a:spcPts val="0"/>
              </a:spcAft>
              <a:defRPr/>
            </a:pPr>
            <a:endParaRPr lang="en-US" sz="293" b="1">
              <a:solidFill>
                <a:prstClr val="black"/>
              </a:solidFill>
              <a:latin typeface="Arial" panose="020B0604020202020204"/>
              <a:ea typeface="+mn-ea"/>
            </a:endParaRPr>
          </a:p>
          <a:p>
            <a:pPr marL="167164" indent="-167164" defTabSz="891540" fontAlgn="auto">
              <a:spcBef>
                <a:spcPts val="0"/>
              </a:spcBef>
              <a:spcAft>
                <a:spcPts val="0"/>
              </a:spcAft>
              <a:buFont typeface="Arial" panose="020B0604020202020204" pitchFamily="34" charset="0"/>
              <a:buChar char="•"/>
              <a:defRPr/>
            </a:pPr>
            <a:r>
              <a:rPr lang="en-US" sz="1170">
                <a:solidFill>
                  <a:prstClr val="black"/>
                </a:solidFill>
                <a:latin typeface="Arial" panose="020B0604020202020204"/>
                <a:ea typeface="+mn-ea"/>
              </a:rPr>
              <a:t>Help employees locate their vaccination record (if they lost their vaccine card) to identify what vaccine brand they received and when they would be due for a booster dose, if eligible (</a:t>
            </a:r>
            <a:r>
              <a:rPr lang="en-US" sz="1170" u="sng">
                <a:solidFill>
                  <a:prstClr val="black"/>
                </a:solidFill>
                <a:latin typeface="Arial" panose="020B0604020202020204"/>
                <a:ea typeface="+mn-ea"/>
                <a:hlinkClick r:id="rId3"/>
              </a:rPr>
              <a:t>How to View Your COVID-19 Vaccination Information</a:t>
            </a:r>
            <a:r>
              <a:rPr lang="en-US" sz="1170">
                <a:solidFill>
                  <a:prstClr val="black"/>
                </a:solidFill>
                <a:latin typeface="Arial" panose="020B0604020202020204"/>
                <a:ea typeface="+mn-ea"/>
              </a:rPr>
              <a:t>)</a:t>
            </a:r>
            <a:endParaRPr lang="en-US" sz="1170" b="1">
              <a:solidFill>
                <a:prstClr val="black"/>
              </a:solidFill>
              <a:latin typeface="Arial" panose="020B0604020202020204"/>
              <a:ea typeface="+mn-ea"/>
            </a:endParaRPr>
          </a:p>
        </p:txBody>
      </p:sp>
      <p:sp>
        <p:nvSpPr>
          <p:cNvPr id="130" name="TextBox 129">
            <a:extLst>
              <a:ext uri="{FF2B5EF4-FFF2-40B4-BE49-F238E27FC236}">
                <a16:creationId xmlns:a16="http://schemas.microsoft.com/office/drawing/2014/main" id="{70866421-CF5C-4ECB-85F7-DD7B320952AD}"/>
              </a:ext>
            </a:extLst>
          </p:cNvPr>
          <p:cNvSpPr txBox="1"/>
          <p:nvPr/>
        </p:nvSpPr>
        <p:spPr>
          <a:xfrm>
            <a:off x="-47615" y="3274061"/>
            <a:ext cx="2655430" cy="3678379"/>
          </a:xfrm>
          <a:prstGeom prst="rect">
            <a:avLst/>
          </a:prstGeom>
          <a:noFill/>
        </p:spPr>
        <p:txBody>
          <a:bodyPr wrap="square" rtlCol="0">
            <a:spAutoFit/>
          </a:bodyPr>
          <a:lstStyle/>
          <a:p>
            <a:pPr algn="ctr" defTabSz="891540" fontAlgn="auto">
              <a:spcBef>
                <a:spcPts val="0"/>
              </a:spcBef>
              <a:spcAft>
                <a:spcPts val="0"/>
              </a:spcAft>
              <a:defRPr/>
            </a:pPr>
            <a:r>
              <a:rPr lang="en-US" sz="1560" b="1">
                <a:solidFill>
                  <a:prstClr val="black"/>
                </a:solidFill>
                <a:latin typeface="Arial" panose="020B0604020202020204"/>
                <a:ea typeface="+mn-ea"/>
              </a:rPr>
              <a:t>Connect Employees with Vaccine Appointments</a:t>
            </a:r>
          </a:p>
          <a:p>
            <a:pPr algn="ctr" defTabSz="891540" fontAlgn="auto">
              <a:spcBef>
                <a:spcPts val="0"/>
              </a:spcBef>
              <a:spcAft>
                <a:spcPts val="0"/>
              </a:spcAft>
              <a:defRPr/>
            </a:pPr>
            <a:endParaRPr lang="en-US" sz="293" b="1">
              <a:solidFill>
                <a:prstClr val="black"/>
              </a:solidFill>
              <a:latin typeface="Arial" panose="020B0604020202020204"/>
              <a:ea typeface="+mn-ea"/>
            </a:endParaRPr>
          </a:p>
          <a:p>
            <a:pPr marL="167164" indent="-167164" defTabSz="891540" fontAlgn="auto">
              <a:spcBef>
                <a:spcPts val="0"/>
              </a:spcBef>
              <a:spcAft>
                <a:spcPts val="0"/>
              </a:spcAft>
              <a:buFont typeface="Arial" panose="020B0604020202020204" pitchFamily="34" charset="0"/>
              <a:buChar char="•"/>
              <a:defRPr/>
            </a:pPr>
            <a:r>
              <a:rPr lang="en-US" sz="1170">
                <a:solidFill>
                  <a:prstClr val="black"/>
                </a:solidFill>
                <a:latin typeface="Arial" panose="020B0604020202020204"/>
                <a:ea typeface="+mn-ea"/>
              </a:rPr>
              <a:t>Assist employees with identifying vaccination sites offering walk-in or appointments: </a:t>
            </a:r>
            <a:r>
              <a:rPr lang="en-US" sz="1170" u="sng">
                <a:solidFill>
                  <a:prstClr val="black"/>
                </a:solidFill>
                <a:latin typeface="Arial" panose="020B0604020202020204"/>
                <a:ea typeface="+mn-ea"/>
                <a:hlinkClick r:id="rId4"/>
              </a:rPr>
              <a:t>www.myspot.nc.gov</a:t>
            </a:r>
            <a:endParaRPr lang="en-US" sz="1170" u="sng">
              <a:solidFill>
                <a:prstClr val="black"/>
              </a:solidFill>
              <a:latin typeface="Arial" panose="020B0604020202020204"/>
              <a:ea typeface="+mn-ea"/>
            </a:endParaRPr>
          </a:p>
          <a:p>
            <a:pPr marL="167164" indent="-167164" defTabSz="891540" fontAlgn="auto">
              <a:spcBef>
                <a:spcPts val="0"/>
              </a:spcBef>
              <a:spcAft>
                <a:spcPts val="0"/>
              </a:spcAft>
              <a:buFont typeface="Arial" panose="020B0604020202020204" pitchFamily="34" charset="0"/>
              <a:buChar char="•"/>
              <a:defRPr/>
            </a:pPr>
            <a:r>
              <a:rPr lang="en-US" sz="1170">
                <a:solidFill>
                  <a:prstClr val="black"/>
                </a:solidFill>
                <a:latin typeface="Arial" panose="020B0604020202020204"/>
                <a:ea typeface="+mn-ea"/>
              </a:rPr>
              <a:t>Host vaccination on-site. Inquire with your occupational health provider or insurance provider to explore options; Employers can contact their local health department for help with finding vaccine resources in their community (</a:t>
            </a:r>
            <a:r>
              <a:rPr lang="en-US" sz="1170" u="sng">
                <a:solidFill>
                  <a:prstClr val="black"/>
                </a:solidFill>
                <a:latin typeface="Arial" panose="020B0604020202020204"/>
                <a:ea typeface="+mn-ea"/>
                <a:hlinkClick r:id="rId5"/>
              </a:rPr>
              <a:t>https://www.ncalhd.org/map/</a:t>
            </a:r>
            <a:r>
              <a:rPr lang="en-US" sz="1170">
                <a:solidFill>
                  <a:prstClr val="black"/>
                </a:solidFill>
                <a:latin typeface="Arial" panose="020B0604020202020204"/>
                <a:ea typeface="+mn-ea"/>
              </a:rPr>
              <a:t>).</a:t>
            </a:r>
          </a:p>
          <a:p>
            <a:pPr marL="167164" indent="-167164" defTabSz="891540" fontAlgn="auto">
              <a:spcBef>
                <a:spcPts val="0"/>
              </a:spcBef>
              <a:spcAft>
                <a:spcPts val="0"/>
              </a:spcAft>
              <a:buFont typeface="Arial" panose="020B0604020202020204" pitchFamily="34" charset="0"/>
              <a:buChar char="•"/>
              <a:defRPr/>
            </a:pPr>
            <a:r>
              <a:rPr lang="en-US" sz="1170">
                <a:solidFill>
                  <a:prstClr val="black"/>
                </a:solidFill>
                <a:latin typeface="Arial" panose="020B0604020202020204"/>
                <a:ea typeface="+mn-ea"/>
              </a:rPr>
              <a:t>Support transportation to and from vaccination sites</a:t>
            </a:r>
          </a:p>
          <a:p>
            <a:pPr marL="167164" indent="-167164" defTabSz="891540" fontAlgn="auto">
              <a:spcBef>
                <a:spcPts val="0"/>
              </a:spcBef>
              <a:spcAft>
                <a:spcPts val="0"/>
              </a:spcAft>
              <a:buFont typeface="Arial" panose="020B0604020202020204" pitchFamily="34" charset="0"/>
              <a:buChar char="•"/>
              <a:defRPr/>
            </a:pPr>
            <a:endParaRPr lang="en-US" sz="1170">
              <a:solidFill>
                <a:prstClr val="black"/>
              </a:solidFill>
              <a:latin typeface="Arial" panose="020B0604020202020204"/>
              <a:ea typeface="+mn-ea"/>
            </a:endParaRPr>
          </a:p>
          <a:p>
            <a:pPr algn="ctr" defTabSz="891540" fontAlgn="auto">
              <a:spcBef>
                <a:spcPts val="0"/>
              </a:spcBef>
              <a:spcAft>
                <a:spcPts val="0"/>
              </a:spcAft>
              <a:defRPr/>
            </a:pPr>
            <a:endParaRPr lang="en-US" sz="1170" b="1">
              <a:solidFill>
                <a:prstClr val="black"/>
              </a:solidFill>
              <a:latin typeface="Arial" panose="020B0604020202020204"/>
              <a:ea typeface="+mn-ea"/>
            </a:endParaRPr>
          </a:p>
        </p:txBody>
      </p:sp>
      <p:sp>
        <p:nvSpPr>
          <p:cNvPr id="131" name="TextBox 130">
            <a:extLst>
              <a:ext uri="{FF2B5EF4-FFF2-40B4-BE49-F238E27FC236}">
                <a16:creationId xmlns:a16="http://schemas.microsoft.com/office/drawing/2014/main" id="{3D752776-F0F5-4193-A3D4-D67F27DEDE13}"/>
              </a:ext>
            </a:extLst>
          </p:cNvPr>
          <p:cNvSpPr txBox="1"/>
          <p:nvPr/>
        </p:nvSpPr>
        <p:spPr>
          <a:xfrm>
            <a:off x="9481305" y="3307058"/>
            <a:ext cx="2318004" cy="2763192"/>
          </a:xfrm>
          <a:prstGeom prst="rect">
            <a:avLst/>
          </a:prstGeom>
          <a:noFill/>
        </p:spPr>
        <p:txBody>
          <a:bodyPr wrap="square" rtlCol="0">
            <a:spAutoFit/>
          </a:bodyPr>
          <a:lstStyle/>
          <a:p>
            <a:pPr algn="ctr" defTabSz="891540" fontAlgn="auto">
              <a:spcBef>
                <a:spcPts val="0"/>
              </a:spcBef>
              <a:spcAft>
                <a:spcPts val="0"/>
              </a:spcAft>
              <a:defRPr/>
            </a:pPr>
            <a:r>
              <a:rPr lang="en-US" sz="1560" b="1">
                <a:solidFill>
                  <a:prstClr val="black"/>
                </a:solidFill>
                <a:latin typeface="Arial" panose="020B0604020202020204"/>
                <a:ea typeface="+mn-ea"/>
              </a:rPr>
              <a:t>Share Information with Employees, including Eligibility for Boosters</a:t>
            </a:r>
          </a:p>
          <a:p>
            <a:pPr algn="ctr" defTabSz="891540" fontAlgn="auto">
              <a:spcBef>
                <a:spcPts val="0"/>
              </a:spcBef>
              <a:spcAft>
                <a:spcPts val="0"/>
              </a:spcAft>
              <a:defRPr/>
            </a:pPr>
            <a:endParaRPr lang="en-US" sz="293" b="1">
              <a:solidFill>
                <a:prstClr val="black"/>
              </a:solidFill>
              <a:latin typeface="Arial" panose="020B0604020202020204"/>
              <a:ea typeface="+mn-ea"/>
            </a:endParaRPr>
          </a:p>
          <a:p>
            <a:pPr defTabSz="891540" fontAlgn="auto">
              <a:spcBef>
                <a:spcPts val="0"/>
              </a:spcBef>
              <a:spcAft>
                <a:spcPts val="0"/>
              </a:spcAft>
              <a:defRPr/>
            </a:pPr>
            <a:endParaRPr lang="en-US" sz="293">
              <a:solidFill>
                <a:prstClr val="black"/>
              </a:solidFill>
              <a:latin typeface="Arial" panose="020B0604020202020204"/>
              <a:ea typeface="+mn-ea"/>
            </a:endParaRPr>
          </a:p>
          <a:p>
            <a:pPr marL="167164" indent="-167164" defTabSz="891540" fontAlgn="auto">
              <a:spcBef>
                <a:spcPts val="0"/>
              </a:spcBef>
              <a:spcAft>
                <a:spcPts val="0"/>
              </a:spcAft>
              <a:buFont typeface="Arial" panose="020B0604020202020204" pitchFamily="34" charset="0"/>
              <a:buChar char="•"/>
              <a:defRPr/>
            </a:pPr>
            <a:r>
              <a:rPr lang="en-US" sz="1170">
                <a:solidFill>
                  <a:prstClr val="black"/>
                </a:solidFill>
                <a:latin typeface="Arial" panose="020B0604020202020204"/>
                <a:ea typeface="+mn-ea"/>
              </a:rPr>
              <a:t>Invite Community Health Workers (</a:t>
            </a:r>
            <a:r>
              <a:rPr lang="en-US" sz="1170" u="sng">
                <a:solidFill>
                  <a:prstClr val="black"/>
                </a:solidFill>
                <a:latin typeface="Arial" panose="020B0604020202020204"/>
                <a:ea typeface="+mn-ea"/>
                <a:hlinkClick r:id="rId6"/>
              </a:rPr>
              <a:t>CHW Contact Information</a:t>
            </a:r>
            <a:r>
              <a:rPr lang="en-US" sz="1170">
                <a:solidFill>
                  <a:prstClr val="black"/>
                </a:solidFill>
                <a:latin typeface="Arial" panose="020B0604020202020204"/>
                <a:ea typeface="+mn-ea"/>
              </a:rPr>
              <a:t>) or a local provider to meet with staff and answer questions; offer the session during working time, not only during breaks.</a:t>
            </a:r>
          </a:p>
          <a:p>
            <a:pPr marL="167164" indent="-167164" defTabSz="891540" fontAlgn="auto">
              <a:spcBef>
                <a:spcPts val="0"/>
              </a:spcBef>
              <a:spcAft>
                <a:spcPts val="0"/>
              </a:spcAft>
              <a:buFont typeface="Arial" panose="020B0604020202020204" pitchFamily="34" charset="0"/>
              <a:buChar char="•"/>
              <a:defRPr/>
            </a:pPr>
            <a:r>
              <a:rPr lang="en-US" sz="1170">
                <a:solidFill>
                  <a:prstClr val="black"/>
                </a:solidFill>
                <a:latin typeface="Arial" panose="020B0604020202020204"/>
                <a:ea typeface="+mn-ea"/>
              </a:rPr>
              <a:t>Share print materials (links to key resources)</a:t>
            </a:r>
          </a:p>
        </p:txBody>
      </p:sp>
      <p:sp>
        <p:nvSpPr>
          <p:cNvPr id="132" name="TextBox 131">
            <a:extLst>
              <a:ext uri="{FF2B5EF4-FFF2-40B4-BE49-F238E27FC236}">
                <a16:creationId xmlns:a16="http://schemas.microsoft.com/office/drawing/2014/main" id="{3C232570-71CB-4414-990A-08CBEFF1AAFA}"/>
              </a:ext>
            </a:extLst>
          </p:cNvPr>
          <p:cNvSpPr txBox="1"/>
          <p:nvPr/>
        </p:nvSpPr>
        <p:spPr>
          <a:xfrm>
            <a:off x="7147870" y="3713313"/>
            <a:ext cx="2318004" cy="1635447"/>
          </a:xfrm>
          <a:prstGeom prst="rect">
            <a:avLst/>
          </a:prstGeom>
          <a:noFill/>
        </p:spPr>
        <p:txBody>
          <a:bodyPr wrap="square" lIns="89154" tIns="44577" rIns="89154" bIns="44577" rtlCol="0" anchor="t">
            <a:spAutoFit/>
          </a:bodyPr>
          <a:lstStyle/>
          <a:p>
            <a:pPr algn="ctr" defTabSz="891540" fontAlgn="auto">
              <a:spcBef>
                <a:spcPts val="0"/>
              </a:spcBef>
              <a:spcAft>
                <a:spcPts val="0"/>
              </a:spcAft>
              <a:defRPr/>
            </a:pPr>
            <a:r>
              <a:rPr lang="en-US" sz="1560" b="1">
                <a:solidFill>
                  <a:prstClr val="black"/>
                </a:solidFill>
                <a:latin typeface="Arial" panose="020B0604020202020204"/>
                <a:ea typeface="+mn-ea"/>
              </a:rPr>
              <a:t>Offer Staff Paid Time-off for Vaccine Appointments and if unwell</a:t>
            </a:r>
            <a:endParaRPr lang="en-US" sz="293" b="1">
              <a:solidFill>
                <a:prstClr val="black"/>
              </a:solidFill>
              <a:latin typeface="Arial" panose="020B0604020202020204"/>
              <a:ea typeface="+mn-ea"/>
            </a:endParaRPr>
          </a:p>
          <a:p>
            <a:pPr defTabSz="891540" fontAlgn="auto">
              <a:spcBef>
                <a:spcPts val="0"/>
              </a:spcBef>
              <a:spcAft>
                <a:spcPts val="0"/>
              </a:spcAft>
              <a:defRPr/>
            </a:pPr>
            <a:endParaRPr lang="en-US" sz="293">
              <a:solidFill>
                <a:prstClr val="black"/>
              </a:solidFill>
              <a:latin typeface="Arial" panose="020B0604020202020204"/>
              <a:ea typeface="+mn-ea"/>
            </a:endParaRPr>
          </a:p>
          <a:p>
            <a:pPr marL="167164" indent="-167164" defTabSz="891540" fontAlgn="auto">
              <a:spcBef>
                <a:spcPts val="0"/>
              </a:spcBef>
              <a:spcAft>
                <a:spcPts val="0"/>
              </a:spcAft>
              <a:buFont typeface="Arial" panose="020B0604020202020204" pitchFamily="34" charset="0"/>
              <a:buChar char="•"/>
              <a:defRPr/>
            </a:pPr>
            <a:r>
              <a:rPr lang="en-US" sz="1170">
                <a:solidFill>
                  <a:prstClr val="black"/>
                </a:solidFill>
                <a:latin typeface="Arial" panose="020B0604020202020204"/>
                <a:ea typeface="+mn-ea"/>
              </a:rPr>
              <a:t>Offer paid time off to staff receiving a vaccination if they are experiencing side effects. </a:t>
            </a:r>
          </a:p>
        </p:txBody>
      </p:sp>
      <p:sp>
        <p:nvSpPr>
          <p:cNvPr id="133" name="TextBox 132">
            <a:extLst>
              <a:ext uri="{FF2B5EF4-FFF2-40B4-BE49-F238E27FC236}">
                <a16:creationId xmlns:a16="http://schemas.microsoft.com/office/drawing/2014/main" id="{2DDD5EB1-8DB6-41DC-9437-BCE0935189AF}"/>
              </a:ext>
            </a:extLst>
          </p:cNvPr>
          <p:cNvSpPr txBox="1"/>
          <p:nvPr/>
        </p:nvSpPr>
        <p:spPr>
          <a:xfrm>
            <a:off x="4774219" y="4004828"/>
            <a:ext cx="2318004" cy="1202765"/>
          </a:xfrm>
          <a:prstGeom prst="rect">
            <a:avLst/>
          </a:prstGeom>
          <a:noFill/>
        </p:spPr>
        <p:txBody>
          <a:bodyPr wrap="square" rtlCol="0">
            <a:spAutoFit/>
          </a:bodyPr>
          <a:lstStyle/>
          <a:p>
            <a:pPr algn="ctr" defTabSz="891540" fontAlgn="auto">
              <a:spcBef>
                <a:spcPts val="0"/>
              </a:spcBef>
              <a:spcAft>
                <a:spcPts val="0"/>
              </a:spcAft>
              <a:defRPr/>
            </a:pPr>
            <a:r>
              <a:rPr lang="en-US" sz="1560" b="1">
                <a:solidFill>
                  <a:prstClr val="black"/>
                </a:solidFill>
                <a:latin typeface="Arial" panose="020B0604020202020204"/>
                <a:ea typeface="+mn-ea"/>
              </a:rPr>
              <a:t>Implement Preventative Policies</a:t>
            </a:r>
          </a:p>
          <a:p>
            <a:pPr algn="ctr" defTabSz="891540" fontAlgn="auto">
              <a:spcBef>
                <a:spcPts val="0"/>
              </a:spcBef>
              <a:spcAft>
                <a:spcPts val="0"/>
              </a:spcAft>
              <a:defRPr/>
            </a:pPr>
            <a:endParaRPr lang="en-US" sz="293" b="1">
              <a:solidFill>
                <a:prstClr val="black"/>
              </a:solidFill>
              <a:latin typeface="Arial" panose="020B0604020202020204"/>
              <a:ea typeface="+mn-ea"/>
            </a:endParaRPr>
          </a:p>
          <a:p>
            <a:pPr defTabSz="891540" fontAlgn="auto">
              <a:spcBef>
                <a:spcPts val="0"/>
              </a:spcBef>
              <a:spcAft>
                <a:spcPts val="0"/>
              </a:spcAft>
              <a:defRPr/>
            </a:pPr>
            <a:endParaRPr lang="en-US" sz="293">
              <a:solidFill>
                <a:prstClr val="black"/>
              </a:solidFill>
              <a:latin typeface="Arial" panose="020B0604020202020204"/>
              <a:ea typeface="+mn-ea"/>
            </a:endParaRPr>
          </a:p>
          <a:p>
            <a:pPr marL="167164" indent="-167164" defTabSz="891540" fontAlgn="auto">
              <a:spcBef>
                <a:spcPts val="0"/>
              </a:spcBef>
              <a:spcAft>
                <a:spcPts val="0"/>
              </a:spcAft>
              <a:buFont typeface="Arial" panose="020B0604020202020204" pitchFamily="34" charset="0"/>
              <a:buChar char="•"/>
              <a:defRPr/>
            </a:pPr>
            <a:r>
              <a:rPr lang="en-US" sz="1170">
                <a:solidFill>
                  <a:prstClr val="black"/>
                </a:solidFill>
                <a:latin typeface="Arial" panose="020B0604020202020204"/>
                <a:ea typeface="+mn-ea"/>
              </a:rPr>
              <a:t>Implement policies like requiring vaccination or weekly testing</a:t>
            </a:r>
          </a:p>
        </p:txBody>
      </p:sp>
      <p:pic>
        <p:nvPicPr>
          <p:cNvPr id="138" name="Graphic 137" descr="Money">
            <a:extLst>
              <a:ext uri="{FF2B5EF4-FFF2-40B4-BE49-F238E27FC236}">
                <a16:creationId xmlns:a16="http://schemas.microsoft.com/office/drawing/2014/main" id="{ED4E5D13-F9F7-4457-A6D3-2E18BF7262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09860" y="2782230"/>
            <a:ext cx="753060" cy="753060"/>
          </a:xfrm>
          <a:prstGeom prst="rect">
            <a:avLst/>
          </a:prstGeom>
        </p:spPr>
      </p:pic>
      <p:pic>
        <p:nvPicPr>
          <p:cNvPr id="140" name="Graphic 139" descr="Information">
            <a:extLst>
              <a:ext uri="{FF2B5EF4-FFF2-40B4-BE49-F238E27FC236}">
                <a16:creationId xmlns:a16="http://schemas.microsoft.com/office/drawing/2014/main" id="{BAF722AC-6CED-4140-AC25-B6FCBE79EB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34070" y="2347875"/>
            <a:ext cx="891540" cy="891540"/>
          </a:xfrm>
          <a:prstGeom prst="rect">
            <a:avLst/>
          </a:prstGeom>
        </p:spPr>
      </p:pic>
      <p:pic>
        <p:nvPicPr>
          <p:cNvPr id="142" name="Graphic 141" descr="Flip calendar">
            <a:extLst>
              <a:ext uri="{FF2B5EF4-FFF2-40B4-BE49-F238E27FC236}">
                <a16:creationId xmlns:a16="http://schemas.microsoft.com/office/drawing/2014/main" id="{2AABECE9-A68C-408C-959C-DB36427594C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2627" y="2334057"/>
            <a:ext cx="828517" cy="816737"/>
          </a:xfrm>
          <a:prstGeom prst="rect">
            <a:avLst/>
          </a:prstGeom>
        </p:spPr>
      </p:pic>
      <p:pic>
        <p:nvPicPr>
          <p:cNvPr id="144" name="Graphic 143" descr="Employee badge">
            <a:extLst>
              <a:ext uri="{FF2B5EF4-FFF2-40B4-BE49-F238E27FC236}">
                <a16:creationId xmlns:a16="http://schemas.microsoft.com/office/drawing/2014/main" id="{18C6A887-997A-4A51-9D17-201BC382011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87253" y="2728332"/>
            <a:ext cx="811439" cy="811439"/>
          </a:xfrm>
          <a:prstGeom prst="rect">
            <a:avLst/>
          </a:prstGeom>
        </p:spPr>
      </p:pic>
      <p:pic>
        <p:nvPicPr>
          <p:cNvPr id="12" name="Graphic 11" descr="Needle">
            <a:extLst>
              <a:ext uri="{FF2B5EF4-FFF2-40B4-BE49-F238E27FC236}">
                <a16:creationId xmlns:a16="http://schemas.microsoft.com/office/drawing/2014/main" id="{6406B783-4B32-4EEF-8231-E978516FCB1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605175" y="3042930"/>
            <a:ext cx="656094" cy="656094"/>
          </a:xfrm>
          <a:prstGeom prst="rect">
            <a:avLst/>
          </a:prstGeom>
        </p:spPr>
      </p:pic>
    </p:spTree>
    <p:extLst>
      <p:ext uri="{BB962C8B-B14F-4D97-AF65-F5344CB8AC3E}">
        <p14:creationId xmlns:p14="http://schemas.microsoft.com/office/powerpoint/2010/main" val="808690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10171-DAA8-4867-B9E6-059017820C6F}"/>
              </a:ext>
            </a:extLst>
          </p:cNvPr>
          <p:cNvSpPr>
            <a:spLocks noGrp="1"/>
          </p:cNvSpPr>
          <p:nvPr>
            <p:ph type="title"/>
          </p:nvPr>
        </p:nvSpPr>
        <p:spPr>
          <a:xfrm>
            <a:off x="817245" y="365126"/>
            <a:ext cx="5207089" cy="1146176"/>
          </a:xfrm>
        </p:spPr>
        <p:txBody>
          <a:bodyPr vert="horz" lIns="91440" tIns="45720" rIns="91440" bIns="45720" rtlCol="0" anchor="ctr">
            <a:normAutofit/>
          </a:bodyPr>
          <a:lstStyle/>
          <a:p>
            <a:pPr algn="l" defTabSz="914400">
              <a:lnSpc>
                <a:spcPct val="90000"/>
              </a:lnSpc>
            </a:pPr>
            <a:r>
              <a:rPr lang="en-US" sz="4400" kern="1200">
                <a:solidFill>
                  <a:schemeClr val="tx1"/>
                </a:solidFill>
                <a:latin typeface="+mj-lt"/>
                <a:ea typeface="+mj-ea"/>
                <a:cs typeface="+mj-cs"/>
              </a:rPr>
              <a:t>CARES Act Update</a:t>
            </a:r>
          </a:p>
        </p:txBody>
      </p:sp>
      <p:sp>
        <p:nvSpPr>
          <p:cNvPr id="15" name="Freeform: Shape 9">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334" y="-2"/>
            <a:ext cx="5862865"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Shape 11">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3777" y="1690688"/>
            <a:ext cx="849342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5783168"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 Placeholder 2">
            <a:extLst>
              <a:ext uri="{FF2B5EF4-FFF2-40B4-BE49-F238E27FC236}">
                <a16:creationId xmlns:a16="http://schemas.microsoft.com/office/drawing/2014/main" id="{79CA6E0D-B283-42B8-A1C0-408C0B12817E}"/>
              </a:ext>
            </a:extLst>
          </p:cNvPr>
          <p:cNvSpPr>
            <a:spLocks noGrp="1"/>
          </p:cNvSpPr>
          <p:nvPr>
            <p:ph type="body" sz="quarter" idx="11"/>
          </p:nvPr>
        </p:nvSpPr>
        <p:spPr>
          <a:xfrm>
            <a:off x="110250" y="2202873"/>
            <a:ext cx="4675909" cy="3325091"/>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dirty="0">
                <a:solidFill>
                  <a:srgbClr val="FFFFFF"/>
                </a:solidFill>
                <a:latin typeface="+mn-lt"/>
                <a:ea typeface="+mn-ea"/>
                <a:cs typeface="+mn-cs"/>
              </a:rPr>
              <a:t>Rnd. 4 Distribution Plan</a:t>
            </a:r>
          </a:p>
          <a:p>
            <a:pPr indent="-228600" defTabSz="914400">
              <a:lnSpc>
                <a:spcPct val="90000"/>
              </a:lnSpc>
              <a:buFont typeface="Arial" panose="020B0604020202020204" pitchFamily="34" charset="0"/>
              <a:buChar char="•"/>
            </a:pPr>
            <a:r>
              <a:rPr lang="en-US" dirty="0">
                <a:solidFill>
                  <a:srgbClr val="FFFFFF"/>
                </a:solidFill>
                <a:latin typeface="+mn-lt"/>
                <a:ea typeface="+mn-ea"/>
                <a:cs typeface="+mn-cs"/>
              </a:rPr>
              <a:t>5311 Claims Summary</a:t>
            </a:r>
          </a:p>
          <a:p>
            <a:pPr indent="-228600" defTabSz="914400">
              <a:lnSpc>
                <a:spcPct val="90000"/>
              </a:lnSpc>
              <a:buFont typeface="Arial" panose="020B0604020202020204" pitchFamily="34" charset="0"/>
              <a:buChar char="•"/>
            </a:pPr>
            <a:r>
              <a:rPr lang="en-US" dirty="0">
                <a:solidFill>
                  <a:srgbClr val="FFFFFF"/>
                </a:solidFill>
                <a:latin typeface="+mn-lt"/>
                <a:ea typeface="+mn-ea"/>
                <a:cs typeface="+mn-cs"/>
              </a:rPr>
              <a:t>Update on 5307GA and ADTAP</a:t>
            </a:r>
          </a:p>
          <a:p>
            <a:pPr indent="-228600" defTabSz="914400">
              <a:lnSpc>
                <a:spcPct val="90000"/>
              </a:lnSpc>
              <a:buFont typeface="Arial" panose="020B0604020202020204" pitchFamily="34" charset="0"/>
              <a:buChar char="•"/>
            </a:pPr>
            <a:endParaRPr lang="en-US" sz="2000" dirty="0">
              <a:solidFill>
                <a:srgbClr val="FFFFFF"/>
              </a:solidFill>
              <a:latin typeface="+mn-lt"/>
              <a:ea typeface="+mn-ea"/>
              <a:cs typeface="+mn-cs"/>
            </a:endParaRPr>
          </a:p>
        </p:txBody>
      </p:sp>
      <p:pic>
        <p:nvPicPr>
          <p:cNvPr id="5" name="Picture 2" descr="CARES graphic">
            <a:extLst>
              <a:ext uri="{FF2B5EF4-FFF2-40B4-BE49-F238E27FC236}">
                <a16:creationId xmlns:a16="http://schemas.microsoft.com/office/drawing/2014/main" id="{48B2342E-7E6D-4762-80A3-49CFA755D7E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28510" y="3122723"/>
            <a:ext cx="5041444" cy="2104802"/>
          </a:xfrm>
          <a:custGeom>
            <a:avLst/>
            <a:gdLst/>
            <a:ahLst/>
            <a:cxnLst/>
            <a:rect l="l" t="t" r="r" b="b"/>
            <a:pathLst>
              <a:path w="4636009" h="5032375">
                <a:moveTo>
                  <a:pt x="0" y="0"/>
                </a:moveTo>
                <a:lnTo>
                  <a:pt x="4636009" y="0"/>
                </a:lnTo>
                <a:lnTo>
                  <a:pt x="4636009" y="5032375"/>
                </a:lnTo>
                <a:lnTo>
                  <a:pt x="0" y="5032375"/>
                </a:ln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AC61B56-41EC-47C0-82D7-826890B6F9C7}"/>
              </a:ext>
            </a:extLst>
          </p:cNvPr>
          <p:cNvSpPr>
            <a:spLocks noGrp="1"/>
          </p:cNvSpPr>
          <p:nvPr>
            <p:ph type="sldNum" sz="quarter" idx="13"/>
          </p:nvPr>
        </p:nvSpPr>
        <p:spPr>
          <a:xfrm>
            <a:off x="10132769" y="6356350"/>
            <a:ext cx="937185" cy="365125"/>
          </a:xfrm>
        </p:spPr>
        <p:txBody>
          <a:bodyPr vert="horz" lIns="91440" tIns="45720" rIns="91440" bIns="45720" rtlCol="0"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3C2E06F5-03C5-4BA5-AE80-2E98A827F366}" type="slidenum">
              <a:rPr kumimoji="0" lang="en-US" altLang="en-US" sz="1200" b="0" i="0" u="none" strike="noStrike" kern="1200" cap="none" spc="0" normalizeH="0" baseline="0" noProof="0">
                <a:ln>
                  <a:noFill/>
                </a:ln>
                <a:solidFill>
                  <a:prstClr val="black">
                    <a:alpha val="80000"/>
                  </a:prstClr>
                </a:solidFill>
                <a:effectLst/>
                <a:uLnTx/>
                <a:uFillTx/>
                <a:latin typeface="Calibri"/>
                <a:ea typeface="MS PGothic" pitchFamily="34" charset="-128"/>
                <a:cs typeface="+mn-cs"/>
              </a:rPr>
              <a:pPr marL="0" marR="0" lvl="0" indent="0" algn="r" defTabSz="914400" rtl="0" eaLnBrk="1" fontAlgn="base" latinLnBrk="0" hangingPunct="1">
                <a:lnSpc>
                  <a:spcPct val="100000"/>
                </a:lnSpc>
                <a:spcBef>
                  <a:spcPct val="0"/>
                </a:spcBef>
                <a:spcAft>
                  <a:spcPts val="600"/>
                </a:spcAft>
                <a:buClrTx/>
                <a:buSzTx/>
                <a:buFontTx/>
                <a:buNone/>
                <a:tabLst/>
                <a:defRPr/>
              </a:pPr>
              <a:t>11</a:t>
            </a:fld>
            <a:endParaRPr kumimoji="0" lang="en-US" altLang="en-US" sz="1200" b="0" i="0" u="none" strike="noStrike" kern="1200" cap="none" spc="0" normalizeH="0" baseline="0" noProof="0">
              <a:ln>
                <a:noFill/>
              </a:ln>
              <a:solidFill>
                <a:prstClr val="black">
                  <a:alpha val="80000"/>
                </a:prstClr>
              </a:solidFill>
              <a:effectLst/>
              <a:uLnTx/>
              <a:uFillTx/>
              <a:latin typeface="Calibri"/>
              <a:ea typeface="MS PGothic" pitchFamily="34" charset="-128"/>
              <a:cs typeface="+mn-cs"/>
            </a:endParaRPr>
          </a:p>
        </p:txBody>
      </p:sp>
    </p:spTree>
    <p:extLst>
      <p:ext uri="{BB962C8B-B14F-4D97-AF65-F5344CB8AC3E}">
        <p14:creationId xmlns:p14="http://schemas.microsoft.com/office/powerpoint/2010/main" val="3113033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D4939-56E2-4E1C-B979-FE77138A98E0}"/>
              </a:ext>
            </a:extLst>
          </p:cNvPr>
          <p:cNvSpPr>
            <a:spLocks noGrp="1"/>
          </p:cNvSpPr>
          <p:nvPr>
            <p:ph type="title"/>
          </p:nvPr>
        </p:nvSpPr>
        <p:spPr/>
        <p:txBody>
          <a:bodyPr/>
          <a:lstStyle/>
          <a:p>
            <a:r>
              <a:rPr lang="en-US" dirty="0"/>
              <a:t>CARES Act Round 4 Distribution Plan</a:t>
            </a:r>
          </a:p>
        </p:txBody>
      </p:sp>
      <p:sp>
        <p:nvSpPr>
          <p:cNvPr id="3" name="Text Placeholder 2">
            <a:extLst>
              <a:ext uri="{FF2B5EF4-FFF2-40B4-BE49-F238E27FC236}">
                <a16:creationId xmlns:a16="http://schemas.microsoft.com/office/drawing/2014/main" id="{EAB3E29A-319B-4756-98ED-2E44C5ECBAB9}"/>
              </a:ext>
            </a:extLst>
          </p:cNvPr>
          <p:cNvSpPr>
            <a:spLocks noGrp="1"/>
          </p:cNvSpPr>
          <p:nvPr>
            <p:ph type="body" sz="quarter" idx="11"/>
          </p:nvPr>
        </p:nvSpPr>
        <p:spPr/>
        <p:txBody>
          <a:bodyPr/>
          <a:lstStyle/>
          <a:p>
            <a:r>
              <a:rPr lang="en-US" dirty="0"/>
              <a:t>Approximately $20 Million remaining</a:t>
            </a:r>
          </a:p>
          <a:p>
            <a:r>
              <a:rPr lang="en-US" dirty="0"/>
              <a:t>Operating expenses with same parameters as previous rounds</a:t>
            </a:r>
          </a:p>
          <a:p>
            <a:r>
              <a:rPr lang="en-US" dirty="0"/>
              <a:t>We encourage systems to plan to use some funding for scheduling software under the new state contract next year</a:t>
            </a:r>
          </a:p>
          <a:p>
            <a:r>
              <a:rPr lang="en-US" dirty="0"/>
              <a:t>Formula based distribution:</a:t>
            </a:r>
          </a:p>
          <a:p>
            <a:pPr lvl="1"/>
            <a:r>
              <a:rPr lang="en-US" dirty="0"/>
              <a:t>75% based on traditional 5311 formula</a:t>
            </a:r>
          </a:p>
          <a:p>
            <a:pPr lvl="1"/>
            <a:r>
              <a:rPr lang="en-US" dirty="0"/>
              <a:t>25% based on maximum vehicles in service</a:t>
            </a:r>
          </a:p>
          <a:p>
            <a:r>
              <a:rPr lang="en-US" dirty="0"/>
              <a:t>Will submit application to FTA by end of November</a:t>
            </a:r>
          </a:p>
          <a:p>
            <a:r>
              <a:rPr lang="en-US" dirty="0"/>
              <a:t>Current agreements will be amended once awarded by FTA</a:t>
            </a:r>
          </a:p>
          <a:p>
            <a:endParaRPr lang="en-US" dirty="0"/>
          </a:p>
        </p:txBody>
      </p:sp>
      <p:sp>
        <p:nvSpPr>
          <p:cNvPr id="4" name="Slide Number Placeholder 3">
            <a:extLst>
              <a:ext uri="{FF2B5EF4-FFF2-40B4-BE49-F238E27FC236}">
                <a16:creationId xmlns:a16="http://schemas.microsoft.com/office/drawing/2014/main" id="{FC66247E-80FB-447F-9C98-CB212CE32889}"/>
              </a:ext>
            </a:extLst>
          </p:cNvPr>
          <p:cNvSpPr>
            <a:spLocks noGrp="1"/>
          </p:cNvSpPr>
          <p:nvPr>
            <p:ph type="sldNum" sz="quarter" idx="13"/>
          </p:nvPr>
        </p:nvSpPr>
        <p:spPr/>
        <p:txBody>
          <a:bodyPr/>
          <a:lstStyle/>
          <a:p>
            <a:pPr>
              <a:defRPr/>
            </a:pPr>
            <a:fld id="{3C2E06F5-03C5-4BA5-AE80-2E98A827F366}" type="slidenum">
              <a:rPr lang="en-US" altLang="en-US" smtClean="0"/>
              <a:pPr>
                <a:defRPr/>
              </a:pPr>
              <a:t>12</a:t>
            </a:fld>
            <a:endParaRPr lang="en-US" altLang="en-US" dirty="0"/>
          </a:p>
        </p:txBody>
      </p:sp>
    </p:spTree>
    <p:extLst>
      <p:ext uri="{BB962C8B-B14F-4D97-AF65-F5344CB8AC3E}">
        <p14:creationId xmlns:p14="http://schemas.microsoft.com/office/powerpoint/2010/main" val="2406248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AC357-0F66-4436-B62F-5580B843AD08}"/>
              </a:ext>
            </a:extLst>
          </p:cNvPr>
          <p:cNvSpPr>
            <a:spLocks noGrp="1"/>
          </p:cNvSpPr>
          <p:nvPr>
            <p:ph type="title"/>
          </p:nvPr>
        </p:nvSpPr>
        <p:spPr>
          <a:xfrm>
            <a:off x="579501" y="657666"/>
            <a:ext cx="3707219" cy="5256371"/>
          </a:xfrm>
        </p:spPr>
        <p:txBody>
          <a:bodyPr vert="horz" lIns="91440" tIns="45720" rIns="91440" bIns="45720" rtlCol="0" anchor="ctr">
            <a:normAutofit/>
          </a:bodyPr>
          <a:lstStyle/>
          <a:p>
            <a:pPr algn="l" defTabSz="914400">
              <a:lnSpc>
                <a:spcPct val="90000"/>
              </a:lnSpc>
            </a:pPr>
            <a:r>
              <a:rPr lang="en-US" sz="4000" dirty="0">
                <a:solidFill>
                  <a:schemeClr val="tx1"/>
                </a:solidFill>
                <a:latin typeface="+mj-lt"/>
                <a:ea typeface="+mj-ea"/>
                <a:cs typeface="+mj-cs"/>
              </a:rPr>
              <a:t>5311 </a:t>
            </a:r>
            <a:r>
              <a:rPr lang="en-US" sz="4000" kern="1200" dirty="0">
                <a:solidFill>
                  <a:schemeClr val="tx1"/>
                </a:solidFill>
                <a:latin typeface="+mj-lt"/>
                <a:ea typeface="+mj-ea"/>
                <a:cs typeface="+mj-cs"/>
              </a:rPr>
              <a:t>Claims Reimbursements</a:t>
            </a:r>
            <a:br>
              <a:rPr lang="en-US" sz="4000" kern="1200" dirty="0">
                <a:solidFill>
                  <a:schemeClr val="tx1"/>
                </a:solidFill>
                <a:latin typeface="+mj-lt"/>
                <a:ea typeface="+mj-ea"/>
                <a:cs typeface="+mj-cs"/>
              </a:rPr>
            </a:b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(76 Agreements)</a:t>
            </a:r>
          </a:p>
        </p:txBody>
      </p:sp>
      <p:sp>
        <p:nvSpPr>
          <p:cNvPr id="4" name="Slide Number Placeholder 3">
            <a:extLst>
              <a:ext uri="{FF2B5EF4-FFF2-40B4-BE49-F238E27FC236}">
                <a16:creationId xmlns:a16="http://schemas.microsoft.com/office/drawing/2014/main" id="{F1E6692E-58C0-4A14-A33F-C73D934A3AED}"/>
              </a:ext>
            </a:extLst>
          </p:cNvPr>
          <p:cNvSpPr>
            <a:spLocks noGrp="1"/>
          </p:cNvSpPr>
          <p:nvPr>
            <p:ph type="sldNum" sz="quarter" idx="13"/>
          </p:nvPr>
        </p:nvSpPr>
        <p:spPr>
          <a:xfrm>
            <a:off x="8395335" y="6356350"/>
            <a:ext cx="2674620" cy="365125"/>
          </a:xfrm>
        </p:spPr>
        <p:txBody>
          <a:bodyPr vert="horz" lIns="91440" tIns="45720" rIns="91440" bIns="45720" rtlCol="0"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3C2E06F5-03C5-4BA5-AE80-2E98A827F366}" type="slidenum">
              <a:rPr kumimoji="0" lang="en-US" altLang="en-US" sz="1200" b="0" i="0" u="none" strike="noStrike" kern="1200" cap="none" spc="0" normalizeH="0" baseline="0" noProof="0">
                <a:ln>
                  <a:noFill/>
                </a:ln>
                <a:solidFill>
                  <a:srgbClr val="898989"/>
                </a:solidFill>
                <a:effectLst/>
                <a:uLnTx/>
                <a:uFillTx/>
                <a:latin typeface="Calibri"/>
                <a:ea typeface="MS PGothic" pitchFamily="34" charset="-128"/>
                <a:cs typeface="+mn-cs"/>
              </a:rPr>
              <a:pPr marL="0" marR="0" lvl="0" indent="0" algn="r" defTabSz="914400" rtl="0" eaLnBrk="1" fontAlgn="base" latinLnBrk="0" hangingPunct="1">
                <a:lnSpc>
                  <a:spcPct val="100000"/>
                </a:lnSpc>
                <a:spcBef>
                  <a:spcPct val="0"/>
                </a:spcBef>
                <a:spcAft>
                  <a:spcPts val="600"/>
                </a:spcAft>
                <a:buClrTx/>
                <a:buSzTx/>
                <a:buFontTx/>
                <a:buNone/>
                <a:tabLst/>
                <a:defRPr/>
              </a:pPr>
              <a:t>13</a:t>
            </a:fld>
            <a:endParaRPr kumimoji="0" lang="en-US" altLang="en-US" sz="1200" b="0" i="0" u="none" strike="noStrike" kern="1200" cap="none" spc="0" normalizeH="0" baseline="0" noProof="0">
              <a:ln>
                <a:noFill/>
              </a:ln>
              <a:solidFill>
                <a:srgbClr val="898989"/>
              </a:solidFill>
              <a:effectLst/>
              <a:uLnTx/>
              <a:uFillTx/>
              <a:latin typeface="Calibri"/>
              <a:ea typeface="MS PGothic" pitchFamily="34" charset="-128"/>
              <a:cs typeface="+mn-cs"/>
            </a:endParaRPr>
          </a:p>
        </p:txBody>
      </p:sp>
      <p:graphicFrame>
        <p:nvGraphicFramePr>
          <p:cNvPr id="6" name="Text Placeholder 2">
            <a:extLst>
              <a:ext uri="{FF2B5EF4-FFF2-40B4-BE49-F238E27FC236}">
                <a16:creationId xmlns:a16="http://schemas.microsoft.com/office/drawing/2014/main" id="{64F863BE-5109-476E-AB9F-7FF8C3E73396}"/>
              </a:ext>
            </a:extLst>
          </p:cNvPr>
          <p:cNvGraphicFramePr/>
          <p:nvPr/>
        </p:nvGraphicFramePr>
        <p:xfrm>
          <a:off x="5037810" y="480628"/>
          <a:ext cx="6423974"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7666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AC357-0F66-4436-B62F-5580B843AD08}"/>
              </a:ext>
            </a:extLst>
          </p:cNvPr>
          <p:cNvSpPr>
            <a:spLocks noGrp="1"/>
          </p:cNvSpPr>
          <p:nvPr>
            <p:ph type="title"/>
          </p:nvPr>
        </p:nvSpPr>
        <p:spPr>
          <a:xfrm>
            <a:off x="579501" y="657666"/>
            <a:ext cx="3707219" cy="5256371"/>
          </a:xfrm>
        </p:spPr>
        <p:txBody>
          <a:bodyPr vert="horz" lIns="91440" tIns="45720" rIns="91440" bIns="45720" rtlCol="0" anchor="ctr">
            <a:normAutofit/>
          </a:bodyPr>
          <a:lstStyle/>
          <a:p>
            <a:pPr algn="l" defTabSz="914400">
              <a:lnSpc>
                <a:spcPct val="90000"/>
              </a:lnSpc>
            </a:pPr>
            <a:r>
              <a:rPr lang="en-US" sz="4000" dirty="0">
                <a:solidFill>
                  <a:schemeClr val="tx1"/>
                </a:solidFill>
                <a:latin typeface="+mj-lt"/>
                <a:ea typeface="+mj-ea"/>
                <a:cs typeface="+mj-cs"/>
              </a:rPr>
              <a:t>CARES Intercity </a:t>
            </a:r>
            <a:r>
              <a:rPr lang="en-US" sz="4000" kern="1200" dirty="0">
                <a:solidFill>
                  <a:schemeClr val="tx1"/>
                </a:solidFill>
                <a:latin typeface="+mj-lt"/>
                <a:ea typeface="+mj-ea"/>
                <a:cs typeface="+mj-cs"/>
              </a:rPr>
              <a:t>Reimbursements</a:t>
            </a:r>
            <a:br>
              <a:rPr lang="en-US" sz="4000" kern="1200" dirty="0">
                <a:solidFill>
                  <a:schemeClr val="tx1"/>
                </a:solidFill>
                <a:latin typeface="+mj-lt"/>
                <a:ea typeface="+mj-ea"/>
                <a:cs typeface="+mj-cs"/>
              </a:rPr>
            </a:b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(4 Agreements)</a:t>
            </a:r>
          </a:p>
        </p:txBody>
      </p:sp>
      <p:sp>
        <p:nvSpPr>
          <p:cNvPr id="4" name="Slide Number Placeholder 3">
            <a:extLst>
              <a:ext uri="{FF2B5EF4-FFF2-40B4-BE49-F238E27FC236}">
                <a16:creationId xmlns:a16="http://schemas.microsoft.com/office/drawing/2014/main" id="{F1E6692E-58C0-4A14-A33F-C73D934A3AED}"/>
              </a:ext>
            </a:extLst>
          </p:cNvPr>
          <p:cNvSpPr>
            <a:spLocks noGrp="1"/>
          </p:cNvSpPr>
          <p:nvPr>
            <p:ph type="sldNum" sz="quarter" idx="13"/>
          </p:nvPr>
        </p:nvSpPr>
        <p:spPr>
          <a:xfrm>
            <a:off x="8395335" y="6356350"/>
            <a:ext cx="2674620" cy="365125"/>
          </a:xfrm>
        </p:spPr>
        <p:txBody>
          <a:bodyPr vert="horz" lIns="91440" tIns="45720" rIns="91440" bIns="45720" rtlCol="0"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3C2E06F5-03C5-4BA5-AE80-2E98A827F366}" type="slidenum">
              <a:rPr kumimoji="0" lang="en-US" altLang="en-US" sz="1200" b="0" i="0" u="none" strike="noStrike" kern="1200" cap="none" spc="0" normalizeH="0" baseline="0" noProof="0" smtClean="0">
                <a:ln>
                  <a:noFill/>
                </a:ln>
                <a:solidFill>
                  <a:srgbClr val="898989"/>
                </a:solidFill>
                <a:effectLst/>
                <a:uLnTx/>
                <a:uFillTx/>
                <a:latin typeface="Calibri"/>
                <a:ea typeface="MS PGothic" pitchFamily="34" charset="-128"/>
                <a:cs typeface="+mn-cs"/>
              </a:rPr>
              <a:pPr marL="0" marR="0" lvl="0" indent="0" algn="r" defTabSz="914400" rtl="0" eaLnBrk="1" fontAlgn="base" latinLnBrk="0" hangingPunct="1">
                <a:lnSpc>
                  <a:spcPct val="100000"/>
                </a:lnSpc>
                <a:spcBef>
                  <a:spcPct val="0"/>
                </a:spcBef>
                <a:spcAft>
                  <a:spcPts val="600"/>
                </a:spcAft>
                <a:buClrTx/>
                <a:buSzTx/>
                <a:buFontTx/>
                <a:buNone/>
                <a:tabLst/>
                <a:defRPr/>
              </a:pPr>
              <a:t>14</a:t>
            </a:fld>
            <a:endParaRPr kumimoji="0" lang="en-US" altLang="en-US" sz="1200" b="0" i="0" u="none" strike="noStrike" kern="1200" cap="none" spc="0" normalizeH="0" baseline="0" noProof="0">
              <a:ln>
                <a:noFill/>
              </a:ln>
              <a:solidFill>
                <a:srgbClr val="898989"/>
              </a:solidFill>
              <a:effectLst/>
              <a:uLnTx/>
              <a:uFillTx/>
              <a:latin typeface="Calibri"/>
              <a:ea typeface="MS PGothic" pitchFamily="34" charset="-128"/>
              <a:cs typeface="+mn-cs"/>
            </a:endParaRPr>
          </a:p>
        </p:txBody>
      </p:sp>
      <p:graphicFrame>
        <p:nvGraphicFramePr>
          <p:cNvPr id="6" name="Text Placeholder 2">
            <a:extLst>
              <a:ext uri="{FF2B5EF4-FFF2-40B4-BE49-F238E27FC236}">
                <a16:creationId xmlns:a16="http://schemas.microsoft.com/office/drawing/2014/main" id="{64F863BE-5109-476E-AB9F-7FF8C3E73396}"/>
              </a:ext>
            </a:extLst>
          </p:cNvPr>
          <p:cNvGraphicFramePr/>
          <p:nvPr/>
        </p:nvGraphicFramePr>
        <p:xfrm>
          <a:off x="5037810" y="480628"/>
          <a:ext cx="6423974"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4571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8E840-DE15-42A3-8062-648DF48600FD}"/>
              </a:ext>
            </a:extLst>
          </p:cNvPr>
          <p:cNvSpPr>
            <a:spLocks noGrp="1"/>
          </p:cNvSpPr>
          <p:nvPr>
            <p:ph type="title"/>
          </p:nvPr>
        </p:nvSpPr>
        <p:spPr/>
        <p:txBody>
          <a:bodyPr/>
          <a:lstStyle/>
          <a:p>
            <a:r>
              <a:rPr lang="en-US" dirty="0"/>
              <a:t>CARES 5307GA/ADTAP</a:t>
            </a:r>
          </a:p>
        </p:txBody>
      </p:sp>
      <p:sp>
        <p:nvSpPr>
          <p:cNvPr id="3" name="Text Placeholder 2">
            <a:extLst>
              <a:ext uri="{FF2B5EF4-FFF2-40B4-BE49-F238E27FC236}">
                <a16:creationId xmlns:a16="http://schemas.microsoft.com/office/drawing/2014/main" id="{D5C1CA29-025B-4496-9D80-7CD1C793BCE4}"/>
              </a:ext>
            </a:extLst>
          </p:cNvPr>
          <p:cNvSpPr>
            <a:spLocks noGrp="1"/>
          </p:cNvSpPr>
          <p:nvPr>
            <p:ph type="body" sz="quarter" idx="11"/>
          </p:nvPr>
        </p:nvSpPr>
        <p:spPr>
          <a:xfrm>
            <a:off x="594360" y="1733551"/>
            <a:ext cx="5349240" cy="4524375"/>
          </a:xfrm>
        </p:spPr>
        <p:txBody>
          <a:bodyPr/>
          <a:lstStyle/>
          <a:p>
            <a:pPr marL="0" indent="0">
              <a:buNone/>
            </a:pPr>
            <a:r>
              <a:rPr lang="en-US" u="sng" dirty="0"/>
              <a:t>5307</a:t>
            </a:r>
          </a:p>
          <a:p>
            <a:r>
              <a:rPr lang="en-US" dirty="0"/>
              <a:t>45 Claims</a:t>
            </a:r>
          </a:p>
          <a:p>
            <a:r>
              <a:rPr lang="en-US" dirty="0"/>
              <a:t>$5,013,483 in claims</a:t>
            </a:r>
          </a:p>
          <a:p>
            <a:r>
              <a:rPr lang="en-US" dirty="0"/>
              <a:t>$4,920,833 approved for payment</a:t>
            </a:r>
          </a:p>
        </p:txBody>
      </p:sp>
      <p:sp>
        <p:nvSpPr>
          <p:cNvPr id="4" name="Slide Number Placeholder 3">
            <a:extLst>
              <a:ext uri="{FF2B5EF4-FFF2-40B4-BE49-F238E27FC236}">
                <a16:creationId xmlns:a16="http://schemas.microsoft.com/office/drawing/2014/main" id="{5F173E6B-6A08-47B4-8BE5-19A187B577F1}"/>
              </a:ext>
            </a:extLst>
          </p:cNvPr>
          <p:cNvSpPr>
            <a:spLocks noGrp="1"/>
          </p:cNvSpPr>
          <p:nvPr>
            <p:ph type="sldNum" sz="quarter" idx="13"/>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C2E06F5-03C5-4BA5-AE80-2E98A827F366}" type="slidenum">
              <a:rPr kumimoji="0" lang="en-US" altLang="en-US" sz="1200" b="0" i="0" u="none" strike="noStrike" kern="1200" cap="none" spc="0" normalizeH="0" baseline="0" noProof="0" smtClean="0">
                <a:ln>
                  <a:noFill/>
                </a:ln>
                <a:solidFill>
                  <a:prstClr val="black">
                    <a:lumMod val="50000"/>
                    <a:lumOff val="50000"/>
                  </a:prstClr>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prstClr val="black">
                  <a:lumMod val="50000"/>
                  <a:lumOff val="50000"/>
                </a:prstClr>
              </a:solidFill>
              <a:effectLst/>
              <a:uLnTx/>
              <a:uFillTx/>
              <a:latin typeface="Calibri" pitchFamily="34" charset="0"/>
              <a:ea typeface="MS PGothic" pitchFamily="34" charset="-128"/>
              <a:cs typeface="+mn-cs"/>
            </a:endParaRPr>
          </a:p>
        </p:txBody>
      </p:sp>
      <p:sp>
        <p:nvSpPr>
          <p:cNvPr id="6" name="Text Placeholder 2">
            <a:extLst>
              <a:ext uri="{FF2B5EF4-FFF2-40B4-BE49-F238E27FC236}">
                <a16:creationId xmlns:a16="http://schemas.microsoft.com/office/drawing/2014/main" id="{26B081CA-BF32-48C5-AF9D-FC2DDE780FA2}"/>
              </a:ext>
            </a:extLst>
          </p:cNvPr>
          <p:cNvSpPr txBox="1">
            <a:spLocks/>
          </p:cNvSpPr>
          <p:nvPr/>
        </p:nvSpPr>
        <p:spPr bwMode="auto">
          <a:xfrm>
            <a:off x="5943600" y="1733551"/>
            <a:ext cx="5349240"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800" kern="1200">
                <a:solidFill>
                  <a:srgbClr val="595959"/>
                </a:solidFill>
                <a:latin typeface="Arial"/>
                <a:ea typeface="MS PGothic" pitchFamily="34" charset="-128"/>
                <a:cs typeface="Arial"/>
              </a:defRPr>
            </a:lvl1pPr>
            <a:lvl2pPr marL="742950" indent="-285750" algn="l" defTabSz="457200" rtl="0" eaLnBrk="1" fontAlgn="base" hangingPunct="1">
              <a:spcBef>
                <a:spcPct val="20000"/>
              </a:spcBef>
              <a:spcAft>
                <a:spcPct val="0"/>
              </a:spcAft>
              <a:buFont typeface="Arial" charset="0"/>
              <a:buChar char="–"/>
              <a:defRPr sz="2600" kern="1200">
                <a:solidFill>
                  <a:srgbClr val="595959"/>
                </a:solidFill>
                <a:latin typeface="Arial"/>
                <a:ea typeface="MS PGothic" pitchFamily="34" charset="-128"/>
                <a:cs typeface="Arial"/>
              </a:defRPr>
            </a:lvl2pPr>
            <a:lvl3pPr marL="1143000" indent="-228600" algn="l" defTabSz="457200" rtl="0" eaLnBrk="1" fontAlgn="base" hangingPunct="1">
              <a:spcBef>
                <a:spcPct val="20000"/>
              </a:spcBef>
              <a:spcAft>
                <a:spcPct val="0"/>
              </a:spcAft>
              <a:buFont typeface="Arial" charset="0"/>
              <a:buChar char="•"/>
              <a:defRPr sz="2400" kern="1200">
                <a:solidFill>
                  <a:srgbClr val="595959"/>
                </a:solidFill>
                <a:latin typeface="Arial"/>
                <a:ea typeface="MS PGothic" pitchFamily="34" charset="-128"/>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4pPr>
            <a:lvl5pPr marL="20574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n-US" sz="2800" b="0" i="0" u="sng" strike="noStrike" kern="1200" cap="none" spc="0" normalizeH="0" baseline="0" noProof="0" dirty="0">
                <a:ln>
                  <a:noFill/>
                </a:ln>
                <a:solidFill>
                  <a:srgbClr val="595959"/>
                </a:solidFill>
                <a:effectLst/>
                <a:uLnTx/>
                <a:uFillTx/>
                <a:latin typeface="Arial"/>
                <a:ea typeface="MS PGothic" pitchFamily="34" charset="-128"/>
                <a:cs typeface="Arial"/>
              </a:rPr>
              <a:t>ADTAP</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srgbClr val="595959"/>
                </a:solidFill>
                <a:effectLst/>
                <a:uLnTx/>
                <a:uFillTx/>
                <a:latin typeface="Arial"/>
                <a:ea typeface="MS PGothic" pitchFamily="34" charset="-128"/>
                <a:cs typeface="Arial"/>
              </a:rPr>
              <a:t>25 claims</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srgbClr val="595959"/>
                </a:solidFill>
                <a:effectLst/>
                <a:uLnTx/>
                <a:uFillTx/>
                <a:latin typeface="Arial"/>
                <a:ea typeface="MS PGothic" pitchFamily="34" charset="-128"/>
                <a:cs typeface="Arial"/>
              </a:rPr>
              <a:t>$685,421  in claims</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srgbClr val="595959"/>
                </a:solidFill>
                <a:effectLst/>
                <a:uLnTx/>
                <a:uFillTx/>
                <a:latin typeface="Arial"/>
                <a:ea typeface="MS PGothic" pitchFamily="34" charset="-128"/>
                <a:cs typeface="Arial"/>
              </a:rPr>
              <a:t>$685,421 approved for payment</a:t>
            </a:r>
          </a:p>
        </p:txBody>
      </p:sp>
    </p:spTree>
    <p:extLst>
      <p:ext uri="{BB962C8B-B14F-4D97-AF65-F5344CB8AC3E}">
        <p14:creationId xmlns:p14="http://schemas.microsoft.com/office/powerpoint/2010/main" val="2113684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Magnifying glass showing decling performance">
            <a:extLst>
              <a:ext uri="{FF2B5EF4-FFF2-40B4-BE49-F238E27FC236}">
                <a16:creationId xmlns:a16="http://schemas.microsoft.com/office/drawing/2014/main" id="{199DE25A-85A3-4C49-A5BE-1111348A2DBA}"/>
              </a:ext>
            </a:extLst>
          </p:cNvPr>
          <p:cNvPicPr>
            <a:picLocks noChangeAspect="1"/>
          </p:cNvPicPr>
          <p:nvPr/>
        </p:nvPicPr>
        <p:blipFill rotWithShape="1">
          <a:blip r:embed="rId3"/>
          <a:srcRect l="1056" r="31619" b="-1"/>
          <a:stretch/>
        </p:blipFill>
        <p:spPr>
          <a:xfrm>
            <a:off x="4974226" y="10"/>
            <a:ext cx="6917002" cy="6857989"/>
          </a:xfrm>
          <a:prstGeom prst="rect">
            <a:avLst/>
          </a:prstGeom>
        </p:spPr>
      </p:pic>
      <p:sp>
        <p:nvSpPr>
          <p:cNvPr id="22" name="Rectangle 21">
            <a:extLst>
              <a:ext uri="{FF2B5EF4-FFF2-40B4-BE49-F238E27FC236}">
                <a16:creationId xmlns:a16="http://schemas.microsoft.com/office/drawing/2014/main" id="{A34066D6-1B59-4642-A86D-39464CEE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140285"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675686" y="700861"/>
            <a:ext cx="2913202"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C10171-DAA8-4867-B9E6-059017820C6F}"/>
              </a:ext>
            </a:extLst>
          </p:cNvPr>
          <p:cNvSpPr>
            <a:spLocks noGrp="1"/>
          </p:cNvSpPr>
          <p:nvPr>
            <p:ph type="title"/>
          </p:nvPr>
        </p:nvSpPr>
        <p:spPr>
          <a:xfrm>
            <a:off x="627380" y="795509"/>
            <a:ext cx="3990212" cy="2798604"/>
          </a:xfrm>
        </p:spPr>
        <p:txBody>
          <a:bodyPr vert="horz" lIns="91440" tIns="45720" rIns="91440" bIns="45720" rtlCol="0" anchor="b">
            <a:normAutofit/>
          </a:bodyPr>
          <a:lstStyle/>
          <a:p>
            <a:pPr defTabSz="914400">
              <a:lnSpc>
                <a:spcPct val="90000"/>
              </a:lnSpc>
            </a:pPr>
            <a:r>
              <a:rPr lang="en-US" sz="4700">
                <a:solidFill>
                  <a:srgbClr val="FFFFFF"/>
                </a:solidFill>
                <a:latin typeface="+mj-lt"/>
                <a:ea typeface="+mj-ea"/>
                <a:cs typeface="+mj-cs"/>
              </a:rPr>
              <a:t>Other Funding and Grant Administration Updates</a:t>
            </a:r>
          </a:p>
        </p:txBody>
      </p:sp>
      <p:sp>
        <p:nvSpPr>
          <p:cNvPr id="26" name="Oval 25">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1156" y="4626633"/>
            <a:ext cx="479662"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BF9EBB4-5078-47B2-AAA0-DF4A88D81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4733" y="5011563"/>
            <a:ext cx="713269"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C61B56-41EC-47C0-82D7-826890B6F9C7}"/>
              </a:ext>
            </a:extLst>
          </p:cNvPr>
          <p:cNvSpPr>
            <a:spLocks noGrp="1"/>
          </p:cNvSpPr>
          <p:nvPr>
            <p:ph type="sldNum" sz="quarter" idx="13"/>
          </p:nvPr>
        </p:nvSpPr>
        <p:spPr>
          <a:xfrm>
            <a:off x="8395335" y="6356350"/>
            <a:ext cx="2674620" cy="365125"/>
          </a:xfrm>
        </p:spPr>
        <p:txBody>
          <a:bodyPr vert="horz" lIns="91440" tIns="45720" rIns="91440" bIns="45720" rtlCol="0" anchor="ctr">
            <a:normAutofit/>
          </a:bodyPr>
          <a:lstStyle/>
          <a:p>
            <a:pPr defTabSz="914400" fontAlgn="auto">
              <a:spcBef>
                <a:spcPts val="0"/>
              </a:spcBef>
              <a:spcAft>
                <a:spcPts val="600"/>
              </a:spcAft>
              <a:defRPr/>
            </a:pPr>
            <a:fld id="{3C2E06F5-03C5-4BA5-AE80-2E98A827F366}" type="slidenum">
              <a:rPr lang="en-US" altLang="en-US">
                <a:solidFill>
                  <a:srgbClr val="FFFFFF"/>
                </a:solidFill>
                <a:latin typeface="Calibri" panose="020F0502020204030204"/>
                <a:ea typeface="+mn-ea"/>
              </a:rPr>
              <a:pPr defTabSz="914400" fontAlgn="auto">
                <a:spcBef>
                  <a:spcPts val="0"/>
                </a:spcBef>
                <a:spcAft>
                  <a:spcPts val="600"/>
                </a:spcAft>
                <a:defRPr/>
              </a:pPr>
              <a:t>16</a:t>
            </a:fld>
            <a:endParaRPr lang="en-US" altLang="en-US">
              <a:solidFill>
                <a:srgbClr val="FFFFFF"/>
              </a:solidFill>
              <a:latin typeface="Calibri" panose="020F0502020204030204"/>
              <a:ea typeface="+mn-ea"/>
            </a:endParaRPr>
          </a:p>
        </p:txBody>
      </p:sp>
    </p:spTree>
    <p:extLst>
      <p:ext uri="{BB962C8B-B14F-4D97-AF65-F5344CB8AC3E}">
        <p14:creationId xmlns:p14="http://schemas.microsoft.com/office/powerpoint/2010/main" val="1758461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521EA-DD7F-4B80-B8E2-82C01FB9AA1E}"/>
              </a:ext>
            </a:extLst>
          </p:cNvPr>
          <p:cNvSpPr>
            <a:spLocks noGrp="1"/>
          </p:cNvSpPr>
          <p:nvPr>
            <p:ph type="title"/>
          </p:nvPr>
        </p:nvSpPr>
        <p:spPr/>
        <p:txBody>
          <a:bodyPr/>
          <a:lstStyle/>
          <a:p>
            <a:r>
              <a:rPr lang="en-US" dirty="0"/>
              <a:t>ROAP &amp; SMAP Reminder</a:t>
            </a:r>
          </a:p>
        </p:txBody>
      </p:sp>
      <p:sp>
        <p:nvSpPr>
          <p:cNvPr id="3" name="Text Placeholder 2">
            <a:extLst>
              <a:ext uri="{FF2B5EF4-FFF2-40B4-BE49-F238E27FC236}">
                <a16:creationId xmlns:a16="http://schemas.microsoft.com/office/drawing/2014/main" id="{BC778939-3DDE-4E9D-AA29-42E5AC9546D0}"/>
              </a:ext>
            </a:extLst>
          </p:cNvPr>
          <p:cNvSpPr>
            <a:spLocks noGrp="1"/>
          </p:cNvSpPr>
          <p:nvPr>
            <p:ph type="body" sz="quarter" idx="11"/>
          </p:nvPr>
        </p:nvSpPr>
        <p:spPr/>
        <p:txBody>
          <a:bodyPr/>
          <a:lstStyle/>
          <a:p>
            <a:pPr>
              <a:spcAft>
                <a:spcPts val="1200"/>
              </a:spcAft>
            </a:pPr>
            <a:r>
              <a:rPr lang="en-US" dirty="0"/>
              <a:t>IMD was given approval to proceed with disbursing funds. </a:t>
            </a:r>
          </a:p>
          <a:p>
            <a:pPr>
              <a:spcAft>
                <a:spcPts val="1200"/>
              </a:spcAft>
            </a:pPr>
            <a:r>
              <a:rPr lang="en-US" dirty="0"/>
              <a:t>Traditional formula will be used to determine amounts.</a:t>
            </a:r>
          </a:p>
          <a:p>
            <a:pPr>
              <a:spcAft>
                <a:spcPts val="1200"/>
              </a:spcAft>
            </a:pPr>
            <a:r>
              <a:rPr lang="en-US" dirty="0"/>
              <a:t>Remaining unspent funds will be deducted from amounts.</a:t>
            </a:r>
          </a:p>
          <a:p>
            <a:pPr>
              <a:spcAft>
                <a:spcPts val="1200"/>
              </a:spcAft>
            </a:pPr>
            <a:r>
              <a:rPr lang="en-US" dirty="0"/>
              <a:t>Applications are open and guidance has been provided.</a:t>
            </a:r>
          </a:p>
          <a:p>
            <a:pPr>
              <a:spcAft>
                <a:spcPts val="1200"/>
              </a:spcAft>
            </a:pPr>
            <a:r>
              <a:rPr lang="en-US" dirty="0"/>
              <a:t>Applications will due October 31.</a:t>
            </a:r>
          </a:p>
          <a:p>
            <a:pPr>
              <a:spcAft>
                <a:spcPts val="1200"/>
              </a:spcAft>
            </a:pPr>
            <a:r>
              <a:rPr lang="en-US" dirty="0"/>
              <a:t>Funds will be disbursed in November.</a:t>
            </a:r>
          </a:p>
        </p:txBody>
      </p:sp>
      <p:sp>
        <p:nvSpPr>
          <p:cNvPr id="4" name="Slide Number Placeholder 3">
            <a:extLst>
              <a:ext uri="{FF2B5EF4-FFF2-40B4-BE49-F238E27FC236}">
                <a16:creationId xmlns:a16="http://schemas.microsoft.com/office/drawing/2014/main" id="{202C9C80-D586-4B36-80E9-7BC02EA91F19}"/>
              </a:ext>
            </a:extLst>
          </p:cNvPr>
          <p:cNvSpPr>
            <a:spLocks noGrp="1"/>
          </p:cNvSpPr>
          <p:nvPr>
            <p:ph type="sldNum" sz="quarter" idx="13"/>
          </p:nvPr>
        </p:nvSpPr>
        <p:spPr/>
        <p:txBody>
          <a:bodyPr/>
          <a:lstStyle/>
          <a:p>
            <a:pPr>
              <a:defRPr/>
            </a:pPr>
            <a:fld id="{3C2E06F5-03C5-4BA5-AE80-2E98A827F366}" type="slidenum">
              <a:rPr lang="en-US" altLang="en-US" smtClean="0"/>
              <a:pPr>
                <a:defRPr/>
              </a:pPr>
              <a:t>17</a:t>
            </a:fld>
            <a:endParaRPr lang="en-US" altLang="en-US" dirty="0"/>
          </a:p>
        </p:txBody>
      </p:sp>
    </p:spTree>
    <p:extLst>
      <p:ext uri="{BB962C8B-B14F-4D97-AF65-F5344CB8AC3E}">
        <p14:creationId xmlns:p14="http://schemas.microsoft.com/office/powerpoint/2010/main" val="1460909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58AAA9-914F-4EF6-A1AE-6CF00507BFDF}"/>
              </a:ext>
            </a:extLst>
          </p:cNvPr>
          <p:cNvSpPr>
            <a:spLocks noGrp="1"/>
          </p:cNvSpPr>
          <p:nvPr>
            <p:ph type="body" sz="quarter" idx="12"/>
          </p:nvPr>
        </p:nvSpPr>
        <p:spPr/>
        <p:txBody>
          <a:bodyPr/>
          <a:lstStyle/>
          <a:p>
            <a:r>
              <a:rPr lang="en-US" dirty="0"/>
              <a:t>FY 2023 Call for Projects</a:t>
            </a:r>
          </a:p>
        </p:txBody>
      </p:sp>
      <p:sp>
        <p:nvSpPr>
          <p:cNvPr id="3" name="Slide Number Placeholder 2">
            <a:extLst>
              <a:ext uri="{FF2B5EF4-FFF2-40B4-BE49-F238E27FC236}">
                <a16:creationId xmlns:a16="http://schemas.microsoft.com/office/drawing/2014/main" id="{107A4518-C2E0-4FB3-8B75-1C2B7C717418}"/>
              </a:ext>
            </a:extLst>
          </p:cNvPr>
          <p:cNvSpPr>
            <a:spLocks noGrp="1"/>
          </p:cNvSpPr>
          <p:nvPr>
            <p:ph type="sldNum" sz="quarter" idx="13"/>
          </p:nvPr>
        </p:nvSpPr>
        <p:spPr/>
        <p:txBody>
          <a:bodyPr/>
          <a:lstStyle/>
          <a:p>
            <a:pPr defTabSz="445770">
              <a:defRPr/>
            </a:pPr>
            <a:fld id="{8E0C9224-0E86-4A9A-8DD9-792BBB0652B6}" type="slidenum">
              <a:rPr lang="en-US" altLang="en-US">
                <a:solidFill>
                  <a:prstClr val="black">
                    <a:lumMod val="50000"/>
                    <a:lumOff val="50000"/>
                  </a:prstClr>
                </a:solidFill>
                <a:latin typeface="Calibri" pitchFamily="34" charset="0"/>
                <a:ea typeface="MS PGothic" pitchFamily="34" charset="-128"/>
              </a:rPr>
              <a:pPr defTabSz="445770">
                <a:defRPr/>
              </a:pPr>
              <a:t>18</a:t>
            </a:fld>
            <a:endParaRPr lang="en-US" altLang="en-US" dirty="0">
              <a:solidFill>
                <a:prstClr val="black">
                  <a:lumMod val="50000"/>
                  <a:lumOff val="50000"/>
                </a:prstClr>
              </a:solidFill>
              <a:latin typeface="Calibri" pitchFamily="34" charset="0"/>
              <a:ea typeface="MS PGothic" pitchFamily="34" charset="-128"/>
            </a:endParaRPr>
          </a:p>
        </p:txBody>
      </p:sp>
      <p:sp>
        <p:nvSpPr>
          <p:cNvPr id="4" name="Rectangle 3">
            <a:extLst>
              <a:ext uri="{FF2B5EF4-FFF2-40B4-BE49-F238E27FC236}">
                <a16:creationId xmlns:a16="http://schemas.microsoft.com/office/drawing/2014/main" id="{541CC7B6-9DC9-411C-821B-E669E7420FD4}"/>
              </a:ext>
            </a:extLst>
          </p:cNvPr>
          <p:cNvSpPr/>
          <p:nvPr/>
        </p:nvSpPr>
        <p:spPr>
          <a:xfrm>
            <a:off x="3636281" y="651085"/>
            <a:ext cx="4614638" cy="570156"/>
          </a:xfrm>
          <a:prstGeom prst="rect">
            <a:avLst/>
          </a:prstGeom>
        </p:spPr>
        <p:txBody>
          <a:bodyPr wrap="none">
            <a:spAutoFit/>
          </a:bodyPr>
          <a:lstStyle/>
          <a:p>
            <a:pPr algn="ctr" defTabSz="445770"/>
            <a:r>
              <a:rPr lang="en-US" sz="3120" dirty="0">
                <a:solidFill>
                  <a:prstClr val="black"/>
                </a:solidFill>
                <a:latin typeface="Arial" panose="020B0604020202020204" pitchFamily="34" charset="0"/>
                <a:cs typeface="Arial" panose="020B0604020202020204" pitchFamily="34" charset="0"/>
              </a:rPr>
              <a:t>FY 2023 Call for Projects</a:t>
            </a:r>
          </a:p>
        </p:txBody>
      </p:sp>
      <p:pic>
        <p:nvPicPr>
          <p:cNvPr id="5" name="Picture 3" descr="C:\Users\cmfreitag\AppData\Local\Microsoft\Windows\Temporary Internet Files\Content.IE5\EI596O8F\open-folder-icon-arrow-10270-large[1].png">
            <a:extLst>
              <a:ext uri="{FF2B5EF4-FFF2-40B4-BE49-F238E27FC236}">
                <a16:creationId xmlns:a16="http://schemas.microsoft.com/office/drawing/2014/main" id="{BE65BF3B-FEF7-49E5-BED1-957A45F27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94" y="571561"/>
            <a:ext cx="1292753" cy="11570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4C57192-E58F-4C22-BC81-2F35825B1ABF}"/>
              </a:ext>
            </a:extLst>
          </p:cNvPr>
          <p:cNvSpPr/>
          <p:nvPr/>
        </p:nvSpPr>
        <p:spPr>
          <a:xfrm>
            <a:off x="1628031" y="1442983"/>
            <a:ext cx="9664810" cy="4411207"/>
          </a:xfrm>
          <a:prstGeom prst="rect">
            <a:avLst/>
          </a:prstGeom>
        </p:spPr>
        <p:txBody>
          <a:bodyPr wrap="square">
            <a:spAutoFit/>
          </a:bodyPr>
          <a:lstStyle/>
          <a:p>
            <a:pPr defTabSz="445770"/>
            <a:r>
              <a:rPr lang="en-US" sz="2340" dirty="0">
                <a:solidFill>
                  <a:prstClr val="black"/>
                </a:solidFill>
                <a:latin typeface="Arial" panose="020B0604020202020204" pitchFamily="34" charset="0"/>
                <a:cs typeface="Arial" panose="020B0604020202020204" pitchFamily="34" charset="0"/>
              </a:rPr>
              <a:t>		Applications w/ Supporting Docs Due in EBS October 8, 2021</a:t>
            </a:r>
          </a:p>
          <a:p>
            <a:pPr defTabSz="445770"/>
            <a:endParaRPr lang="en-US" sz="2340" dirty="0">
              <a:solidFill>
                <a:prstClr val="black"/>
              </a:solidFill>
              <a:latin typeface="Arial" panose="020B0604020202020204" pitchFamily="34" charset="0"/>
              <a:cs typeface="Arial" panose="020B0604020202020204" pitchFamily="34" charset="0"/>
            </a:endParaRPr>
          </a:p>
          <a:p>
            <a:pPr defTabSz="445770"/>
            <a:r>
              <a:rPr lang="en-US" sz="2340" dirty="0">
                <a:solidFill>
                  <a:prstClr val="black"/>
                </a:solidFill>
                <a:latin typeface="Arial" panose="020B0604020202020204" pitchFamily="34" charset="0"/>
                <a:cs typeface="Arial" panose="020B0604020202020204" pitchFamily="34" charset="0"/>
              </a:rPr>
              <a:t>5311 Admin/Operating 					Combined Capital</a:t>
            </a:r>
          </a:p>
          <a:p>
            <a:pPr defTabSz="445770"/>
            <a:r>
              <a:rPr lang="en-US" sz="2340" dirty="0">
                <a:solidFill>
                  <a:prstClr val="black"/>
                </a:solidFill>
                <a:latin typeface="Arial" panose="020B0604020202020204" pitchFamily="34" charset="0"/>
                <a:cs typeface="Arial" panose="020B0604020202020204" pitchFamily="34" charset="0"/>
              </a:rPr>
              <a:t>5310 Operating 							Mobility Manager</a:t>
            </a:r>
          </a:p>
          <a:p>
            <a:pPr defTabSz="445770"/>
            <a:r>
              <a:rPr lang="en-US" sz="2340" dirty="0">
                <a:solidFill>
                  <a:prstClr val="black"/>
                </a:solidFill>
                <a:latin typeface="Arial" panose="020B0604020202020204" pitchFamily="34" charset="0"/>
                <a:cs typeface="Arial" panose="020B0604020202020204" pitchFamily="34" charset="0"/>
              </a:rPr>
              <a:t>5310 Capital – Purchase of Service	ConCPT 			</a:t>
            </a:r>
          </a:p>
          <a:p>
            <a:pPr defTabSz="445770"/>
            <a:r>
              <a:rPr lang="en-US" sz="2340" dirty="0">
                <a:solidFill>
                  <a:prstClr val="black"/>
                </a:solidFill>
                <a:latin typeface="Arial" panose="020B0604020202020204" pitchFamily="34" charset="0"/>
                <a:cs typeface="Arial" panose="020B0604020202020204" pitchFamily="34" charset="0"/>
              </a:rPr>
              <a:t>Rural State Operating*					Traveler’s Aid	</a:t>
            </a:r>
          </a:p>
          <a:p>
            <a:pPr defTabSz="445770"/>
            <a:r>
              <a:rPr lang="en-US" sz="2340" dirty="0">
                <a:solidFill>
                  <a:prstClr val="black"/>
                </a:solidFill>
                <a:latin typeface="Arial" panose="020B0604020202020204" pitchFamily="34" charset="0"/>
                <a:cs typeface="Arial" panose="020B0604020202020204" pitchFamily="34" charset="0"/>
              </a:rPr>
              <a:t>STI – Capital – Rural					STI – Capital –Urban</a:t>
            </a:r>
          </a:p>
          <a:p>
            <a:pPr defTabSz="445770"/>
            <a:r>
              <a:rPr lang="en-US" sz="2340" dirty="0">
                <a:solidFill>
                  <a:prstClr val="black"/>
                </a:solidFill>
                <a:latin typeface="Arial" panose="020B0604020202020204" pitchFamily="34" charset="0"/>
                <a:cs typeface="Arial" panose="020B0604020202020204" pitchFamily="34" charset="0"/>
              </a:rPr>
              <a:t>Non-STI Rural Expansion Vehicle		</a:t>
            </a:r>
          </a:p>
          <a:p>
            <a:pPr defTabSz="445770"/>
            <a:endParaRPr lang="en-US" sz="2340" dirty="0">
              <a:solidFill>
                <a:prstClr val="black"/>
              </a:solidFill>
              <a:latin typeface="Arial" panose="020B0604020202020204" pitchFamily="34" charset="0"/>
              <a:cs typeface="Arial" panose="020B0604020202020204" pitchFamily="34" charset="0"/>
            </a:endParaRPr>
          </a:p>
          <a:p>
            <a:pPr defTabSz="445770"/>
            <a:endParaRPr lang="en-US" sz="2340" dirty="0">
              <a:solidFill>
                <a:prstClr val="black"/>
              </a:solidFill>
              <a:latin typeface="Arial" panose="020B0604020202020204" pitchFamily="34" charset="0"/>
              <a:cs typeface="Arial" panose="020B0604020202020204" pitchFamily="34" charset="0"/>
            </a:endParaRPr>
          </a:p>
          <a:p>
            <a:pPr defTabSz="445770"/>
            <a:r>
              <a:rPr lang="en-US" sz="2340" dirty="0">
                <a:solidFill>
                  <a:prstClr val="black"/>
                </a:solidFill>
                <a:latin typeface="Arial" panose="020B0604020202020204" pitchFamily="34" charset="0"/>
                <a:cs typeface="Arial" panose="020B0604020202020204" pitchFamily="34" charset="0"/>
              </a:rPr>
              <a:t>*5303, TDM, to be posted later in 2021.</a:t>
            </a:r>
          </a:p>
          <a:p>
            <a:pPr defTabSz="445770"/>
            <a:r>
              <a:rPr lang="en-US" sz="2340" dirty="0">
                <a:solidFill>
                  <a:prstClr val="black"/>
                </a:solidFill>
                <a:latin typeface="Arial" panose="020B0604020202020204" pitchFamily="34" charset="0"/>
                <a:cs typeface="Arial" panose="020B0604020202020204" pitchFamily="34" charset="0"/>
              </a:rPr>
              <a:t>*5307 FY 2022 applications previously submitted are in review process</a:t>
            </a:r>
          </a:p>
        </p:txBody>
      </p:sp>
    </p:spTree>
    <p:extLst>
      <p:ext uri="{BB962C8B-B14F-4D97-AF65-F5344CB8AC3E}">
        <p14:creationId xmlns:p14="http://schemas.microsoft.com/office/powerpoint/2010/main" val="81472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AF724-BD87-4E4F-94C9-1F4452635805}"/>
              </a:ext>
            </a:extLst>
          </p:cNvPr>
          <p:cNvSpPr>
            <a:spLocks noGrp="1"/>
          </p:cNvSpPr>
          <p:nvPr>
            <p:ph type="title"/>
          </p:nvPr>
        </p:nvSpPr>
        <p:spPr/>
        <p:txBody>
          <a:bodyPr/>
          <a:lstStyle/>
          <a:p>
            <a:r>
              <a:rPr lang="en-US" dirty="0"/>
              <a:t>Second Call for Projects</a:t>
            </a:r>
          </a:p>
        </p:txBody>
      </p:sp>
      <p:sp>
        <p:nvSpPr>
          <p:cNvPr id="3" name="Text Placeholder 2">
            <a:extLst>
              <a:ext uri="{FF2B5EF4-FFF2-40B4-BE49-F238E27FC236}">
                <a16:creationId xmlns:a16="http://schemas.microsoft.com/office/drawing/2014/main" id="{F1083D4B-9587-4641-AF86-C22402418739}"/>
              </a:ext>
            </a:extLst>
          </p:cNvPr>
          <p:cNvSpPr>
            <a:spLocks noGrp="1"/>
          </p:cNvSpPr>
          <p:nvPr>
            <p:ph type="body" sz="quarter" idx="11"/>
          </p:nvPr>
        </p:nvSpPr>
        <p:spPr/>
        <p:txBody>
          <a:bodyPr/>
          <a:lstStyle/>
          <a:p>
            <a:r>
              <a:rPr lang="en-US" sz="2600" dirty="0">
                <a:latin typeface="Calibri" panose="020F0502020204030204" pitchFamily="34" charset="0"/>
              </a:rPr>
              <a:t>IMD will be issuing a second call for projects on November 1 (due Feb. 1)</a:t>
            </a:r>
          </a:p>
          <a:p>
            <a:r>
              <a:rPr lang="en-US" sz="2600" dirty="0">
                <a:latin typeface="Calibri" panose="020F0502020204030204" pitchFamily="34" charset="0"/>
              </a:rPr>
              <a:t>Focus on committing state and federal funds not already included in existing grants or the current FY 23 call for projects.</a:t>
            </a:r>
          </a:p>
          <a:p>
            <a:r>
              <a:rPr lang="en-US" sz="2600" dirty="0">
                <a:latin typeface="Calibri" panose="020F0502020204030204" pitchFamily="34" charset="0"/>
              </a:rPr>
              <a:t>May include remaining CARES Act funds, ARPA funds, CRRSAA funds, and state funds.</a:t>
            </a:r>
          </a:p>
          <a:p>
            <a:r>
              <a:rPr lang="en-US" sz="2600" dirty="0">
                <a:latin typeface="Calibri" panose="020F0502020204030204" pitchFamily="34" charset="0"/>
              </a:rPr>
              <a:t>Draft program guidance underway.</a:t>
            </a:r>
          </a:p>
          <a:p>
            <a:pPr lvl="1"/>
            <a:r>
              <a:rPr lang="en-US" dirty="0">
                <a:latin typeface="Calibri" panose="020F0502020204030204" pitchFamily="34" charset="0"/>
              </a:rPr>
              <a:t>Rural Capital; Technology Operating (SAS); Operating Assistance, Advanced Technology for Large Urbans.</a:t>
            </a:r>
          </a:p>
          <a:p>
            <a:endParaRPr lang="en-US" sz="2600" dirty="0"/>
          </a:p>
        </p:txBody>
      </p:sp>
      <p:sp>
        <p:nvSpPr>
          <p:cNvPr id="4" name="Slide Number Placeholder 3">
            <a:extLst>
              <a:ext uri="{FF2B5EF4-FFF2-40B4-BE49-F238E27FC236}">
                <a16:creationId xmlns:a16="http://schemas.microsoft.com/office/drawing/2014/main" id="{E94025AF-D9EE-4883-A025-7AFF6ED39BD5}"/>
              </a:ext>
            </a:extLst>
          </p:cNvPr>
          <p:cNvSpPr>
            <a:spLocks noGrp="1"/>
          </p:cNvSpPr>
          <p:nvPr>
            <p:ph type="sldNum" sz="quarter" idx="13"/>
          </p:nvPr>
        </p:nvSpPr>
        <p:spPr/>
        <p:txBody>
          <a:bodyPr/>
          <a:lstStyle/>
          <a:p>
            <a:pPr>
              <a:defRPr/>
            </a:pPr>
            <a:fld id="{3C2E06F5-03C5-4BA5-AE80-2E98A827F366}" type="slidenum">
              <a:rPr lang="en-US" altLang="en-US" smtClean="0"/>
              <a:pPr>
                <a:defRPr/>
              </a:pPr>
              <a:t>19</a:t>
            </a:fld>
            <a:endParaRPr lang="en-US" altLang="en-US" dirty="0"/>
          </a:p>
        </p:txBody>
      </p:sp>
    </p:spTree>
    <p:extLst>
      <p:ext uri="{BB962C8B-B14F-4D97-AF65-F5344CB8AC3E}">
        <p14:creationId xmlns:p14="http://schemas.microsoft.com/office/powerpoint/2010/main" val="1093999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3524" y="320040"/>
            <a:ext cx="11260151"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8500D0-01DA-4245-92A3-E937F61B1DF0}"/>
              </a:ext>
            </a:extLst>
          </p:cNvPr>
          <p:cNvSpPr>
            <a:spLocks noGrp="1"/>
          </p:cNvSpPr>
          <p:nvPr>
            <p:ph type="title"/>
          </p:nvPr>
        </p:nvSpPr>
        <p:spPr>
          <a:xfrm>
            <a:off x="817245" y="963877"/>
            <a:ext cx="3407002" cy="4930246"/>
          </a:xfrm>
        </p:spPr>
        <p:txBody>
          <a:bodyPr vert="horz" lIns="91440" tIns="45720" rIns="91440" bIns="45720" rtlCol="0" anchor="ctr">
            <a:normAutofit/>
          </a:bodyPr>
          <a:lstStyle/>
          <a:p>
            <a:pPr algn="r" defTabSz="914400">
              <a:lnSpc>
                <a:spcPct val="90000"/>
              </a:lnSpc>
            </a:pPr>
            <a:r>
              <a:rPr lang="en-US" sz="4400" kern="1200" dirty="0">
                <a:solidFill>
                  <a:schemeClr val="accent1"/>
                </a:solidFill>
                <a:latin typeface="+mj-lt"/>
                <a:ea typeface="+mj-ea"/>
                <a:cs typeface="+mj-cs"/>
              </a:rPr>
              <a:t>AGENDA</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37938"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3CE27FCF-4E68-4493-9BC1-188F2E9C49D9}"/>
              </a:ext>
            </a:extLst>
          </p:cNvPr>
          <p:cNvSpPr>
            <a:spLocks noGrp="1"/>
          </p:cNvSpPr>
          <p:nvPr>
            <p:ph type="body" sz="quarter" idx="11"/>
          </p:nvPr>
        </p:nvSpPr>
        <p:spPr>
          <a:xfrm>
            <a:off x="4851630" y="963877"/>
            <a:ext cx="6218325" cy="4930246"/>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sz="2400" dirty="0">
                <a:solidFill>
                  <a:schemeClr val="tx1"/>
                </a:solidFill>
              </a:rPr>
              <a:t>Vaccine Transportation</a:t>
            </a:r>
          </a:p>
          <a:p>
            <a:pPr indent="-228600" defTabSz="914400">
              <a:lnSpc>
                <a:spcPct val="90000"/>
              </a:lnSpc>
              <a:buFont typeface="Arial" panose="020B0604020202020204" pitchFamily="34" charset="0"/>
              <a:buChar char="•"/>
            </a:pPr>
            <a:r>
              <a:rPr lang="en-US" sz="2400" dirty="0">
                <a:solidFill>
                  <a:schemeClr val="tx1"/>
                </a:solidFill>
              </a:rPr>
              <a:t>CARES Act Implementation</a:t>
            </a:r>
          </a:p>
          <a:p>
            <a:pPr indent="-228600" defTabSz="914400">
              <a:lnSpc>
                <a:spcPct val="90000"/>
              </a:lnSpc>
              <a:buFont typeface="Arial" panose="020B0604020202020204" pitchFamily="34" charset="0"/>
              <a:buChar char="•"/>
            </a:pPr>
            <a:r>
              <a:rPr lang="en-US" sz="2400" dirty="0">
                <a:solidFill>
                  <a:schemeClr val="tx1"/>
                </a:solidFill>
              </a:rPr>
              <a:t>Other finance and grant admin. updates</a:t>
            </a:r>
          </a:p>
          <a:p>
            <a:pPr indent="-228600" defTabSz="914400">
              <a:lnSpc>
                <a:spcPct val="90000"/>
              </a:lnSpc>
              <a:buFont typeface="Arial" panose="020B0604020202020204" pitchFamily="34" charset="0"/>
              <a:buChar char="•"/>
            </a:pPr>
            <a:r>
              <a:rPr lang="en-US" sz="2400" dirty="0">
                <a:solidFill>
                  <a:schemeClr val="tx1"/>
                </a:solidFill>
              </a:rPr>
              <a:t>Other Reminders and Updates </a:t>
            </a:r>
          </a:p>
          <a:p>
            <a:pPr indent="-228600" defTabSz="914400">
              <a:lnSpc>
                <a:spcPct val="90000"/>
              </a:lnSpc>
              <a:buFont typeface="Arial" panose="020B0604020202020204" pitchFamily="34" charset="0"/>
              <a:buChar char="•"/>
            </a:pPr>
            <a:r>
              <a:rPr lang="en-US" sz="2400" dirty="0">
                <a:solidFill>
                  <a:schemeClr val="tx1"/>
                </a:solidFill>
              </a:rPr>
              <a:t>Questions</a:t>
            </a:r>
          </a:p>
          <a:p>
            <a:pPr marL="114300" indent="0" defTabSz="914400">
              <a:lnSpc>
                <a:spcPct val="90000"/>
              </a:lnSpc>
              <a:buNone/>
            </a:pPr>
            <a:endParaRPr lang="en-US" sz="2400" dirty="0">
              <a:solidFill>
                <a:schemeClr val="tx1"/>
              </a:solidFill>
            </a:endParaRPr>
          </a:p>
          <a:p>
            <a:pPr indent="-228600" defTabSz="914400">
              <a:lnSpc>
                <a:spcPct val="90000"/>
              </a:lnSpc>
              <a:buFont typeface="Arial" panose="020B0604020202020204" pitchFamily="34" charset="0"/>
              <a:buChar char="•"/>
            </a:pPr>
            <a:r>
              <a:rPr lang="en-US" sz="2400" dirty="0">
                <a:solidFill>
                  <a:schemeClr val="tx1"/>
                </a:solidFill>
              </a:rPr>
              <a:t>Lightning Training – EBS claims submittal</a:t>
            </a:r>
          </a:p>
        </p:txBody>
      </p:sp>
      <p:sp>
        <p:nvSpPr>
          <p:cNvPr id="4" name="Slide Number Placeholder 3">
            <a:extLst>
              <a:ext uri="{FF2B5EF4-FFF2-40B4-BE49-F238E27FC236}">
                <a16:creationId xmlns:a16="http://schemas.microsoft.com/office/drawing/2014/main" id="{9364EBAB-0AA7-42C4-BE42-9F5BF5FF6640}"/>
              </a:ext>
            </a:extLst>
          </p:cNvPr>
          <p:cNvSpPr>
            <a:spLocks noGrp="1"/>
          </p:cNvSpPr>
          <p:nvPr>
            <p:ph type="sldNum" sz="quarter" idx="13"/>
          </p:nvPr>
        </p:nvSpPr>
        <p:spPr>
          <a:xfrm>
            <a:off x="10307228" y="6033479"/>
            <a:ext cx="762726" cy="365125"/>
          </a:xfrm>
        </p:spPr>
        <p:txBody>
          <a:bodyPr vert="horz" lIns="91440" tIns="45720" rIns="91440" bIns="45720" rtlCol="0" anchor="ctr">
            <a:normAutofit/>
          </a:bodyPr>
          <a:lstStyle/>
          <a:p>
            <a:pPr defTabSz="914400">
              <a:spcAft>
                <a:spcPts val="600"/>
              </a:spcAft>
              <a:defRPr/>
            </a:pPr>
            <a:fld id="{3C2E06F5-03C5-4BA5-AE80-2E98A827F366}" type="slidenum">
              <a:rPr lang="en-US" altLang="en-US" sz="1000">
                <a:solidFill>
                  <a:schemeClr val="tx1">
                    <a:alpha val="80000"/>
                  </a:schemeClr>
                </a:solidFill>
                <a:latin typeface="+mn-lt"/>
                <a:ea typeface="+mn-ea"/>
              </a:rPr>
              <a:pPr defTabSz="914400">
                <a:spcAft>
                  <a:spcPts val="600"/>
                </a:spcAft>
                <a:defRPr/>
              </a:pPr>
              <a:t>2</a:t>
            </a:fld>
            <a:endParaRPr lang="en-US" altLang="en-US" sz="1000">
              <a:solidFill>
                <a:schemeClr val="tx1">
                  <a:alpha val="80000"/>
                </a:schemeClr>
              </a:solidFill>
              <a:latin typeface="+mn-lt"/>
              <a:ea typeface="+mn-ea"/>
            </a:endParaRPr>
          </a:p>
        </p:txBody>
      </p:sp>
    </p:spTree>
    <p:extLst>
      <p:ext uri="{BB962C8B-B14F-4D97-AF65-F5344CB8AC3E}">
        <p14:creationId xmlns:p14="http://schemas.microsoft.com/office/powerpoint/2010/main" val="2707700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77">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8872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Wall of advesive notes with one standing out">
            <a:extLst>
              <a:ext uri="{FF2B5EF4-FFF2-40B4-BE49-F238E27FC236}">
                <a16:creationId xmlns:a16="http://schemas.microsoft.com/office/drawing/2014/main" id="{7CF6E970-BB27-4C9B-AB61-ECBD2E5C67EF}"/>
              </a:ext>
            </a:extLst>
          </p:cNvPr>
          <p:cNvPicPr>
            <a:picLocks noChangeAspect="1"/>
          </p:cNvPicPr>
          <p:nvPr/>
        </p:nvPicPr>
        <p:blipFill rotWithShape="1">
          <a:blip r:embed="rId3">
            <a:alphaModFix/>
          </a:blip>
          <a:srcRect t="18609" r="-2" b="7389"/>
          <a:stretch/>
        </p:blipFill>
        <p:spPr>
          <a:xfrm>
            <a:off x="4434238" y="-5"/>
            <a:ext cx="7452961" cy="3681406"/>
          </a:xfrm>
          <a:prstGeom prst="rect">
            <a:avLst/>
          </a:prstGeom>
        </p:spPr>
      </p:pic>
      <p:pic>
        <p:nvPicPr>
          <p:cNvPr id="5" name="Picture 4" descr="Yellow pin on a calendar">
            <a:extLst>
              <a:ext uri="{FF2B5EF4-FFF2-40B4-BE49-F238E27FC236}">
                <a16:creationId xmlns:a16="http://schemas.microsoft.com/office/drawing/2014/main" id="{418F0358-5E81-49C2-94BB-07B9AE924284}"/>
              </a:ext>
            </a:extLst>
          </p:cNvPr>
          <p:cNvPicPr>
            <a:picLocks noChangeAspect="1"/>
          </p:cNvPicPr>
          <p:nvPr/>
        </p:nvPicPr>
        <p:blipFill rotWithShape="1">
          <a:blip r:embed="rId4"/>
          <a:srcRect t="35908" r="-2" b="-2"/>
          <a:stretch/>
        </p:blipFill>
        <p:spPr>
          <a:xfrm>
            <a:off x="4434239" y="3681409"/>
            <a:ext cx="7452961" cy="3176595"/>
          </a:xfrm>
          <a:prstGeom prst="rect">
            <a:avLst/>
          </a:prstGeom>
        </p:spPr>
      </p:pic>
      <p:sp>
        <p:nvSpPr>
          <p:cNvPr id="85" name="Rectangle 79">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8872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1B3630-ECDE-483D-80B4-7EE5F0C89CD1}"/>
              </a:ext>
            </a:extLst>
          </p:cNvPr>
          <p:cNvSpPr>
            <a:spLocks noGrp="1"/>
          </p:cNvSpPr>
          <p:nvPr>
            <p:ph type="title"/>
          </p:nvPr>
        </p:nvSpPr>
        <p:spPr>
          <a:xfrm>
            <a:off x="817245" y="1115219"/>
            <a:ext cx="5261014" cy="2387600"/>
          </a:xfrm>
        </p:spPr>
        <p:txBody>
          <a:bodyPr vert="horz" lIns="91440" tIns="45720" rIns="91440" bIns="45720" rtlCol="0" anchor="b">
            <a:normAutofit/>
          </a:bodyPr>
          <a:lstStyle/>
          <a:p>
            <a:pPr algn="l" defTabSz="914400">
              <a:lnSpc>
                <a:spcPct val="90000"/>
              </a:lnSpc>
            </a:pPr>
            <a:r>
              <a:rPr lang="en-US" sz="4900" kern="1200">
                <a:solidFill>
                  <a:schemeClr val="bg1"/>
                </a:solidFill>
                <a:latin typeface="+mj-lt"/>
                <a:ea typeface="+mj-ea"/>
                <a:cs typeface="+mj-cs"/>
              </a:rPr>
              <a:t>Other Updates &amp; Reminders</a:t>
            </a:r>
          </a:p>
        </p:txBody>
      </p:sp>
      <p:cxnSp>
        <p:nvCxnSpPr>
          <p:cNvPr id="86" name="Straight Connector 81">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17245" y="3681408"/>
            <a:ext cx="1106995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EACDC77-2DCA-4C08-B53A-38733C44DDA3}"/>
              </a:ext>
            </a:extLst>
          </p:cNvPr>
          <p:cNvSpPr>
            <a:spLocks noGrp="1"/>
          </p:cNvSpPr>
          <p:nvPr>
            <p:ph type="sldNum" sz="quarter" idx="14"/>
          </p:nvPr>
        </p:nvSpPr>
        <p:spPr>
          <a:xfrm>
            <a:off x="8395335" y="6356350"/>
            <a:ext cx="2674620" cy="365125"/>
          </a:xfrm>
        </p:spPr>
        <p:txBody>
          <a:bodyPr vert="horz" lIns="91440" tIns="45720" rIns="91440" bIns="45720" rtlCol="0" anchor="ctr">
            <a:normAutofit/>
          </a:bodyPr>
          <a:lstStyle/>
          <a:p>
            <a:pPr marR="0" lvl="0" indent="0" defTabSz="914400" fontAlgn="auto">
              <a:spcBef>
                <a:spcPts val="0"/>
              </a:spcBef>
              <a:spcAft>
                <a:spcPts val="600"/>
              </a:spcAft>
              <a:buClrTx/>
              <a:buSzTx/>
              <a:buFontTx/>
              <a:buNone/>
              <a:tabLst/>
              <a:defRPr/>
            </a:pPr>
            <a:fld id="{B3DAFCE5-0C67-4A53-8F92-3CAC2938318C}" type="slidenum">
              <a:rPr kumimoji="0" lang="en-US" altLang="en-US" b="0" i="0" u="none" strike="noStrike" cap="none" spc="0" normalizeH="0" baseline="0" noProof="0">
                <a:ln>
                  <a:noFill/>
                </a:ln>
                <a:solidFill>
                  <a:srgbClr val="FFFFFF"/>
                </a:solidFill>
                <a:effectLst/>
                <a:uLnTx/>
                <a:uFillTx/>
                <a:latin typeface="+mn-lt"/>
                <a:ea typeface="+mn-ea"/>
              </a:rPr>
              <a:pPr marR="0" lvl="0" indent="0" defTabSz="914400" fontAlgn="auto">
                <a:spcBef>
                  <a:spcPts val="0"/>
                </a:spcBef>
                <a:spcAft>
                  <a:spcPts val="600"/>
                </a:spcAft>
                <a:buClrTx/>
                <a:buSzTx/>
                <a:buFontTx/>
                <a:buNone/>
                <a:tabLst/>
                <a:defRPr/>
              </a:pPr>
              <a:t>20</a:t>
            </a:fld>
            <a:endParaRPr kumimoji="0" lang="en-US" altLang="en-US" b="0" i="0" u="none" strike="noStrike" cap="none" spc="0" normalizeH="0" baseline="0" noProof="0">
              <a:ln>
                <a:noFill/>
              </a:ln>
              <a:solidFill>
                <a:srgbClr val="FFFFFF"/>
              </a:solidFill>
              <a:effectLst/>
              <a:uLnTx/>
              <a:uFillTx/>
              <a:latin typeface="+mn-lt"/>
              <a:ea typeface="+mn-ea"/>
            </a:endParaRPr>
          </a:p>
        </p:txBody>
      </p:sp>
    </p:spTree>
    <p:extLst>
      <p:ext uri="{BB962C8B-B14F-4D97-AF65-F5344CB8AC3E}">
        <p14:creationId xmlns:p14="http://schemas.microsoft.com/office/powerpoint/2010/main" val="2115258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6E750-F045-4565-9CFB-C27EBBEF5C4D}"/>
              </a:ext>
            </a:extLst>
          </p:cNvPr>
          <p:cNvSpPr>
            <a:spLocks noGrp="1"/>
          </p:cNvSpPr>
          <p:nvPr>
            <p:ph type="title"/>
          </p:nvPr>
        </p:nvSpPr>
        <p:spPr/>
        <p:txBody>
          <a:bodyPr/>
          <a:lstStyle/>
          <a:p>
            <a:r>
              <a:rPr lang="en-US" b="1" dirty="0">
                <a:solidFill>
                  <a:schemeClr val="tx1"/>
                </a:solidFill>
              </a:rPr>
              <a:t>TSA Mask Mandate</a:t>
            </a:r>
          </a:p>
        </p:txBody>
      </p:sp>
      <p:sp>
        <p:nvSpPr>
          <p:cNvPr id="3" name="Text Placeholder 2">
            <a:extLst>
              <a:ext uri="{FF2B5EF4-FFF2-40B4-BE49-F238E27FC236}">
                <a16:creationId xmlns:a16="http://schemas.microsoft.com/office/drawing/2014/main" id="{7A368C1D-2B81-4C7F-AD44-28DC4536D6A7}"/>
              </a:ext>
            </a:extLst>
          </p:cNvPr>
          <p:cNvSpPr>
            <a:spLocks noGrp="1"/>
          </p:cNvSpPr>
          <p:nvPr>
            <p:ph type="body" sz="quarter" idx="11"/>
          </p:nvPr>
        </p:nvSpPr>
        <p:spPr>
          <a:xfrm>
            <a:off x="4026568" y="2141434"/>
            <a:ext cx="7538987" cy="3995841"/>
          </a:xfrm>
        </p:spPr>
        <p:txBody>
          <a:bodyPr/>
          <a:lstStyle/>
          <a:p>
            <a:pPr algn="l"/>
            <a:r>
              <a:rPr lang="en-US" sz="2600" b="0" i="0" dirty="0">
                <a:solidFill>
                  <a:srgbClr val="1B1B1B"/>
                </a:solidFill>
                <a:effectLst/>
                <a:latin typeface="Arial" panose="020B0604020202020204" pitchFamily="34" charset="0"/>
                <a:cs typeface="Arial" panose="020B0604020202020204" pitchFamily="34" charset="0"/>
              </a:rPr>
              <a:t>The Transportation Security Administration (TSA) is extending the face mask requirement for individuals across all transportation networks throughout the United States, including at airports, onboard commercial aircraft, on over-the-road buses, and on commuter bus and rail systems </a:t>
            </a:r>
            <a:r>
              <a:rPr lang="en-US" sz="2600" b="1" i="0" dirty="0">
                <a:solidFill>
                  <a:srgbClr val="1B1B1B"/>
                </a:solidFill>
                <a:effectLst/>
                <a:latin typeface="Arial" panose="020B0604020202020204" pitchFamily="34" charset="0"/>
                <a:cs typeface="Arial" panose="020B0604020202020204" pitchFamily="34" charset="0"/>
              </a:rPr>
              <a:t>January 18, 2022.</a:t>
            </a:r>
            <a:endParaRPr lang="en-US" sz="2600" b="0" i="0" dirty="0">
              <a:solidFill>
                <a:srgbClr val="1B1B1B"/>
              </a:solidFill>
              <a:effectLst/>
              <a:latin typeface="Arial" panose="020B0604020202020204" pitchFamily="34" charset="0"/>
              <a:cs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20CEACE0-3A0C-419F-A56E-B4FA27B89959}"/>
              </a:ext>
            </a:extLst>
          </p:cNvPr>
          <p:cNvSpPr>
            <a:spLocks noGrp="1"/>
          </p:cNvSpPr>
          <p:nvPr>
            <p:ph type="sldNum" sz="quarter" idx="13"/>
          </p:nvPr>
        </p:nvSpPr>
        <p:spPr/>
        <p:txBody>
          <a:bodyPr/>
          <a:lstStyle/>
          <a:p>
            <a:pPr>
              <a:defRPr/>
            </a:pPr>
            <a:fld id="{3C2E06F5-03C5-4BA5-AE80-2E98A827F366}" type="slidenum">
              <a:rPr lang="en-US" altLang="en-US" smtClean="0"/>
              <a:pPr>
                <a:defRPr/>
              </a:pPr>
              <a:t>21</a:t>
            </a:fld>
            <a:endParaRPr lang="en-US" altLang="en-US" dirty="0"/>
          </a:p>
        </p:txBody>
      </p:sp>
      <p:pic>
        <p:nvPicPr>
          <p:cNvPr id="6" name="Picture 5" descr="Text&#10;&#10;Description automatically generated">
            <a:extLst>
              <a:ext uri="{FF2B5EF4-FFF2-40B4-BE49-F238E27FC236}">
                <a16:creationId xmlns:a16="http://schemas.microsoft.com/office/drawing/2014/main" id="{646330A1-1CA1-4696-9868-76F122544248}"/>
              </a:ext>
            </a:extLst>
          </p:cNvPr>
          <p:cNvPicPr>
            <a:picLocks noChangeAspect="1"/>
          </p:cNvPicPr>
          <p:nvPr/>
        </p:nvPicPr>
        <p:blipFill>
          <a:blip r:embed="rId3"/>
          <a:stretch>
            <a:fillRect/>
          </a:stretch>
        </p:blipFill>
        <p:spPr>
          <a:xfrm>
            <a:off x="321645" y="1877166"/>
            <a:ext cx="3567333" cy="39958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95575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A587-0D5E-46EC-8574-52A9AA6C31C6}"/>
              </a:ext>
            </a:extLst>
          </p:cNvPr>
          <p:cNvSpPr>
            <a:spLocks noGrp="1"/>
          </p:cNvSpPr>
          <p:nvPr>
            <p:ph type="title"/>
          </p:nvPr>
        </p:nvSpPr>
        <p:spPr/>
        <p:txBody>
          <a:bodyPr/>
          <a:lstStyle/>
          <a:p>
            <a:r>
              <a:rPr lang="en-US" dirty="0"/>
              <a:t>Transit Communication Hub</a:t>
            </a:r>
          </a:p>
        </p:txBody>
      </p:sp>
      <p:sp>
        <p:nvSpPr>
          <p:cNvPr id="4" name="Slide Number Placeholder 3">
            <a:extLst>
              <a:ext uri="{FF2B5EF4-FFF2-40B4-BE49-F238E27FC236}">
                <a16:creationId xmlns:a16="http://schemas.microsoft.com/office/drawing/2014/main" id="{F38D844B-78D2-4F53-95F2-A008A5A00D3B}"/>
              </a:ext>
            </a:extLst>
          </p:cNvPr>
          <p:cNvSpPr>
            <a:spLocks noGrp="1"/>
          </p:cNvSpPr>
          <p:nvPr>
            <p:ph type="sldNum" sz="quarter" idx="13"/>
          </p:nvPr>
        </p:nvSpPr>
        <p:spPr/>
        <p:txBody>
          <a:bodyPr/>
          <a:lstStyle/>
          <a:p>
            <a:pPr>
              <a:defRPr/>
            </a:pPr>
            <a:fld id="{3C2E06F5-03C5-4BA5-AE80-2E98A827F366}" type="slidenum">
              <a:rPr lang="en-US" altLang="en-US" smtClean="0"/>
              <a:pPr>
                <a:defRPr/>
              </a:pPr>
              <a:t>22</a:t>
            </a:fld>
            <a:endParaRPr lang="en-US" altLang="en-US" dirty="0"/>
          </a:p>
        </p:txBody>
      </p:sp>
      <p:pic>
        <p:nvPicPr>
          <p:cNvPr id="6" name="Picture 5" descr="A picture containing calendar&#10;&#10;Description automatically generated">
            <a:extLst>
              <a:ext uri="{FF2B5EF4-FFF2-40B4-BE49-F238E27FC236}">
                <a16:creationId xmlns:a16="http://schemas.microsoft.com/office/drawing/2014/main" id="{884923A4-0E8B-4D8A-A3AA-AF1B1596D376}"/>
              </a:ext>
            </a:extLst>
          </p:cNvPr>
          <p:cNvPicPr>
            <a:picLocks noChangeAspect="1"/>
          </p:cNvPicPr>
          <p:nvPr/>
        </p:nvPicPr>
        <p:blipFill>
          <a:blip r:embed="rId2"/>
          <a:stretch>
            <a:fillRect/>
          </a:stretch>
        </p:blipFill>
        <p:spPr>
          <a:xfrm>
            <a:off x="465575" y="1458685"/>
            <a:ext cx="6587503" cy="4751855"/>
          </a:xfrm>
          <a:prstGeom prst="rect">
            <a:avLst/>
          </a:prstGeom>
          <a:ln>
            <a:noFill/>
          </a:ln>
          <a:effectLst>
            <a:outerShdw blurRad="292100" dist="139700" dir="2700000" algn="tl" rotWithShape="0">
              <a:srgbClr val="333333">
                <a:alpha val="65000"/>
              </a:srgbClr>
            </a:outerShdw>
          </a:effectLst>
        </p:spPr>
      </p:pic>
      <p:pic>
        <p:nvPicPr>
          <p:cNvPr id="8" name="Picture 7" descr="Graphical user interface, text, application&#10;&#10;Description automatically generated">
            <a:extLst>
              <a:ext uri="{FF2B5EF4-FFF2-40B4-BE49-F238E27FC236}">
                <a16:creationId xmlns:a16="http://schemas.microsoft.com/office/drawing/2014/main" id="{A2A4C4B6-1531-48AA-B66B-71941989F71C}"/>
              </a:ext>
            </a:extLst>
          </p:cNvPr>
          <p:cNvPicPr>
            <a:picLocks noChangeAspect="1"/>
          </p:cNvPicPr>
          <p:nvPr/>
        </p:nvPicPr>
        <p:blipFill>
          <a:blip r:embed="rId3"/>
          <a:stretch>
            <a:fillRect/>
          </a:stretch>
        </p:blipFill>
        <p:spPr>
          <a:xfrm>
            <a:off x="5727390" y="1793126"/>
            <a:ext cx="2979678" cy="3254022"/>
          </a:xfrm>
          <a:prstGeom prst="rect">
            <a:avLst/>
          </a:prstGeom>
          <a:ln>
            <a:noFill/>
          </a:ln>
          <a:effectLst>
            <a:outerShdw blurRad="292100" dist="139700" dir="2700000" algn="tl" rotWithShape="0">
              <a:srgbClr val="333333">
                <a:alpha val="65000"/>
              </a:srgbClr>
            </a:outerShdw>
          </a:effectLst>
        </p:spPr>
      </p:pic>
      <p:pic>
        <p:nvPicPr>
          <p:cNvPr id="10" name="Picture 9" descr="Graphical user interface, text, application&#10;&#10;Description automatically generated">
            <a:extLst>
              <a:ext uri="{FF2B5EF4-FFF2-40B4-BE49-F238E27FC236}">
                <a16:creationId xmlns:a16="http://schemas.microsoft.com/office/drawing/2014/main" id="{7E0DC306-D0B7-47CC-BF76-7D9F569C498F}"/>
              </a:ext>
            </a:extLst>
          </p:cNvPr>
          <p:cNvPicPr>
            <a:picLocks noChangeAspect="1"/>
          </p:cNvPicPr>
          <p:nvPr/>
        </p:nvPicPr>
        <p:blipFill>
          <a:blip r:embed="rId4"/>
          <a:stretch>
            <a:fillRect/>
          </a:stretch>
        </p:blipFill>
        <p:spPr>
          <a:xfrm>
            <a:off x="7840681" y="2375108"/>
            <a:ext cx="3452159" cy="35664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7954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18853-2FAD-431F-B575-47E5C1C6E4C9}"/>
              </a:ext>
            </a:extLst>
          </p:cNvPr>
          <p:cNvSpPr>
            <a:spLocks noGrp="1"/>
          </p:cNvSpPr>
          <p:nvPr>
            <p:ph type="title"/>
          </p:nvPr>
        </p:nvSpPr>
        <p:spPr/>
        <p:txBody>
          <a:bodyPr/>
          <a:lstStyle/>
          <a:p>
            <a:r>
              <a:rPr lang="en-US" dirty="0"/>
              <a:t>Transit Communication Hub</a:t>
            </a:r>
          </a:p>
        </p:txBody>
      </p:sp>
      <p:sp>
        <p:nvSpPr>
          <p:cNvPr id="4" name="Slide Number Placeholder 3">
            <a:extLst>
              <a:ext uri="{FF2B5EF4-FFF2-40B4-BE49-F238E27FC236}">
                <a16:creationId xmlns:a16="http://schemas.microsoft.com/office/drawing/2014/main" id="{F5B6D218-DAFB-4387-ABE4-997826AE8510}"/>
              </a:ext>
            </a:extLst>
          </p:cNvPr>
          <p:cNvSpPr>
            <a:spLocks noGrp="1"/>
          </p:cNvSpPr>
          <p:nvPr>
            <p:ph type="sldNum" sz="quarter" idx="13"/>
          </p:nvPr>
        </p:nvSpPr>
        <p:spPr/>
        <p:txBody>
          <a:bodyPr/>
          <a:lstStyle/>
          <a:p>
            <a:pPr>
              <a:defRPr/>
            </a:pPr>
            <a:fld id="{3C2E06F5-03C5-4BA5-AE80-2E98A827F366}" type="slidenum">
              <a:rPr lang="en-US" altLang="en-US" smtClean="0"/>
              <a:pPr>
                <a:defRPr/>
              </a:pPr>
              <a:t>23</a:t>
            </a:fld>
            <a:endParaRPr lang="en-US" altLang="en-US" dirty="0"/>
          </a:p>
        </p:txBody>
      </p:sp>
      <p:pic>
        <p:nvPicPr>
          <p:cNvPr id="8" name="Picture 7" descr="Timeline&#10;&#10;Description automatically generated with low confidence">
            <a:extLst>
              <a:ext uri="{FF2B5EF4-FFF2-40B4-BE49-F238E27FC236}">
                <a16:creationId xmlns:a16="http://schemas.microsoft.com/office/drawing/2014/main" id="{6C7C4359-EDEC-4746-825C-FC64F7835EAE}"/>
              </a:ext>
            </a:extLst>
          </p:cNvPr>
          <p:cNvPicPr>
            <a:picLocks noChangeAspect="1"/>
          </p:cNvPicPr>
          <p:nvPr/>
        </p:nvPicPr>
        <p:blipFill>
          <a:blip r:embed="rId2"/>
          <a:stretch>
            <a:fillRect/>
          </a:stretch>
        </p:blipFill>
        <p:spPr>
          <a:xfrm>
            <a:off x="2274252" y="1387680"/>
            <a:ext cx="7338696" cy="49686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4372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21615-8277-4336-A024-73C2A8E1757B}"/>
              </a:ext>
            </a:extLst>
          </p:cNvPr>
          <p:cNvSpPr>
            <a:spLocks noGrp="1"/>
          </p:cNvSpPr>
          <p:nvPr>
            <p:ph type="title"/>
          </p:nvPr>
        </p:nvSpPr>
        <p:spPr/>
        <p:txBody>
          <a:bodyPr/>
          <a:lstStyle/>
          <a:p>
            <a:r>
              <a:rPr lang="en-US" dirty="0"/>
              <a:t>Regional Contact Information</a:t>
            </a:r>
          </a:p>
        </p:txBody>
      </p:sp>
      <p:sp>
        <p:nvSpPr>
          <p:cNvPr id="4" name="Slide Number Placeholder 3">
            <a:extLst>
              <a:ext uri="{FF2B5EF4-FFF2-40B4-BE49-F238E27FC236}">
                <a16:creationId xmlns:a16="http://schemas.microsoft.com/office/drawing/2014/main" id="{9D9BF1B8-CA74-42CF-AFEF-75EF2547213E}"/>
              </a:ext>
            </a:extLst>
          </p:cNvPr>
          <p:cNvSpPr>
            <a:spLocks noGrp="1"/>
          </p:cNvSpPr>
          <p:nvPr>
            <p:ph type="sldNum" sz="quarter" idx="13"/>
          </p:nvPr>
        </p:nvSpPr>
        <p:spPr/>
        <p:txBody>
          <a:bodyPr/>
          <a:lstStyle/>
          <a:p>
            <a:pPr>
              <a:defRPr/>
            </a:pPr>
            <a:fld id="{3C2E06F5-03C5-4BA5-AE80-2E98A827F366}" type="slidenum">
              <a:rPr lang="en-US" altLang="en-US" smtClean="0"/>
              <a:pPr>
                <a:defRPr/>
              </a:pPr>
              <a:t>24</a:t>
            </a:fld>
            <a:endParaRPr lang="en-US" altLang="en-US" dirty="0"/>
          </a:p>
        </p:txBody>
      </p:sp>
      <p:pic>
        <p:nvPicPr>
          <p:cNvPr id="6" name="Picture 5" descr="Map&#10;&#10;Description automatically generated">
            <a:extLst>
              <a:ext uri="{FF2B5EF4-FFF2-40B4-BE49-F238E27FC236}">
                <a16:creationId xmlns:a16="http://schemas.microsoft.com/office/drawing/2014/main" id="{DB2B63B2-3A4C-469A-B742-8213F62E550D}"/>
              </a:ext>
            </a:extLst>
          </p:cNvPr>
          <p:cNvPicPr>
            <a:picLocks noChangeAspect="1"/>
          </p:cNvPicPr>
          <p:nvPr/>
        </p:nvPicPr>
        <p:blipFill>
          <a:blip r:embed="rId2"/>
          <a:stretch>
            <a:fillRect/>
          </a:stretch>
        </p:blipFill>
        <p:spPr>
          <a:xfrm>
            <a:off x="454418" y="1462850"/>
            <a:ext cx="5352245" cy="4144761"/>
          </a:xfrm>
          <a:prstGeom prst="rect">
            <a:avLst/>
          </a:prstGeom>
          <a:ln>
            <a:noFill/>
          </a:ln>
          <a:effectLst>
            <a:outerShdw blurRad="292100" dist="139700" dir="2700000" algn="tl" rotWithShape="0">
              <a:srgbClr val="333333">
                <a:alpha val="65000"/>
              </a:srgbClr>
            </a:outerShdw>
          </a:effectLst>
        </p:spPr>
      </p:pic>
      <p:pic>
        <p:nvPicPr>
          <p:cNvPr id="8" name="Picture 7" descr="Graphical user interface, application&#10;&#10;Description automatically generated">
            <a:extLst>
              <a:ext uri="{FF2B5EF4-FFF2-40B4-BE49-F238E27FC236}">
                <a16:creationId xmlns:a16="http://schemas.microsoft.com/office/drawing/2014/main" id="{F20D17D7-D738-49BA-8237-B7FFE4A195C6}"/>
              </a:ext>
            </a:extLst>
          </p:cNvPr>
          <p:cNvPicPr>
            <a:picLocks noChangeAspect="1"/>
          </p:cNvPicPr>
          <p:nvPr/>
        </p:nvPicPr>
        <p:blipFill>
          <a:blip r:embed="rId3"/>
          <a:stretch>
            <a:fillRect/>
          </a:stretch>
        </p:blipFill>
        <p:spPr>
          <a:xfrm>
            <a:off x="5806663" y="2142565"/>
            <a:ext cx="5801460" cy="41447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3323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115CE-E3E2-4EC3-B9B1-02AE09D23AB3}"/>
              </a:ext>
            </a:extLst>
          </p:cNvPr>
          <p:cNvSpPr>
            <a:spLocks noGrp="1"/>
          </p:cNvSpPr>
          <p:nvPr>
            <p:ph type="title"/>
          </p:nvPr>
        </p:nvSpPr>
        <p:spPr>
          <a:xfrm>
            <a:off x="1280403" y="1034000"/>
            <a:ext cx="9789552" cy="700147"/>
          </a:xfrm>
        </p:spPr>
        <p:txBody>
          <a:bodyPr/>
          <a:lstStyle/>
          <a:p>
            <a:r>
              <a:rPr lang="en-US" dirty="0"/>
              <a:t>Technology RFP Timeline Updates</a:t>
            </a:r>
          </a:p>
        </p:txBody>
      </p:sp>
      <p:graphicFrame>
        <p:nvGraphicFramePr>
          <p:cNvPr id="3" name="Table 3">
            <a:extLst>
              <a:ext uri="{FF2B5EF4-FFF2-40B4-BE49-F238E27FC236}">
                <a16:creationId xmlns:a16="http://schemas.microsoft.com/office/drawing/2014/main" id="{0690B104-56D0-4632-94D0-B2009B35B038}"/>
              </a:ext>
            </a:extLst>
          </p:cNvPr>
          <p:cNvGraphicFramePr>
            <a:graphicFrameLocks noGrp="1"/>
          </p:cNvGraphicFramePr>
          <p:nvPr/>
        </p:nvGraphicFramePr>
        <p:xfrm>
          <a:off x="1280403" y="1830956"/>
          <a:ext cx="9497080" cy="726948"/>
        </p:xfrm>
        <a:graphic>
          <a:graphicData uri="http://schemas.openxmlformats.org/drawingml/2006/table">
            <a:tbl>
              <a:tblPr firstRow="1" bandRow="1">
                <a:tableStyleId>{5C22544A-7EE6-4342-B048-85BDC9FD1C3A}</a:tableStyleId>
              </a:tblPr>
              <a:tblGrid>
                <a:gridCol w="1187135">
                  <a:extLst>
                    <a:ext uri="{9D8B030D-6E8A-4147-A177-3AD203B41FA5}">
                      <a16:colId xmlns:a16="http://schemas.microsoft.com/office/drawing/2014/main" val="2155317406"/>
                    </a:ext>
                  </a:extLst>
                </a:gridCol>
                <a:gridCol w="1187135">
                  <a:extLst>
                    <a:ext uri="{9D8B030D-6E8A-4147-A177-3AD203B41FA5}">
                      <a16:colId xmlns:a16="http://schemas.microsoft.com/office/drawing/2014/main" val="80099106"/>
                    </a:ext>
                  </a:extLst>
                </a:gridCol>
                <a:gridCol w="1325889">
                  <a:extLst>
                    <a:ext uri="{9D8B030D-6E8A-4147-A177-3AD203B41FA5}">
                      <a16:colId xmlns:a16="http://schemas.microsoft.com/office/drawing/2014/main" val="732201939"/>
                    </a:ext>
                  </a:extLst>
                </a:gridCol>
                <a:gridCol w="1048381">
                  <a:extLst>
                    <a:ext uri="{9D8B030D-6E8A-4147-A177-3AD203B41FA5}">
                      <a16:colId xmlns:a16="http://schemas.microsoft.com/office/drawing/2014/main" val="1210224091"/>
                    </a:ext>
                  </a:extLst>
                </a:gridCol>
                <a:gridCol w="1187135">
                  <a:extLst>
                    <a:ext uri="{9D8B030D-6E8A-4147-A177-3AD203B41FA5}">
                      <a16:colId xmlns:a16="http://schemas.microsoft.com/office/drawing/2014/main" val="4224597592"/>
                    </a:ext>
                  </a:extLst>
                </a:gridCol>
                <a:gridCol w="1187135">
                  <a:extLst>
                    <a:ext uri="{9D8B030D-6E8A-4147-A177-3AD203B41FA5}">
                      <a16:colId xmlns:a16="http://schemas.microsoft.com/office/drawing/2014/main" val="3573167874"/>
                    </a:ext>
                  </a:extLst>
                </a:gridCol>
                <a:gridCol w="1187135">
                  <a:extLst>
                    <a:ext uri="{9D8B030D-6E8A-4147-A177-3AD203B41FA5}">
                      <a16:colId xmlns:a16="http://schemas.microsoft.com/office/drawing/2014/main" val="2247595976"/>
                    </a:ext>
                  </a:extLst>
                </a:gridCol>
                <a:gridCol w="1187135">
                  <a:extLst>
                    <a:ext uri="{9D8B030D-6E8A-4147-A177-3AD203B41FA5}">
                      <a16:colId xmlns:a16="http://schemas.microsoft.com/office/drawing/2014/main" val="1091167481"/>
                    </a:ext>
                  </a:extLst>
                </a:gridCol>
              </a:tblGrid>
              <a:tr h="361569">
                <a:tc gridSpan="6">
                  <a:txBody>
                    <a:bodyPr/>
                    <a:lstStyle/>
                    <a:p>
                      <a:pPr algn="ctr"/>
                      <a:r>
                        <a:rPr lang="en-US" sz="1800" dirty="0"/>
                        <a:t>2021</a:t>
                      </a:r>
                    </a:p>
                  </a:txBody>
                  <a:tcPr marL="89154" marR="89154" marT="44577" marB="44577"/>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2">
                  <a:txBody>
                    <a:bodyPr/>
                    <a:lstStyle/>
                    <a:p>
                      <a:pPr algn="ctr"/>
                      <a:r>
                        <a:rPr lang="en-US" sz="1800" dirty="0"/>
                        <a:t>2022</a:t>
                      </a:r>
                    </a:p>
                  </a:txBody>
                  <a:tcPr marL="89154" marR="89154" marT="44577" marB="44577"/>
                </a:tc>
                <a:tc hMerge="1">
                  <a:txBody>
                    <a:bodyPr/>
                    <a:lstStyle/>
                    <a:p>
                      <a:endParaRPr lang="en-US" dirty="0"/>
                    </a:p>
                  </a:txBody>
                  <a:tcPr/>
                </a:tc>
                <a:extLst>
                  <a:ext uri="{0D108BD9-81ED-4DB2-BD59-A6C34878D82A}">
                    <a16:rowId xmlns:a16="http://schemas.microsoft.com/office/drawing/2014/main" val="3707293698"/>
                  </a:ext>
                </a:extLst>
              </a:tr>
              <a:tr h="361569">
                <a:tc>
                  <a:txBody>
                    <a:bodyPr/>
                    <a:lstStyle/>
                    <a:p>
                      <a:pPr algn="ctr"/>
                      <a:r>
                        <a:rPr lang="en-US" sz="1800" dirty="0"/>
                        <a:t>July</a:t>
                      </a:r>
                    </a:p>
                  </a:txBody>
                  <a:tcPr marL="89154" marR="89154" marT="44577" marB="44577"/>
                </a:tc>
                <a:tc>
                  <a:txBody>
                    <a:bodyPr/>
                    <a:lstStyle/>
                    <a:p>
                      <a:pPr algn="ctr"/>
                      <a:r>
                        <a:rPr lang="en-US" sz="1800" dirty="0"/>
                        <a:t>August</a:t>
                      </a:r>
                    </a:p>
                  </a:txBody>
                  <a:tcPr marL="89154" marR="89154" marT="44577" marB="44577"/>
                </a:tc>
                <a:tc>
                  <a:txBody>
                    <a:bodyPr/>
                    <a:lstStyle/>
                    <a:p>
                      <a:pPr algn="ctr"/>
                      <a:r>
                        <a:rPr lang="en-US" sz="1800" dirty="0"/>
                        <a:t>September</a:t>
                      </a:r>
                    </a:p>
                  </a:txBody>
                  <a:tcPr marL="89154" marR="89154" marT="44577" marB="44577"/>
                </a:tc>
                <a:tc>
                  <a:txBody>
                    <a:bodyPr/>
                    <a:lstStyle/>
                    <a:p>
                      <a:pPr algn="ctr"/>
                      <a:r>
                        <a:rPr lang="en-US" sz="1800" dirty="0"/>
                        <a:t>October</a:t>
                      </a:r>
                    </a:p>
                  </a:txBody>
                  <a:tcPr marL="89154" marR="89154" marT="44577" marB="44577"/>
                </a:tc>
                <a:tc>
                  <a:txBody>
                    <a:bodyPr/>
                    <a:lstStyle/>
                    <a:p>
                      <a:pPr algn="ctr"/>
                      <a:r>
                        <a:rPr lang="en-US" sz="1800" dirty="0"/>
                        <a:t>November</a:t>
                      </a:r>
                    </a:p>
                  </a:txBody>
                  <a:tcPr marL="89154" marR="89154" marT="44577" marB="44577"/>
                </a:tc>
                <a:tc>
                  <a:txBody>
                    <a:bodyPr/>
                    <a:lstStyle/>
                    <a:p>
                      <a:pPr algn="ctr"/>
                      <a:r>
                        <a:rPr lang="en-US" sz="1800" dirty="0"/>
                        <a:t>December</a:t>
                      </a:r>
                    </a:p>
                  </a:txBody>
                  <a:tcPr marL="89154" marR="89154" marT="44577" marB="44577"/>
                </a:tc>
                <a:tc>
                  <a:txBody>
                    <a:bodyPr/>
                    <a:lstStyle/>
                    <a:p>
                      <a:pPr algn="ctr"/>
                      <a:r>
                        <a:rPr lang="en-US" sz="1800" dirty="0"/>
                        <a:t>January</a:t>
                      </a:r>
                    </a:p>
                  </a:txBody>
                  <a:tcPr marL="89154" marR="89154" marT="44577" marB="44577"/>
                </a:tc>
                <a:tc>
                  <a:txBody>
                    <a:bodyPr/>
                    <a:lstStyle/>
                    <a:p>
                      <a:pPr algn="ctr"/>
                      <a:r>
                        <a:rPr lang="en-US" sz="1800" dirty="0"/>
                        <a:t>February</a:t>
                      </a:r>
                    </a:p>
                  </a:txBody>
                  <a:tcPr marL="89154" marR="89154" marT="44577" marB="44577"/>
                </a:tc>
                <a:extLst>
                  <a:ext uri="{0D108BD9-81ED-4DB2-BD59-A6C34878D82A}">
                    <a16:rowId xmlns:a16="http://schemas.microsoft.com/office/drawing/2014/main" val="3138863796"/>
                  </a:ext>
                </a:extLst>
              </a:tr>
            </a:tbl>
          </a:graphicData>
        </a:graphic>
      </p:graphicFrame>
      <p:sp>
        <p:nvSpPr>
          <p:cNvPr id="7" name="Arrow: Pentagon 6">
            <a:extLst>
              <a:ext uri="{FF2B5EF4-FFF2-40B4-BE49-F238E27FC236}">
                <a16:creationId xmlns:a16="http://schemas.microsoft.com/office/drawing/2014/main" id="{6E1FCE12-5E6C-4144-B4E0-85A998ACCC1E}"/>
              </a:ext>
            </a:extLst>
          </p:cNvPr>
          <p:cNvSpPr/>
          <p:nvPr/>
        </p:nvSpPr>
        <p:spPr>
          <a:xfrm>
            <a:off x="1269117" y="2649822"/>
            <a:ext cx="1644615" cy="88453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Survey</a:t>
            </a:r>
          </a:p>
        </p:txBody>
      </p:sp>
      <p:sp>
        <p:nvSpPr>
          <p:cNvPr id="10" name="Arrow: Pentagon 9">
            <a:extLst>
              <a:ext uri="{FF2B5EF4-FFF2-40B4-BE49-F238E27FC236}">
                <a16:creationId xmlns:a16="http://schemas.microsoft.com/office/drawing/2014/main" id="{C211A78E-1926-46A6-87C8-C9CD0EF1583B}"/>
              </a:ext>
            </a:extLst>
          </p:cNvPr>
          <p:cNvSpPr/>
          <p:nvPr/>
        </p:nvSpPr>
        <p:spPr>
          <a:xfrm>
            <a:off x="2426461" y="3630082"/>
            <a:ext cx="1644616" cy="896216"/>
          </a:xfrm>
          <a:prstGeom prst="homePlate">
            <a:avLst/>
          </a:prstGeom>
          <a:solidFill>
            <a:srgbClr val="CFD5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3 Listening Workshops</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sp>
        <p:nvSpPr>
          <p:cNvPr id="11" name="Arrow: Pentagon 10">
            <a:extLst>
              <a:ext uri="{FF2B5EF4-FFF2-40B4-BE49-F238E27FC236}">
                <a16:creationId xmlns:a16="http://schemas.microsoft.com/office/drawing/2014/main" id="{E4BF7DFD-E774-4288-A000-85C59EB665CB}"/>
              </a:ext>
            </a:extLst>
          </p:cNvPr>
          <p:cNvSpPr/>
          <p:nvPr/>
        </p:nvSpPr>
        <p:spPr>
          <a:xfrm>
            <a:off x="3663487" y="4596442"/>
            <a:ext cx="3615543" cy="80466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Specifications Developed</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a:ea typeface="+mn-ea"/>
                <a:cs typeface="+mn-cs"/>
              </a:rPr>
              <a:t>September - November</a:t>
            </a:r>
          </a:p>
        </p:txBody>
      </p:sp>
      <p:sp>
        <p:nvSpPr>
          <p:cNvPr id="9" name="Star: 7 Points 8">
            <a:extLst>
              <a:ext uri="{FF2B5EF4-FFF2-40B4-BE49-F238E27FC236}">
                <a16:creationId xmlns:a16="http://schemas.microsoft.com/office/drawing/2014/main" id="{689D81EC-A590-4D70-BA17-2E8C20E38162}"/>
              </a:ext>
            </a:extLst>
          </p:cNvPr>
          <p:cNvSpPr/>
          <p:nvPr/>
        </p:nvSpPr>
        <p:spPr>
          <a:xfrm>
            <a:off x="8638432" y="4251710"/>
            <a:ext cx="2139049" cy="1692796"/>
          </a:xfrm>
          <a:prstGeom prst="star7">
            <a:avLst/>
          </a:prstGeom>
          <a:solidFill>
            <a:schemeClr val="accent6">
              <a:lumMod val="60000"/>
              <a:lumOff val="40000"/>
            </a:schemeClr>
          </a:solidFill>
          <a:ln>
            <a:solidFill>
              <a:schemeClr val="tx1">
                <a:lumMod val="65000"/>
                <a:lumOff val="3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Award in Early 2022</a:t>
            </a:r>
          </a:p>
        </p:txBody>
      </p:sp>
    </p:spTree>
    <p:extLst>
      <p:ext uri="{BB962C8B-B14F-4D97-AF65-F5344CB8AC3E}">
        <p14:creationId xmlns:p14="http://schemas.microsoft.com/office/powerpoint/2010/main" val="151458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86F37-DD75-4426-A503-698D07B435D4}"/>
              </a:ext>
            </a:extLst>
          </p:cNvPr>
          <p:cNvSpPr>
            <a:spLocks noGrp="1"/>
          </p:cNvSpPr>
          <p:nvPr>
            <p:ph type="title"/>
          </p:nvPr>
        </p:nvSpPr>
        <p:spPr/>
        <p:txBody>
          <a:bodyPr/>
          <a:lstStyle/>
          <a:p>
            <a:r>
              <a:rPr lang="en-US" dirty="0"/>
              <a:t>Compensation Study Updates</a:t>
            </a:r>
          </a:p>
        </p:txBody>
      </p:sp>
      <p:sp>
        <p:nvSpPr>
          <p:cNvPr id="3" name="Content Placeholder 2">
            <a:extLst>
              <a:ext uri="{FF2B5EF4-FFF2-40B4-BE49-F238E27FC236}">
                <a16:creationId xmlns:a16="http://schemas.microsoft.com/office/drawing/2014/main" id="{86C3AC71-5DCC-47D9-B9ED-41DE7558E112}"/>
              </a:ext>
            </a:extLst>
          </p:cNvPr>
          <p:cNvSpPr>
            <a:spLocks noGrp="1"/>
          </p:cNvSpPr>
          <p:nvPr>
            <p:ph idx="1"/>
          </p:nvPr>
        </p:nvSpPr>
        <p:spPr/>
        <p:txBody>
          <a:bodyPr/>
          <a:lstStyle/>
          <a:p>
            <a:r>
              <a:rPr lang="en-US" dirty="0"/>
              <a:t>Wrapping up edits to final report.</a:t>
            </a:r>
          </a:p>
          <a:p>
            <a:r>
              <a:rPr lang="en-US" dirty="0"/>
              <a:t>Developing one-page infographic with highlights of findings.</a:t>
            </a:r>
          </a:p>
          <a:p>
            <a:r>
              <a:rPr lang="en-US" dirty="0"/>
              <a:t>Anticipate release of report, executive summary, and infographic by the end of the month.</a:t>
            </a:r>
          </a:p>
        </p:txBody>
      </p:sp>
      <p:sp>
        <p:nvSpPr>
          <p:cNvPr id="4" name="Slide Number Placeholder 3">
            <a:extLst>
              <a:ext uri="{FF2B5EF4-FFF2-40B4-BE49-F238E27FC236}">
                <a16:creationId xmlns:a16="http://schemas.microsoft.com/office/drawing/2014/main" id="{AE389831-F97F-4C8B-9536-5AA9EEA316E6}"/>
              </a:ext>
            </a:extLst>
          </p:cNvPr>
          <p:cNvSpPr>
            <a:spLocks noGrp="1"/>
          </p:cNvSpPr>
          <p:nvPr>
            <p:ph type="sldNum" sz="quarter" idx="12"/>
          </p:nvPr>
        </p:nvSpPr>
        <p:spPr/>
        <p:txBody>
          <a:bodyPr/>
          <a:lstStyle/>
          <a:p>
            <a:fld id="{2A7129CE-302E-4DE0-B65D-39A2FF61444D}" type="slidenum">
              <a:rPr lang="en-US" smtClean="0"/>
              <a:t>26</a:t>
            </a:fld>
            <a:endParaRPr lang="en-US"/>
          </a:p>
        </p:txBody>
      </p:sp>
    </p:spTree>
    <p:extLst>
      <p:ext uri="{BB962C8B-B14F-4D97-AF65-F5344CB8AC3E}">
        <p14:creationId xmlns:p14="http://schemas.microsoft.com/office/powerpoint/2010/main" val="3382489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9DD9-F815-4642-B757-71016403272D}"/>
              </a:ext>
            </a:extLst>
          </p:cNvPr>
          <p:cNvSpPr>
            <a:spLocks noGrp="1"/>
          </p:cNvSpPr>
          <p:nvPr>
            <p:ph type="title"/>
          </p:nvPr>
        </p:nvSpPr>
        <p:spPr>
          <a:xfrm>
            <a:off x="594360" y="469900"/>
            <a:ext cx="10698480" cy="979632"/>
          </a:xfrm>
        </p:spPr>
        <p:txBody>
          <a:bodyPr/>
          <a:lstStyle/>
          <a:p>
            <a:r>
              <a:rPr lang="en-US" dirty="0"/>
              <a:t>Compensation Study Findings</a:t>
            </a:r>
          </a:p>
        </p:txBody>
      </p:sp>
      <p:sp>
        <p:nvSpPr>
          <p:cNvPr id="4" name="Slide Number Placeholder 3">
            <a:extLst>
              <a:ext uri="{FF2B5EF4-FFF2-40B4-BE49-F238E27FC236}">
                <a16:creationId xmlns:a16="http://schemas.microsoft.com/office/drawing/2014/main" id="{968EBCA4-A882-4B91-AD45-D1B4984C3C06}"/>
              </a:ext>
            </a:extLst>
          </p:cNvPr>
          <p:cNvSpPr>
            <a:spLocks noGrp="1"/>
          </p:cNvSpPr>
          <p:nvPr>
            <p:ph type="sldNum" sz="quarter" idx="12"/>
          </p:nvPr>
        </p:nvSpPr>
        <p:spPr/>
        <p:txBody>
          <a:bodyPr/>
          <a:lstStyle/>
          <a:p>
            <a:fld id="{2A7129CE-302E-4DE0-B65D-39A2FF61444D}" type="slidenum">
              <a:rPr lang="en-US" smtClean="0"/>
              <a:t>27</a:t>
            </a:fld>
            <a:endParaRPr lang="en-US"/>
          </a:p>
        </p:txBody>
      </p:sp>
      <p:pic>
        <p:nvPicPr>
          <p:cNvPr id="5" name="Picture 4" descr="Map&#10;&#10;Description automatically generated">
            <a:extLst>
              <a:ext uri="{FF2B5EF4-FFF2-40B4-BE49-F238E27FC236}">
                <a16:creationId xmlns:a16="http://schemas.microsoft.com/office/drawing/2014/main" id="{4166AF9A-F6D3-4EE1-BF39-B8B719E80FBE}"/>
              </a:ext>
            </a:extLst>
          </p:cNvPr>
          <p:cNvPicPr/>
          <p:nvPr/>
        </p:nvPicPr>
        <p:blipFill rotWithShape="1">
          <a:blip r:embed="rId2" cstate="print">
            <a:extLst>
              <a:ext uri="{28A0092B-C50C-407E-A947-70E740481C1C}">
                <a14:useLocalDpi xmlns:a14="http://schemas.microsoft.com/office/drawing/2010/main" val="0"/>
              </a:ext>
            </a:extLst>
          </a:blip>
          <a:srcRect t="30936" r="755"/>
          <a:stretch/>
        </p:blipFill>
        <p:spPr bwMode="auto">
          <a:xfrm>
            <a:off x="1423179" y="1449532"/>
            <a:ext cx="9040842" cy="4938568"/>
          </a:xfrm>
          <a:prstGeom prst="rect">
            <a:avLst/>
          </a:prstGeom>
          <a:noFill/>
          <a:ln>
            <a:solidFill>
              <a:schemeClr val="bg1">
                <a:lumMod val="50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78504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90FCA-EFEA-4780-BDFB-91EF31ADB6CF}"/>
              </a:ext>
            </a:extLst>
          </p:cNvPr>
          <p:cNvSpPr>
            <a:spLocks noGrp="1"/>
          </p:cNvSpPr>
          <p:nvPr>
            <p:ph type="title"/>
          </p:nvPr>
        </p:nvSpPr>
        <p:spPr>
          <a:xfrm>
            <a:off x="594360" y="469900"/>
            <a:ext cx="10698480" cy="934951"/>
          </a:xfrm>
        </p:spPr>
        <p:txBody>
          <a:bodyPr/>
          <a:lstStyle/>
          <a:p>
            <a:r>
              <a:rPr lang="en-US" dirty="0"/>
              <a:t>Compensation Study Findings</a:t>
            </a:r>
          </a:p>
        </p:txBody>
      </p:sp>
      <p:sp>
        <p:nvSpPr>
          <p:cNvPr id="3" name="Content Placeholder 2">
            <a:extLst>
              <a:ext uri="{FF2B5EF4-FFF2-40B4-BE49-F238E27FC236}">
                <a16:creationId xmlns:a16="http://schemas.microsoft.com/office/drawing/2014/main" id="{1292BE21-ED52-44D1-8442-C7E115BD89D4}"/>
              </a:ext>
            </a:extLst>
          </p:cNvPr>
          <p:cNvSpPr>
            <a:spLocks noGrp="1"/>
          </p:cNvSpPr>
          <p:nvPr>
            <p:ph idx="1"/>
          </p:nvPr>
        </p:nvSpPr>
        <p:spPr>
          <a:xfrm>
            <a:off x="594360" y="1642369"/>
            <a:ext cx="10698480" cy="4379798"/>
          </a:xfrm>
        </p:spPr>
        <p:txBody>
          <a:bodyPr/>
          <a:lstStyle/>
          <a:p>
            <a:pPr marL="342900" marR="0" lvl="0" indent="-342900">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Times New Roman" panose="02020603050405020304" pitchFamily="18" charset="0"/>
              </a:rPr>
              <a:t>Blended services can create more opportunities</a:t>
            </a:r>
          </a:p>
          <a:p>
            <a:pPr marL="0" marR="0" lvl="0" indent="0">
              <a:spcAft>
                <a:spcPts val="0"/>
              </a:spcAft>
              <a:buSzPts val="1000"/>
              <a:buNone/>
              <a:tabLst>
                <a:tab pos="457200" algn="l"/>
              </a:tabLst>
            </a:pPr>
            <a:endParaRPr lang="en-US" sz="2400" dirty="0">
              <a:effectLst/>
              <a:latin typeface="Calibri" panose="020F0502020204030204" pitchFamily="34" charset="0"/>
              <a:ea typeface="Calibri" panose="020F0502020204030204" pitchFamily="34" charset="0"/>
            </a:endParaRPr>
          </a:p>
          <a:p>
            <a:pPr marL="342900" marR="0" lvl="0" indent="-342900">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Times New Roman" panose="02020603050405020304" pitchFamily="18" charset="0"/>
              </a:rPr>
              <a:t>Challenges are more pronounced in rural areas and for smaller transit systems</a:t>
            </a:r>
          </a:p>
          <a:p>
            <a:pPr marL="0" marR="0" lvl="0" indent="0">
              <a:spcAft>
                <a:spcPts val="0"/>
              </a:spcAft>
              <a:buSzPts val="1000"/>
              <a:buNone/>
              <a:tabLst>
                <a:tab pos="457200" algn="l"/>
              </a:tabLst>
            </a:pPr>
            <a:endParaRPr lang="en-US" sz="2400" dirty="0">
              <a:effectLst/>
              <a:latin typeface="Calibri" panose="020F0502020204030204" pitchFamily="34" charset="0"/>
              <a:ea typeface="Calibri" panose="020F0502020204030204" pitchFamily="34" charset="0"/>
            </a:endParaRPr>
          </a:p>
          <a:p>
            <a:pPr marL="342900" marR="0" lvl="0" indent="-342900">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Times New Roman" panose="02020603050405020304" pitchFamily="18" charset="0"/>
              </a:rPr>
              <a:t>Higher pay leads to lower vacancies</a:t>
            </a:r>
          </a:p>
          <a:p>
            <a:pPr marL="0" marR="0" lvl="0" indent="0">
              <a:spcAft>
                <a:spcPts val="0"/>
              </a:spcAft>
              <a:buSzPts val="1000"/>
              <a:buNone/>
              <a:tabLst>
                <a:tab pos="457200" algn="l"/>
              </a:tabLst>
            </a:pPr>
            <a:endParaRPr lang="en-US" sz="2400" dirty="0">
              <a:effectLst/>
              <a:latin typeface="Calibri" panose="020F0502020204030204" pitchFamily="34" charset="0"/>
              <a:ea typeface="Calibri" panose="020F0502020204030204" pitchFamily="34" charset="0"/>
            </a:endParaRPr>
          </a:p>
          <a:p>
            <a:pPr marL="342900" marR="0" lvl="0" indent="-342900">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Times New Roman" panose="02020603050405020304" pitchFamily="18" charset="0"/>
              </a:rPr>
              <a:t>Reliable hours and pay attracts workers</a:t>
            </a:r>
          </a:p>
          <a:p>
            <a:pPr marL="0" marR="0" lvl="0" indent="0">
              <a:spcAft>
                <a:spcPts val="0"/>
              </a:spcAft>
              <a:buSzPts val="1000"/>
              <a:buNone/>
              <a:tabLst>
                <a:tab pos="457200" algn="l"/>
              </a:tabLst>
            </a:pPr>
            <a:endParaRPr lang="en-US" sz="2400" dirty="0">
              <a:effectLst/>
              <a:latin typeface="Calibri" panose="020F0502020204030204" pitchFamily="34" charset="0"/>
              <a:ea typeface="Calibri" panose="020F0502020204030204" pitchFamily="34" charset="0"/>
            </a:endParaRPr>
          </a:p>
          <a:p>
            <a:pPr marL="342900" marR="0" lvl="0" indent="-342900">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Times New Roman" panose="02020603050405020304" pitchFamily="18" charset="0"/>
              </a:rPr>
              <a:t>Workers want training, health benefits, and a quality work environment</a:t>
            </a:r>
            <a:endParaRPr lang="en-US" sz="2400" dirty="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0F867C8E-A8AE-4443-AA46-8F619AA0398C}"/>
              </a:ext>
            </a:extLst>
          </p:cNvPr>
          <p:cNvSpPr>
            <a:spLocks noGrp="1"/>
          </p:cNvSpPr>
          <p:nvPr>
            <p:ph type="sldNum" sz="quarter" idx="12"/>
          </p:nvPr>
        </p:nvSpPr>
        <p:spPr/>
        <p:txBody>
          <a:bodyPr/>
          <a:lstStyle/>
          <a:p>
            <a:fld id="{2A7129CE-302E-4DE0-B65D-39A2FF61444D}" type="slidenum">
              <a:rPr lang="en-US" smtClean="0"/>
              <a:t>28</a:t>
            </a:fld>
            <a:endParaRPr lang="en-US"/>
          </a:p>
        </p:txBody>
      </p:sp>
    </p:spTree>
    <p:extLst>
      <p:ext uri="{BB962C8B-B14F-4D97-AF65-F5344CB8AC3E}">
        <p14:creationId xmlns:p14="http://schemas.microsoft.com/office/powerpoint/2010/main" val="3534106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2AB11-3571-4E30-89B8-C4BC6980B493}"/>
              </a:ext>
            </a:extLst>
          </p:cNvPr>
          <p:cNvSpPr>
            <a:spLocks noGrp="1"/>
          </p:cNvSpPr>
          <p:nvPr>
            <p:ph type="title"/>
          </p:nvPr>
        </p:nvSpPr>
        <p:spPr/>
        <p:txBody>
          <a:bodyPr/>
          <a:lstStyle/>
          <a:p>
            <a:r>
              <a:rPr lang="en-US" dirty="0"/>
              <a:t>Workforce Workgroup Formed</a:t>
            </a:r>
          </a:p>
        </p:txBody>
      </p:sp>
      <p:sp>
        <p:nvSpPr>
          <p:cNvPr id="3" name="Content Placeholder 2">
            <a:extLst>
              <a:ext uri="{FF2B5EF4-FFF2-40B4-BE49-F238E27FC236}">
                <a16:creationId xmlns:a16="http://schemas.microsoft.com/office/drawing/2014/main" id="{5522C08F-FF07-4C05-984D-B22C9FD99137}"/>
              </a:ext>
            </a:extLst>
          </p:cNvPr>
          <p:cNvSpPr>
            <a:spLocks noGrp="1"/>
          </p:cNvSpPr>
          <p:nvPr>
            <p:ph idx="1"/>
          </p:nvPr>
        </p:nvSpPr>
        <p:spPr/>
        <p:txBody>
          <a:bodyPr/>
          <a:lstStyle/>
          <a:p>
            <a:r>
              <a:rPr lang="en-US" dirty="0"/>
              <a:t>IMD will lead a workforce workgroup with select transit system directors, NCPTA, NCDMV, and others</a:t>
            </a:r>
          </a:p>
          <a:p>
            <a:pPr marL="0" indent="0">
              <a:buNone/>
            </a:pPr>
            <a:endParaRPr lang="en-US" dirty="0"/>
          </a:p>
          <a:p>
            <a:r>
              <a:rPr lang="en-US" dirty="0"/>
              <a:t>The group will develop strategies and recommendations to address the driver shortage challenge</a:t>
            </a:r>
          </a:p>
        </p:txBody>
      </p:sp>
      <p:sp>
        <p:nvSpPr>
          <p:cNvPr id="4" name="Slide Number Placeholder 3">
            <a:extLst>
              <a:ext uri="{FF2B5EF4-FFF2-40B4-BE49-F238E27FC236}">
                <a16:creationId xmlns:a16="http://schemas.microsoft.com/office/drawing/2014/main" id="{776F1D94-B6FC-4FE5-B40B-0F6D1E62576F}"/>
              </a:ext>
            </a:extLst>
          </p:cNvPr>
          <p:cNvSpPr>
            <a:spLocks noGrp="1"/>
          </p:cNvSpPr>
          <p:nvPr>
            <p:ph type="sldNum" sz="quarter" idx="12"/>
          </p:nvPr>
        </p:nvSpPr>
        <p:spPr/>
        <p:txBody>
          <a:bodyPr/>
          <a:lstStyle/>
          <a:p>
            <a:fld id="{2A7129CE-302E-4DE0-B65D-39A2FF61444D}" type="slidenum">
              <a:rPr lang="en-US" smtClean="0"/>
              <a:t>29</a:t>
            </a:fld>
            <a:endParaRPr lang="en-US"/>
          </a:p>
        </p:txBody>
      </p:sp>
    </p:spTree>
    <p:extLst>
      <p:ext uri="{BB962C8B-B14F-4D97-AF65-F5344CB8AC3E}">
        <p14:creationId xmlns:p14="http://schemas.microsoft.com/office/powerpoint/2010/main" val="14577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324EC8-5810-4952-A4A3-C1238FED18BA}"/>
              </a:ext>
            </a:extLst>
          </p:cNvPr>
          <p:cNvSpPr>
            <a:spLocks noGrp="1"/>
          </p:cNvSpPr>
          <p:nvPr>
            <p:ph type="title"/>
          </p:nvPr>
        </p:nvSpPr>
        <p:spPr>
          <a:xfrm>
            <a:off x="728093" y="769181"/>
            <a:ext cx="6412484" cy="1114425"/>
          </a:xfrm>
        </p:spPr>
        <p:txBody>
          <a:bodyPr/>
          <a:lstStyle/>
          <a:p>
            <a:pPr algn="l"/>
            <a:r>
              <a:rPr lang="en-US" sz="2730" dirty="0"/>
              <a:t>NC Transit to Vaccinations</a:t>
            </a:r>
          </a:p>
        </p:txBody>
      </p:sp>
      <p:sp>
        <p:nvSpPr>
          <p:cNvPr id="4" name="Text Placeholder 3">
            <a:extLst>
              <a:ext uri="{FF2B5EF4-FFF2-40B4-BE49-F238E27FC236}">
                <a16:creationId xmlns:a16="http://schemas.microsoft.com/office/drawing/2014/main" id="{2588E014-ED64-4E10-922D-79B04A1FFCFA}"/>
              </a:ext>
            </a:extLst>
          </p:cNvPr>
          <p:cNvSpPr>
            <a:spLocks noGrp="1"/>
          </p:cNvSpPr>
          <p:nvPr>
            <p:ph type="body" sz="quarter" idx="12"/>
          </p:nvPr>
        </p:nvSpPr>
        <p:spPr/>
        <p:txBody>
          <a:bodyPr>
            <a:normAutofit fontScale="92500" lnSpcReduction="10000"/>
          </a:bodyPr>
          <a:lstStyle/>
          <a:p>
            <a:endParaRPr lang="en-US"/>
          </a:p>
        </p:txBody>
      </p:sp>
      <p:sp>
        <p:nvSpPr>
          <p:cNvPr id="8" name="Text Placeholder 7">
            <a:extLst>
              <a:ext uri="{FF2B5EF4-FFF2-40B4-BE49-F238E27FC236}">
                <a16:creationId xmlns:a16="http://schemas.microsoft.com/office/drawing/2014/main" id="{AFD01D37-81C3-4164-A7E6-1FB042C9958A}"/>
              </a:ext>
            </a:extLst>
          </p:cNvPr>
          <p:cNvSpPr>
            <a:spLocks noGrp="1"/>
          </p:cNvSpPr>
          <p:nvPr>
            <p:ph type="body" sz="quarter" idx="11"/>
          </p:nvPr>
        </p:nvSpPr>
        <p:spPr>
          <a:xfrm>
            <a:off x="861822" y="3610080"/>
            <a:ext cx="7518141" cy="2657495"/>
          </a:xfrm>
          <a:solidFill>
            <a:srgbClr val="00AEEF"/>
          </a:solidFill>
        </p:spPr>
        <p:txBody>
          <a:bodyPr anchor="ctr"/>
          <a:lstStyle/>
          <a:p>
            <a:pPr indent="-225981">
              <a:lnSpc>
                <a:spcPts val="2243"/>
              </a:lnSpc>
            </a:pPr>
            <a:r>
              <a:rPr lang="en-US" sz="1755" b="1" dirty="0">
                <a:solidFill>
                  <a:schemeClr val="bg1"/>
                </a:solidFill>
              </a:rPr>
              <a:t>DHHS funding spend down by transit agencies continues</a:t>
            </a:r>
          </a:p>
          <a:p>
            <a:pPr indent="-225981">
              <a:lnSpc>
                <a:spcPts val="2243"/>
              </a:lnSpc>
            </a:pPr>
            <a:r>
              <a:rPr lang="en-US" sz="1755" b="1" dirty="0">
                <a:solidFill>
                  <a:schemeClr val="bg1"/>
                </a:solidFill>
              </a:rPr>
              <a:t>RFI technology solutions tools still available</a:t>
            </a:r>
          </a:p>
          <a:p>
            <a:pPr indent="-225981">
              <a:lnSpc>
                <a:spcPts val="2243"/>
              </a:lnSpc>
            </a:pPr>
            <a:r>
              <a:rPr lang="en-US" sz="1755" b="1" dirty="0">
                <a:solidFill>
                  <a:schemeClr val="bg1"/>
                </a:solidFill>
              </a:rPr>
              <a:t>IMD is available to provide technical assistance with any new or emerging vaccine related needs</a:t>
            </a:r>
          </a:p>
          <a:p>
            <a:pPr marL="116919" indent="0">
              <a:lnSpc>
                <a:spcPts val="2243"/>
              </a:lnSpc>
              <a:buNone/>
            </a:pPr>
            <a:endParaRPr lang="en-US" sz="1755" b="1" dirty="0">
              <a:solidFill>
                <a:schemeClr val="bg1"/>
              </a:solidFill>
            </a:endParaRPr>
          </a:p>
          <a:p>
            <a:pPr indent="-225981">
              <a:lnSpc>
                <a:spcPts val="2243"/>
              </a:lnSpc>
            </a:pPr>
            <a:r>
              <a:rPr lang="en-US" sz="1755" b="1" u="sng" dirty="0">
                <a:solidFill>
                  <a:schemeClr val="bg1"/>
                </a:solidFill>
              </a:rPr>
              <a:t>Please continue reporting trips and claims.</a:t>
            </a:r>
          </a:p>
        </p:txBody>
      </p:sp>
      <p:sp>
        <p:nvSpPr>
          <p:cNvPr id="12" name="Rectangle 11">
            <a:extLst>
              <a:ext uri="{FF2B5EF4-FFF2-40B4-BE49-F238E27FC236}">
                <a16:creationId xmlns:a16="http://schemas.microsoft.com/office/drawing/2014/main" id="{8D378341-EDA9-47C2-A1E1-25FA810D79EE}"/>
              </a:ext>
            </a:extLst>
          </p:cNvPr>
          <p:cNvSpPr/>
          <p:nvPr/>
        </p:nvSpPr>
        <p:spPr>
          <a:xfrm>
            <a:off x="728091" y="1607561"/>
            <a:ext cx="6533908" cy="420115"/>
          </a:xfrm>
          <a:prstGeom prst="rect">
            <a:avLst/>
          </a:prstGeom>
        </p:spPr>
        <p:txBody>
          <a:bodyPr wrap="square">
            <a:spAutoFit/>
          </a:bodyPr>
          <a:lstStyle/>
          <a:p>
            <a:r>
              <a:rPr lang="en-US" sz="2145" b="1" dirty="0">
                <a:solidFill>
                  <a:srgbClr val="00AEEF"/>
                </a:solidFill>
                <a:latin typeface="Arial"/>
                <a:cs typeface="Arial"/>
              </a:rPr>
              <a:t>Connecting citizens to COVID-19 vaccinations</a:t>
            </a:r>
            <a:endParaRPr lang="en-US" sz="2145" b="1" dirty="0">
              <a:solidFill>
                <a:srgbClr val="00AEEF"/>
              </a:solidFill>
            </a:endParaRPr>
          </a:p>
        </p:txBody>
      </p:sp>
      <p:pic>
        <p:nvPicPr>
          <p:cNvPr id="14" name="Picture 13" descr="A picture containing logo&#10;&#10;Description automatically generated">
            <a:extLst>
              <a:ext uri="{FF2B5EF4-FFF2-40B4-BE49-F238E27FC236}">
                <a16:creationId xmlns:a16="http://schemas.microsoft.com/office/drawing/2014/main" id="{82BC8753-13C8-44B3-817B-2210AE4F1A47}"/>
              </a:ext>
            </a:extLst>
          </p:cNvPr>
          <p:cNvPicPr>
            <a:picLocks noChangeAspect="1"/>
          </p:cNvPicPr>
          <p:nvPr/>
        </p:nvPicPr>
        <p:blipFill>
          <a:blip r:embed="rId3"/>
          <a:stretch>
            <a:fillRect/>
          </a:stretch>
        </p:blipFill>
        <p:spPr>
          <a:xfrm>
            <a:off x="8622233" y="4951854"/>
            <a:ext cx="2655526" cy="1193008"/>
          </a:xfrm>
          <a:prstGeom prst="rect">
            <a:avLst/>
          </a:prstGeom>
        </p:spPr>
      </p:pic>
      <p:pic>
        <p:nvPicPr>
          <p:cNvPr id="52" name="Picture 51" descr="Shape, arrow&#10;&#10;Description automatically generated">
            <a:extLst>
              <a:ext uri="{FF2B5EF4-FFF2-40B4-BE49-F238E27FC236}">
                <a16:creationId xmlns:a16="http://schemas.microsoft.com/office/drawing/2014/main" id="{FF3F207E-CA4A-4C91-BF83-4D8DC2260799}"/>
              </a:ext>
            </a:extLst>
          </p:cNvPr>
          <p:cNvPicPr>
            <a:picLocks noChangeAspect="1"/>
          </p:cNvPicPr>
          <p:nvPr/>
        </p:nvPicPr>
        <p:blipFill rotWithShape="1">
          <a:blip r:embed="rId4"/>
          <a:srcRect l="-4646" t="1" b="-2053"/>
          <a:stretch/>
        </p:blipFill>
        <p:spPr>
          <a:xfrm>
            <a:off x="9436666" y="1961068"/>
            <a:ext cx="1626815" cy="1775165"/>
          </a:xfrm>
          <a:prstGeom prst="rect">
            <a:avLst/>
          </a:prstGeom>
        </p:spPr>
      </p:pic>
      <p:pic>
        <p:nvPicPr>
          <p:cNvPr id="65" name="Graphic 64" descr="Group">
            <a:extLst>
              <a:ext uri="{FF2B5EF4-FFF2-40B4-BE49-F238E27FC236}">
                <a16:creationId xmlns:a16="http://schemas.microsoft.com/office/drawing/2014/main" id="{E4A339EA-AEA7-43CF-8F4C-2BFC59220B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1011" y="2531777"/>
            <a:ext cx="1215527" cy="1215527"/>
          </a:xfrm>
          <a:prstGeom prst="rect">
            <a:avLst/>
          </a:prstGeom>
        </p:spPr>
      </p:pic>
      <p:grpSp>
        <p:nvGrpSpPr>
          <p:cNvPr id="76" name="Group 75">
            <a:extLst>
              <a:ext uri="{FF2B5EF4-FFF2-40B4-BE49-F238E27FC236}">
                <a16:creationId xmlns:a16="http://schemas.microsoft.com/office/drawing/2014/main" id="{31C68B86-F461-49ED-8077-08E4B32D228E}"/>
              </a:ext>
            </a:extLst>
          </p:cNvPr>
          <p:cNvGrpSpPr/>
          <p:nvPr/>
        </p:nvGrpSpPr>
        <p:grpSpPr>
          <a:xfrm>
            <a:off x="649271" y="2644240"/>
            <a:ext cx="8903212" cy="930745"/>
            <a:chOff x="513518" y="2390438"/>
            <a:chExt cx="9131499" cy="954610"/>
          </a:xfrm>
        </p:grpSpPr>
        <p:pic>
          <p:nvPicPr>
            <p:cNvPr id="46" name="Graphic 45" descr="Group of men">
              <a:extLst>
                <a:ext uri="{FF2B5EF4-FFF2-40B4-BE49-F238E27FC236}">
                  <a16:creationId xmlns:a16="http://schemas.microsoft.com/office/drawing/2014/main" id="{17D7C5EB-C393-4DA1-B406-5C9882B4E7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35486" y="2429049"/>
              <a:ext cx="914400" cy="914400"/>
            </a:xfrm>
            <a:prstGeom prst="rect">
              <a:avLst/>
            </a:prstGeom>
          </p:spPr>
        </p:pic>
        <p:cxnSp>
          <p:nvCxnSpPr>
            <p:cNvPr id="51" name="Straight Connector 50">
              <a:extLst>
                <a:ext uri="{FF2B5EF4-FFF2-40B4-BE49-F238E27FC236}">
                  <a16:creationId xmlns:a16="http://schemas.microsoft.com/office/drawing/2014/main" id="{D3BB9208-2FB3-4F8E-A0E4-41AD607ED5A4}"/>
                </a:ext>
              </a:extLst>
            </p:cNvPr>
            <p:cNvCxnSpPr>
              <a:cxnSpLocks/>
            </p:cNvCxnSpPr>
            <p:nvPr/>
          </p:nvCxnSpPr>
          <p:spPr>
            <a:xfrm flipH="1">
              <a:off x="1346359" y="2936540"/>
              <a:ext cx="592169" cy="0"/>
            </a:xfrm>
            <a:prstGeom prst="line">
              <a:avLst/>
            </a:prstGeom>
            <a:ln w="31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538D9D83-10CB-45BB-940B-8A6DC747A0F1}"/>
                </a:ext>
              </a:extLst>
            </p:cNvPr>
            <p:cNvCxnSpPr>
              <a:cxnSpLocks/>
            </p:cNvCxnSpPr>
            <p:nvPr/>
          </p:nvCxnSpPr>
          <p:spPr>
            <a:xfrm flipH="1">
              <a:off x="8577072" y="2936540"/>
              <a:ext cx="1067945" cy="0"/>
            </a:xfrm>
            <a:prstGeom prst="line">
              <a:avLst/>
            </a:prstGeom>
            <a:ln w="3175">
              <a:solidFill>
                <a:srgbClr val="1F497D"/>
              </a:solidFill>
            </a:ln>
            <a:effectLst/>
          </p:spPr>
          <p:style>
            <a:lnRef idx="2">
              <a:schemeClr val="accent1"/>
            </a:lnRef>
            <a:fillRef idx="0">
              <a:schemeClr val="accent1"/>
            </a:fillRef>
            <a:effectRef idx="1">
              <a:schemeClr val="accent1"/>
            </a:effectRef>
            <a:fontRef idx="minor">
              <a:schemeClr val="tx1"/>
            </a:fontRef>
          </p:style>
        </p:cxnSp>
        <p:pic>
          <p:nvPicPr>
            <p:cNvPr id="59" name="Graphic 58" descr="Woman with kid">
              <a:extLst>
                <a:ext uri="{FF2B5EF4-FFF2-40B4-BE49-F238E27FC236}">
                  <a16:creationId xmlns:a16="http://schemas.microsoft.com/office/drawing/2014/main" id="{EC091849-C484-470C-BD19-47A0749D69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63919" y="2430648"/>
              <a:ext cx="914400" cy="914400"/>
            </a:xfrm>
            <a:prstGeom prst="rect">
              <a:avLst/>
            </a:prstGeom>
          </p:spPr>
        </p:pic>
        <p:pic>
          <p:nvPicPr>
            <p:cNvPr id="63" name="Graphic 62" descr="Person in wheelchair">
              <a:extLst>
                <a:ext uri="{FF2B5EF4-FFF2-40B4-BE49-F238E27FC236}">
                  <a16:creationId xmlns:a16="http://schemas.microsoft.com/office/drawing/2014/main" id="{301B678E-E824-4911-B862-B4C8E6DC48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30801" y="2535331"/>
              <a:ext cx="742475" cy="742475"/>
            </a:xfrm>
            <a:prstGeom prst="rect">
              <a:avLst/>
            </a:prstGeom>
          </p:spPr>
        </p:pic>
        <p:pic>
          <p:nvPicPr>
            <p:cNvPr id="67" name="Graphic 66" descr="Man with baby">
              <a:extLst>
                <a:ext uri="{FF2B5EF4-FFF2-40B4-BE49-F238E27FC236}">
                  <a16:creationId xmlns:a16="http://schemas.microsoft.com/office/drawing/2014/main" id="{FB1FBBBB-55D9-4D42-9777-DADD36DB895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48678" y="2492038"/>
              <a:ext cx="793420" cy="793420"/>
            </a:xfrm>
            <a:prstGeom prst="rect">
              <a:avLst/>
            </a:prstGeom>
          </p:spPr>
        </p:pic>
        <p:pic>
          <p:nvPicPr>
            <p:cNvPr id="69" name="Graphic 68" descr="Woman with cane">
              <a:extLst>
                <a:ext uri="{FF2B5EF4-FFF2-40B4-BE49-F238E27FC236}">
                  <a16:creationId xmlns:a16="http://schemas.microsoft.com/office/drawing/2014/main" id="{28542B1C-9E0A-4295-B785-CA453257FC1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13518" y="2390438"/>
              <a:ext cx="914400" cy="914400"/>
            </a:xfrm>
            <a:prstGeom prst="rect">
              <a:avLst/>
            </a:prstGeom>
          </p:spPr>
        </p:pic>
        <p:cxnSp>
          <p:nvCxnSpPr>
            <p:cNvPr id="71" name="Straight Connector 70">
              <a:extLst>
                <a:ext uri="{FF2B5EF4-FFF2-40B4-BE49-F238E27FC236}">
                  <a16:creationId xmlns:a16="http://schemas.microsoft.com/office/drawing/2014/main" id="{70E1B291-7186-4709-8396-CE089EBC7397}"/>
                </a:ext>
              </a:extLst>
            </p:cNvPr>
            <p:cNvCxnSpPr>
              <a:cxnSpLocks/>
            </p:cNvCxnSpPr>
            <p:nvPr/>
          </p:nvCxnSpPr>
          <p:spPr>
            <a:xfrm flipH="1">
              <a:off x="3038632" y="2936540"/>
              <a:ext cx="592169" cy="0"/>
            </a:xfrm>
            <a:prstGeom prst="line">
              <a:avLst/>
            </a:prstGeom>
            <a:ln w="31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427FF8E6-7512-4CD0-90F0-324DE1C6C2B8}"/>
                </a:ext>
              </a:extLst>
            </p:cNvPr>
            <p:cNvCxnSpPr>
              <a:cxnSpLocks/>
            </p:cNvCxnSpPr>
            <p:nvPr/>
          </p:nvCxnSpPr>
          <p:spPr>
            <a:xfrm flipH="1">
              <a:off x="4373276" y="2936540"/>
              <a:ext cx="592169" cy="0"/>
            </a:xfrm>
            <a:prstGeom prst="line">
              <a:avLst/>
            </a:prstGeom>
            <a:ln w="31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F50B0F57-FB5A-4B49-98EF-6D548AE0D90F}"/>
                </a:ext>
              </a:extLst>
            </p:cNvPr>
            <p:cNvCxnSpPr>
              <a:cxnSpLocks/>
            </p:cNvCxnSpPr>
            <p:nvPr/>
          </p:nvCxnSpPr>
          <p:spPr>
            <a:xfrm flipH="1">
              <a:off x="5647515" y="2936540"/>
              <a:ext cx="592169" cy="0"/>
            </a:xfrm>
            <a:prstGeom prst="line">
              <a:avLst/>
            </a:prstGeom>
            <a:ln w="3175">
              <a:solidFill>
                <a:srgbClr val="1F497D"/>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C60A0672-0660-4B45-BF5D-90014A62173C}"/>
                </a:ext>
              </a:extLst>
            </p:cNvPr>
            <p:cNvCxnSpPr>
              <a:cxnSpLocks/>
            </p:cNvCxnSpPr>
            <p:nvPr/>
          </p:nvCxnSpPr>
          <p:spPr>
            <a:xfrm flipH="1">
              <a:off x="7495331" y="2936540"/>
              <a:ext cx="592169" cy="0"/>
            </a:xfrm>
            <a:prstGeom prst="line">
              <a:avLst/>
            </a:prstGeom>
            <a:ln w="3175">
              <a:solidFill>
                <a:srgbClr val="1F497D"/>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17678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AEED1-E593-43C1-9A82-6167D3083B67}"/>
              </a:ext>
            </a:extLst>
          </p:cNvPr>
          <p:cNvSpPr>
            <a:spLocks noGrp="1"/>
          </p:cNvSpPr>
          <p:nvPr>
            <p:ph type="title"/>
          </p:nvPr>
        </p:nvSpPr>
        <p:spPr/>
        <p:txBody>
          <a:bodyPr/>
          <a:lstStyle/>
          <a:p>
            <a:pPr algn="ctr"/>
            <a:r>
              <a:rPr lang="en-US" dirty="0">
                <a:solidFill>
                  <a:schemeClr val="tx1"/>
                </a:solidFill>
              </a:rPr>
              <a:t>Procurement Updates</a:t>
            </a:r>
          </a:p>
        </p:txBody>
      </p:sp>
      <p:sp>
        <p:nvSpPr>
          <p:cNvPr id="3" name="Text Placeholder 2">
            <a:extLst>
              <a:ext uri="{FF2B5EF4-FFF2-40B4-BE49-F238E27FC236}">
                <a16:creationId xmlns:a16="http://schemas.microsoft.com/office/drawing/2014/main" id="{88BDE273-040D-4BAA-B0B9-7C86427E00FF}"/>
              </a:ext>
            </a:extLst>
          </p:cNvPr>
          <p:cNvSpPr>
            <a:spLocks noGrp="1"/>
          </p:cNvSpPr>
          <p:nvPr>
            <p:ph type="body" sz="quarter" idx="11"/>
          </p:nvPr>
        </p:nvSpPr>
        <p:spPr/>
        <p:txBody>
          <a:bodyPr/>
          <a:lstStyle/>
          <a:p>
            <a:pPr>
              <a:spcAft>
                <a:spcPts val="1170"/>
              </a:spcAft>
            </a:pPr>
            <a:r>
              <a:rPr lang="en-US" dirty="0">
                <a:latin typeface="Arial" panose="020B0604020202020204" pitchFamily="34" charset="0"/>
                <a:ea typeface="Calibri" panose="020F0502020204030204" pitchFamily="34" charset="0"/>
                <a:cs typeface="Arial" panose="020B0604020202020204" pitchFamily="34" charset="0"/>
              </a:rPr>
              <a:t>LTV Contract Status Update</a:t>
            </a:r>
          </a:p>
          <a:p>
            <a:pPr lvl="1">
              <a:spcAft>
                <a:spcPts val="1170"/>
              </a:spcAft>
            </a:pPr>
            <a:r>
              <a:rPr lang="en-US" sz="2340" dirty="0">
                <a:latin typeface="Arial" panose="020B0604020202020204" pitchFamily="34" charset="0"/>
                <a:ea typeface="Calibri" panose="020F0502020204030204" pitchFamily="34" charset="0"/>
                <a:cs typeface="Arial" panose="020B0604020202020204" pitchFamily="34" charset="0"/>
              </a:rPr>
              <a:t>As of 10/5/21, the previous NCDOT-specific contract for LTVs has expired</a:t>
            </a:r>
          </a:p>
          <a:p>
            <a:pPr lvl="1">
              <a:spcAft>
                <a:spcPts val="1170"/>
              </a:spcAft>
            </a:pPr>
            <a:r>
              <a:rPr lang="en-US" sz="2340" dirty="0">
                <a:latin typeface="Arial" panose="020B0604020202020204" pitchFamily="34" charset="0"/>
                <a:ea typeface="Calibri" panose="020F0502020204030204" pitchFamily="34" charset="0"/>
                <a:cs typeface="Arial" panose="020B0604020202020204" pitchFamily="34" charset="0"/>
              </a:rPr>
              <a:t>Currently finalizing the bid posting for an NCDOT-specific contract for LTVs as well as raised roof vans</a:t>
            </a:r>
          </a:p>
          <a:p>
            <a:pPr lvl="1">
              <a:spcAft>
                <a:spcPts val="1170"/>
              </a:spcAft>
            </a:pPr>
            <a:r>
              <a:rPr lang="en-US" sz="2340" dirty="0">
                <a:latin typeface="Arial" panose="020B0604020202020204" pitchFamily="34" charset="0"/>
                <a:ea typeface="Calibri" panose="020F0502020204030204" pitchFamily="34" charset="0"/>
                <a:cs typeface="Arial" panose="020B0604020202020204" pitchFamily="34" charset="0"/>
              </a:rPr>
              <a:t>As of now we expect that bid to be posted prior to the end of October</a:t>
            </a:r>
          </a:p>
          <a:p>
            <a:pPr lvl="1">
              <a:spcAft>
                <a:spcPts val="1170"/>
              </a:spcAft>
            </a:pPr>
            <a:r>
              <a:rPr lang="en-US" sz="2340" dirty="0">
                <a:latin typeface="Arial" panose="020B0604020202020204" pitchFamily="34" charset="0"/>
                <a:ea typeface="Calibri" panose="020F0502020204030204" pitchFamily="34" charset="0"/>
                <a:cs typeface="Arial" panose="020B0604020202020204" pitchFamily="34" charset="0"/>
              </a:rPr>
              <a:t>Contract awards should take place between January – February of 2022</a:t>
            </a:r>
          </a:p>
          <a:p>
            <a:pPr lvl="2"/>
            <a:endParaRPr lang="en-US" sz="1901" dirty="0">
              <a:latin typeface="Arial" panose="020B0604020202020204" pitchFamily="34" charset="0"/>
              <a:ea typeface="Calibri" panose="020F0502020204030204" pitchFamily="34" charset="0"/>
              <a:cs typeface="Arial" panose="020B0604020202020204" pitchFamily="34" charset="0"/>
            </a:endParaRPr>
          </a:p>
          <a:p>
            <a:endParaRPr lang="en-US" sz="2091"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091"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DC80218-564B-4FF7-852C-2FB466251A03}"/>
              </a:ext>
            </a:extLst>
          </p:cNvPr>
          <p:cNvSpPr>
            <a:spLocks noGrp="1"/>
          </p:cNvSpPr>
          <p:nvPr>
            <p:ph type="sldNum" sz="quarter" idx="13"/>
          </p:nvPr>
        </p:nvSpPr>
        <p:spPr/>
        <p:txBody>
          <a:bodyPr/>
          <a:lstStyle/>
          <a:p>
            <a:pPr defTabSz="434626">
              <a:defRPr/>
            </a:pPr>
            <a:fld id="{3C2E06F5-03C5-4BA5-AE80-2E98A827F366}" type="slidenum">
              <a:rPr lang="en-US" altLang="en-US">
                <a:solidFill>
                  <a:prstClr val="black">
                    <a:lumMod val="50000"/>
                    <a:lumOff val="50000"/>
                  </a:prstClr>
                </a:solidFill>
                <a:latin typeface="Calibri" pitchFamily="34" charset="0"/>
                <a:ea typeface="MS PGothic" pitchFamily="34" charset="-128"/>
              </a:rPr>
              <a:pPr defTabSz="434626">
                <a:defRPr/>
              </a:pPr>
              <a:t>30</a:t>
            </a:fld>
            <a:endParaRPr lang="en-US" altLang="en-US" dirty="0">
              <a:solidFill>
                <a:prstClr val="black">
                  <a:lumMod val="50000"/>
                  <a:lumOff val="50000"/>
                </a:prstClr>
              </a:solidFill>
              <a:latin typeface="Calibri" pitchFamily="34" charset="0"/>
              <a:ea typeface="MS PGothic" pitchFamily="34" charset="-128"/>
            </a:endParaRPr>
          </a:p>
        </p:txBody>
      </p:sp>
    </p:spTree>
    <p:extLst>
      <p:ext uri="{BB962C8B-B14F-4D97-AF65-F5344CB8AC3E}">
        <p14:creationId xmlns:p14="http://schemas.microsoft.com/office/powerpoint/2010/main" val="3401841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148E6-BE35-4F43-A878-6E68A495BD24}"/>
              </a:ext>
            </a:extLst>
          </p:cNvPr>
          <p:cNvSpPr>
            <a:spLocks noGrp="1"/>
          </p:cNvSpPr>
          <p:nvPr>
            <p:ph type="title"/>
          </p:nvPr>
        </p:nvSpPr>
        <p:spPr>
          <a:xfrm>
            <a:off x="594360" y="600074"/>
            <a:ext cx="10698480" cy="1143000"/>
          </a:xfrm>
        </p:spPr>
        <p:txBody>
          <a:bodyPr/>
          <a:lstStyle/>
          <a:p>
            <a:r>
              <a:rPr lang="en-US" dirty="0"/>
              <a:t>State Management Plan</a:t>
            </a:r>
          </a:p>
        </p:txBody>
      </p:sp>
      <p:sp>
        <p:nvSpPr>
          <p:cNvPr id="3" name="Text Placeholder 2">
            <a:extLst>
              <a:ext uri="{FF2B5EF4-FFF2-40B4-BE49-F238E27FC236}">
                <a16:creationId xmlns:a16="http://schemas.microsoft.com/office/drawing/2014/main" id="{CBAA811C-05B4-4E70-A14E-1C5713D9F3B1}"/>
              </a:ext>
            </a:extLst>
          </p:cNvPr>
          <p:cNvSpPr>
            <a:spLocks noGrp="1"/>
          </p:cNvSpPr>
          <p:nvPr>
            <p:ph type="body" sz="quarter" idx="11"/>
          </p:nvPr>
        </p:nvSpPr>
        <p:spPr>
          <a:xfrm>
            <a:off x="594360" y="1943100"/>
            <a:ext cx="10698480" cy="4314826"/>
          </a:xfrm>
        </p:spPr>
        <p:txBody>
          <a:bodyPr/>
          <a:lstStyle/>
          <a:p>
            <a:r>
              <a:rPr lang="en-US" dirty="0"/>
              <a:t>SMP draft updates being finalized this week.</a:t>
            </a:r>
          </a:p>
          <a:p>
            <a:r>
              <a:rPr lang="en-US" dirty="0"/>
              <a:t>Next step: distribute to transit systems by next week for comment – 30-day review period.</a:t>
            </a:r>
          </a:p>
          <a:p>
            <a:r>
              <a:rPr lang="en-US" dirty="0"/>
              <a:t>November – December – update document incorporating comments/feedback.</a:t>
            </a:r>
          </a:p>
          <a:p>
            <a:r>
              <a:rPr lang="en-US" dirty="0"/>
              <a:t>Complete SMP update by January 1 – share with transit agencies and FTA.</a:t>
            </a:r>
          </a:p>
          <a:p>
            <a:pPr marL="0" indent="0">
              <a:buNone/>
            </a:pPr>
            <a:endParaRPr lang="en-US" dirty="0"/>
          </a:p>
          <a:p>
            <a:pPr marL="0" indent="0">
              <a:buNone/>
            </a:pPr>
            <a:r>
              <a:rPr lang="en-US" sz="1800" dirty="0"/>
              <a:t>Note:  Business guide update also anticipated to be completed by January 1.</a:t>
            </a:r>
          </a:p>
        </p:txBody>
      </p:sp>
      <p:sp>
        <p:nvSpPr>
          <p:cNvPr id="4" name="Slide Number Placeholder 3">
            <a:extLst>
              <a:ext uri="{FF2B5EF4-FFF2-40B4-BE49-F238E27FC236}">
                <a16:creationId xmlns:a16="http://schemas.microsoft.com/office/drawing/2014/main" id="{F7BDEEC3-B413-4873-B2EA-D2DEADA54B6D}"/>
              </a:ext>
            </a:extLst>
          </p:cNvPr>
          <p:cNvSpPr>
            <a:spLocks noGrp="1"/>
          </p:cNvSpPr>
          <p:nvPr>
            <p:ph type="sldNum" sz="quarter" idx="13"/>
          </p:nvPr>
        </p:nvSpPr>
        <p:spPr/>
        <p:txBody>
          <a:bodyPr/>
          <a:lstStyle/>
          <a:p>
            <a:pPr>
              <a:defRPr/>
            </a:pPr>
            <a:fld id="{3C2E06F5-03C5-4BA5-AE80-2E98A827F366}" type="slidenum">
              <a:rPr lang="en-US" altLang="en-US" smtClean="0"/>
              <a:pPr>
                <a:defRPr/>
              </a:pPr>
              <a:t>31</a:t>
            </a:fld>
            <a:endParaRPr lang="en-US" altLang="en-US" dirty="0"/>
          </a:p>
        </p:txBody>
      </p:sp>
    </p:spTree>
    <p:extLst>
      <p:ext uri="{BB962C8B-B14F-4D97-AF65-F5344CB8AC3E}">
        <p14:creationId xmlns:p14="http://schemas.microsoft.com/office/powerpoint/2010/main" val="2307991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1E707-EBD2-4E71-8D27-7709136865FF}"/>
              </a:ext>
            </a:extLst>
          </p:cNvPr>
          <p:cNvSpPr>
            <a:spLocks noGrp="1"/>
          </p:cNvSpPr>
          <p:nvPr>
            <p:ph type="title"/>
          </p:nvPr>
        </p:nvSpPr>
        <p:spPr/>
        <p:txBody>
          <a:bodyPr/>
          <a:lstStyle/>
          <a:p>
            <a:r>
              <a:rPr lang="en-US" dirty="0"/>
              <a:t>Training Updates</a:t>
            </a:r>
          </a:p>
        </p:txBody>
      </p:sp>
      <p:sp>
        <p:nvSpPr>
          <p:cNvPr id="3" name="Content Placeholder 2">
            <a:extLst>
              <a:ext uri="{FF2B5EF4-FFF2-40B4-BE49-F238E27FC236}">
                <a16:creationId xmlns:a16="http://schemas.microsoft.com/office/drawing/2014/main" id="{98E32E0A-29F9-44C4-A315-9D84BEE9674E}"/>
              </a:ext>
            </a:extLst>
          </p:cNvPr>
          <p:cNvSpPr>
            <a:spLocks noGrp="1"/>
          </p:cNvSpPr>
          <p:nvPr>
            <p:ph sz="quarter" idx="13"/>
          </p:nvPr>
        </p:nvSpPr>
        <p:spPr/>
        <p:txBody>
          <a:bodyPr/>
          <a:lstStyle/>
          <a:p>
            <a:pPr>
              <a:spcBef>
                <a:spcPts val="1200"/>
              </a:spcBef>
              <a:spcAft>
                <a:spcPts val="1200"/>
              </a:spcAft>
            </a:pPr>
            <a:r>
              <a:rPr lang="en-US" dirty="0"/>
              <a:t>Link to past New Director’s Training recordings:  </a:t>
            </a:r>
            <a:r>
              <a:rPr lang="en-US" dirty="0">
                <a:hlinkClick r:id="rId3"/>
              </a:rPr>
              <a:t>https://connect.ncdot.gov/business/Transit/Pages/Training-Hub.aspx</a:t>
            </a:r>
            <a:r>
              <a:rPr lang="en-US" dirty="0"/>
              <a:t> </a:t>
            </a:r>
          </a:p>
          <a:p>
            <a:pPr>
              <a:spcBef>
                <a:spcPts val="1200"/>
              </a:spcBef>
              <a:spcAft>
                <a:spcPts val="1200"/>
              </a:spcAft>
            </a:pPr>
            <a:r>
              <a:rPr lang="en-US" dirty="0"/>
              <a:t>Continuing “lightning” trainings at end of each monthly call</a:t>
            </a:r>
          </a:p>
          <a:p>
            <a:pPr>
              <a:spcBef>
                <a:spcPts val="1200"/>
              </a:spcBef>
              <a:spcAft>
                <a:spcPts val="1200"/>
              </a:spcAft>
            </a:pPr>
            <a:r>
              <a:rPr lang="en-US" dirty="0"/>
              <a:t>Starting in 2022, New Director’s Training will occur prior to the start of the new application cycle</a:t>
            </a:r>
          </a:p>
          <a:p>
            <a:pPr>
              <a:spcBef>
                <a:spcPts val="1200"/>
              </a:spcBef>
              <a:spcAft>
                <a:spcPts val="1200"/>
              </a:spcAft>
            </a:pPr>
            <a:r>
              <a:rPr lang="en-US" dirty="0"/>
              <a:t>Please reach out to IMD staff if you have urgent training needs or require technical assistance.</a:t>
            </a:r>
          </a:p>
        </p:txBody>
      </p:sp>
      <p:sp>
        <p:nvSpPr>
          <p:cNvPr id="4" name="Slide Number Placeholder 3">
            <a:extLst>
              <a:ext uri="{FF2B5EF4-FFF2-40B4-BE49-F238E27FC236}">
                <a16:creationId xmlns:a16="http://schemas.microsoft.com/office/drawing/2014/main" id="{A73752F3-33CA-4D13-87F0-4B5A18A07E71}"/>
              </a:ext>
            </a:extLst>
          </p:cNvPr>
          <p:cNvSpPr>
            <a:spLocks noGrp="1"/>
          </p:cNvSpPr>
          <p:nvPr>
            <p:ph type="sldNum" sz="quarter" idx="14"/>
          </p:nvPr>
        </p:nvSpPr>
        <p:spPr/>
        <p:txBody>
          <a:bodyPr/>
          <a:lstStyle/>
          <a:p>
            <a:pPr>
              <a:defRPr/>
            </a:pPr>
            <a:fld id="{B3DAFCE5-0C67-4A53-8F92-3CAC2938318C}" type="slidenum">
              <a:rPr lang="en-US" altLang="en-US" smtClean="0"/>
              <a:pPr>
                <a:defRPr/>
              </a:pPr>
              <a:t>32</a:t>
            </a:fld>
            <a:endParaRPr lang="en-US" altLang="en-US"/>
          </a:p>
        </p:txBody>
      </p:sp>
    </p:spTree>
    <p:extLst>
      <p:ext uri="{BB962C8B-B14F-4D97-AF65-F5344CB8AC3E}">
        <p14:creationId xmlns:p14="http://schemas.microsoft.com/office/powerpoint/2010/main" val="4100362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96959-EC7E-4C52-A4C6-AC057910FE55}"/>
              </a:ext>
            </a:extLst>
          </p:cNvPr>
          <p:cNvSpPr>
            <a:spLocks noGrp="1"/>
          </p:cNvSpPr>
          <p:nvPr>
            <p:ph type="title"/>
          </p:nvPr>
        </p:nvSpPr>
        <p:spPr>
          <a:xfrm>
            <a:off x="594360" y="469900"/>
            <a:ext cx="10698480" cy="677256"/>
          </a:xfrm>
        </p:spPr>
        <p:txBody>
          <a:bodyPr/>
          <a:lstStyle/>
          <a:p>
            <a:r>
              <a:rPr lang="en-US" dirty="0"/>
              <a:t>Upcoming Webinar</a:t>
            </a:r>
          </a:p>
        </p:txBody>
      </p:sp>
      <p:sp>
        <p:nvSpPr>
          <p:cNvPr id="4" name="Slide Number Placeholder 3">
            <a:extLst>
              <a:ext uri="{FF2B5EF4-FFF2-40B4-BE49-F238E27FC236}">
                <a16:creationId xmlns:a16="http://schemas.microsoft.com/office/drawing/2014/main" id="{1C7576D7-1294-4E1C-95D3-CA988A7CFF39}"/>
              </a:ext>
            </a:extLst>
          </p:cNvPr>
          <p:cNvSpPr>
            <a:spLocks noGrp="1"/>
          </p:cNvSpPr>
          <p:nvPr>
            <p:ph type="sldNum" sz="quarter" idx="14"/>
          </p:nvPr>
        </p:nvSpPr>
        <p:spPr/>
        <p:txBody>
          <a:bodyPr/>
          <a:lstStyle/>
          <a:p>
            <a:pPr>
              <a:defRPr/>
            </a:pPr>
            <a:fld id="{B3DAFCE5-0C67-4A53-8F92-3CAC2938318C}" type="slidenum">
              <a:rPr lang="en-US" altLang="en-US" smtClean="0"/>
              <a:pPr>
                <a:defRPr/>
              </a:pPr>
              <a:t>33</a:t>
            </a:fld>
            <a:endParaRPr lang="en-US" altLang="en-US"/>
          </a:p>
        </p:txBody>
      </p:sp>
      <p:pic>
        <p:nvPicPr>
          <p:cNvPr id="6" name="Picture 5">
            <a:extLst>
              <a:ext uri="{FF2B5EF4-FFF2-40B4-BE49-F238E27FC236}">
                <a16:creationId xmlns:a16="http://schemas.microsoft.com/office/drawing/2014/main" id="{3D4E9E1C-6C33-4FB8-B261-CF1BCEBDE2CE}"/>
              </a:ext>
            </a:extLst>
          </p:cNvPr>
          <p:cNvPicPr>
            <a:picLocks noChangeAspect="1"/>
          </p:cNvPicPr>
          <p:nvPr/>
        </p:nvPicPr>
        <p:blipFill rotWithShape="1">
          <a:blip r:embed="rId2"/>
          <a:srcRect l="4286" t="3515" r="7028" b="26787"/>
          <a:stretch/>
        </p:blipFill>
        <p:spPr>
          <a:xfrm>
            <a:off x="2872807" y="1332865"/>
            <a:ext cx="6681591" cy="5303521"/>
          </a:xfrm>
          <a:prstGeom prst="rect">
            <a:avLst/>
          </a:prstGeom>
        </p:spPr>
      </p:pic>
    </p:spTree>
    <p:extLst>
      <p:ext uri="{BB962C8B-B14F-4D97-AF65-F5344CB8AC3E}">
        <p14:creationId xmlns:p14="http://schemas.microsoft.com/office/powerpoint/2010/main" val="1036750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2458B-B134-4F1F-BFA9-FE8D7B2EA2D8}"/>
              </a:ext>
            </a:extLst>
          </p:cNvPr>
          <p:cNvSpPr>
            <a:spLocks noGrp="1"/>
          </p:cNvSpPr>
          <p:nvPr>
            <p:ph type="title"/>
          </p:nvPr>
        </p:nvSpPr>
        <p:spPr>
          <a:xfrm>
            <a:off x="594360" y="469900"/>
            <a:ext cx="10698480" cy="764540"/>
          </a:xfrm>
        </p:spPr>
        <p:txBody>
          <a:bodyPr/>
          <a:lstStyle/>
          <a:p>
            <a:r>
              <a:rPr lang="en-US" dirty="0"/>
              <a:t>Reports</a:t>
            </a:r>
          </a:p>
        </p:txBody>
      </p:sp>
      <p:sp>
        <p:nvSpPr>
          <p:cNvPr id="3" name="Text Placeholder 2">
            <a:extLst>
              <a:ext uri="{FF2B5EF4-FFF2-40B4-BE49-F238E27FC236}">
                <a16:creationId xmlns:a16="http://schemas.microsoft.com/office/drawing/2014/main" id="{385223AC-DB3E-4D15-91D4-6F09FA3B04B1}"/>
              </a:ext>
            </a:extLst>
          </p:cNvPr>
          <p:cNvSpPr>
            <a:spLocks noGrp="1"/>
          </p:cNvSpPr>
          <p:nvPr>
            <p:ph type="body" sz="quarter" idx="11"/>
          </p:nvPr>
        </p:nvSpPr>
        <p:spPr>
          <a:xfrm>
            <a:off x="594360" y="1364617"/>
            <a:ext cx="10698480" cy="4524375"/>
          </a:xfrm>
        </p:spPr>
        <p:txBody>
          <a:bodyPr/>
          <a:lstStyle/>
          <a:p>
            <a:pPr marL="0" indent="0">
              <a:buNone/>
            </a:pPr>
            <a:r>
              <a:rPr lang="en-US" u="sng" dirty="0"/>
              <a:t>Due October 15</a:t>
            </a:r>
          </a:p>
          <a:p>
            <a:pPr marL="0" indent="0">
              <a:buNone/>
            </a:pPr>
            <a:endParaRPr lang="en-US" dirty="0"/>
          </a:p>
          <a:p>
            <a:r>
              <a:rPr lang="en-US" dirty="0"/>
              <a:t>Charter (</a:t>
            </a:r>
            <a:r>
              <a:rPr lang="en-US" dirty="0" err="1"/>
              <a:t>SmartSheet</a:t>
            </a:r>
            <a:r>
              <a:rPr lang="en-US" dirty="0"/>
              <a:t>)</a:t>
            </a:r>
          </a:p>
          <a:p>
            <a:r>
              <a:rPr lang="en-US" dirty="0"/>
              <a:t>Program Income (Send to Myra directly)</a:t>
            </a:r>
          </a:p>
          <a:p>
            <a:r>
              <a:rPr lang="en-US" dirty="0"/>
              <a:t>Training report (EBS)</a:t>
            </a:r>
          </a:p>
          <a:p>
            <a:r>
              <a:rPr lang="en-US" dirty="0"/>
              <a:t>Vehicle and lift preventative maintenance data (EAM)</a:t>
            </a:r>
          </a:p>
        </p:txBody>
      </p:sp>
      <p:sp>
        <p:nvSpPr>
          <p:cNvPr id="4" name="Slide Number Placeholder 3">
            <a:extLst>
              <a:ext uri="{FF2B5EF4-FFF2-40B4-BE49-F238E27FC236}">
                <a16:creationId xmlns:a16="http://schemas.microsoft.com/office/drawing/2014/main" id="{A9647D96-FEB8-4BC1-8BA1-99983F934439}"/>
              </a:ext>
            </a:extLst>
          </p:cNvPr>
          <p:cNvSpPr>
            <a:spLocks noGrp="1"/>
          </p:cNvSpPr>
          <p:nvPr>
            <p:ph type="sldNum" sz="quarter" idx="13"/>
          </p:nvPr>
        </p:nvSpPr>
        <p:spPr/>
        <p:txBody>
          <a:bodyPr/>
          <a:lstStyle/>
          <a:p>
            <a:pPr>
              <a:defRPr/>
            </a:pPr>
            <a:fld id="{3C2E06F5-03C5-4BA5-AE80-2E98A827F366}" type="slidenum">
              <a:rPr lang="en-US" altLang="en-US" smtClean="0"/>
              <a:pPr>
                <a:defRPr/>
              </a:pPr>
              <a:t>34</a:t>
            </a:fld>
            <a:endParaRPr lang="en-US" altLang="en-US" dirty="0"/>
          </a:p>
        </p:txBody>
      </p:sp>
    </p:spTree>
    <p:extLst>
      <p:ext uri="{BB962C8B-B14F-4D97-AF65-F5344CB8AC3E}">
        <p14:creationId xmlns:p14="http://schemas.microsoft.com/office/powerpoint/2010/main" val="628432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CE8F3-18F8-40BF-8CFF-16F40FB84D68}"/>
              </a:ext>
            </a:extLst>
          </p:cNvPr>
          <p:cNvSpPr>
            <a:spLocks noGrp="1"/>
          </p:cNvSpPr>
          <p:nvPr>
            <p:ph type="title"/>
          </p:nvPr>
        </p:nvSpPr>
        <p:spPr>
          <a:xfrm>
            <a:off x="-2348345" y="469900"/>
            <a:ext cx="10698480" cy="1143000"/>
          </a:xfrm>
        </p:spPr>
        <p:txBody>
          <a:bodyPr/>
          <a:lstStyle/>
          <a:p>
            <a:r>
              <a:rPr lang="en-US" dirty="0"/>
              <a:t>QUESTIONS</a:t>
            </a:r>
          </a:p>
        </p:txBody>
      </p:sp>
      <p:sp>
        <p:nvSpPr>
          <p:cNvPr id="4" name="Slide Number Placeholder 3">
            <a:extLst>
              <a:ext uri="{FF2B5EF4-FFF2-40B4-BE49-F238E27FC236}">
                <a16:creationId xmlns:a16="http://schemas.microsoft.com/office/drawing/2014/main" id="{D3CE06DA-A6C0-4DA9-898F-7F7011DE140C}"/>
              </a:ext>
            </a:extLst>
          </p:cNvPr>
          <p:cNvSpPr>
            <a:spLocks noGrp="1"/>
          </p:cNvSpPr>
          <p:nvPr>
            <p:ph type="sldNum" sz="quarter" idx="14"/>
          </p:nvPr>
        </p:nvSpPr>
        <p:spPr/>
        <p:txBody>
          <a:bodyPr/>
          <a:lstStyle/>
          <a:p>
            <a:pPr>
              <a:defRPr/>
            </a:pPr>
            <a:fld id="{B3DAFCE5-0C67-4A53-8F92-3CAC2938318C}" type="slidenum">
              <a:rPr lang="en-US" altLang="en-US" smtClean="0"/>
              <a:pPr>
                <a:defRPr/>
              </a:pPr>
              <a:t>35</a:t>
            </a:fld>
            <a:endParaRPr lang="en-US" altLang="en-US"/>
          </a:p>
        </p:txBody>
      </p:sp>
      <p:pic>
        <p:nvPicPr>
          <p:cNvPr id="1030" name="Picture 6" descr="Where Are You From? | Psychology Today Ireland">
            <a:extLst>
              <a:ext uri="{FF2B5EF4-FFF2-40B4-BE49-F238E27FC236}">
                <a16:creationId xmlns:a16="http://schemas.microsoft.com/office/drawing/2014/main" id="{C0C0646E-8D38-4C71-91D8-8661E2E9A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57" y="1612900"/>
            <a:ext cx="5082598" cy="50825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4D63BA8-E87A-44F5-B41C-4E997BAC9421}"/>
              </a:ext>
            </a:extLst>
          </p:cNvPr>
          <p:cNvSpPr txBox="1"/>
          <p:nvPr/>
        </p:nvSpPr>
        <p:spPr>
          <a:xfrm>
            <a:off x="6411191" y="3184702"/>
            <a:ext cx="4215938" cy="646331"/>
          </a:xfrm>
          <a:prstGeom prst="rect">
            <a:avLst/>
          </a:prstGeom>
          <a:noFill/>
        </p:spPr>
        <p:txBody>
          <a:bodyPr wrap="square">
            <a:spAutoFit/>
          </a:bodyPr>
          <a:lstStyle/>
          <a:p>
            <a:r>
              <a:rPr lang="en-US" dirty="0">
                <a:solidFill>
                  <a:srgbClr val="0000FF"/>
                </a:solidFill>
                <a:hlinkClick r:id="rId4"/>
              </a:rPr>
              <a:t>https://connect.ncdot.gov/business/Transit/Pages/Transit-Meeting-Resources.aspx</a:t>
            </a:r>
            <a:r>
              <a:rPr lang="en-US" dirty="0">
                <a:solidFill>
                  <a:srgbClr val="0000FF"/>
                </a:solidFill>
              </a:rPr>
              <a:t> </a:t>
            </a:r>
            <a:endParaRPr lang="en-US" dirty="0">
              <a:solidFill>
                <a:schemeClr val="tx2"/>
              </a:solidFill>
            </a:endParaRPr>
          </a:p>
        </p:txBody>
      </p:sp>
      <p:sp>
        <p:nvSpPr>
          <p:cNvPr id="5" name="TextBox 4">
            <a:extLst>
              <a:ext uri="{FF2B5EF4-FFF2-40B4-BE49-F238E27FC236}">
                <a16:creationId xmlns:a16="http://schemas.microsoft.com/office/drawing/2014/main" id="{53B82439-E726-4E88-BC95-A4352B0A37B5}"/>
              </a:ext>
            </a:extLst>
          </p:cNvPr>
          <p:cNvSpPr txBox="1"/>
          <p:nvPr/>
        </p:nvSpPr>
        <p:spPr>
          <a:xfrm>
            <a:off x="6411191" y="2703802"/>
            <a:ext cx="3813464" cy="369332"/>
          </a:xfrm>
          <a:prstGeom prst="rect">
            <a:avLst/>
          </a:prstGeom>
          <a:noFill/>
        </p:spPr>
        <p:txBody>
          <a:bodyPr wrap="square" rtlCol="0">
            <a:spAutoFit/>
          </a:bodyPr>
          <a:lstStyle/>
          <a:p>
            <a:r>
              <a:rPr lang="en-US" dirty="0"/>
              <a:t>Previous slides, recordings and FAQs:</a:t>
            </a:r>
          </a:p>
        </p:txBody>
      </p:sp>
    </p:spTree>
    <p:extLst>
      <p:ext uri="{BB962C8B-B14F-4D97-AF65-F5344CB8AC3E}">
        <p14:creationId xmlns:p14="http://schemas.microsoft.com/office/powerpoint/2010/main" val="3655042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9869" y="303591"/>
            <a:ext cx="4226944"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27AAC357-0F66-4436-B62F-5580B843AD08}"/>
              </a:ext>
            </a:extLst>
          </p:cNvPr>
          <p:cNvSpPr>
            <a:spLocks noGrp="1"/>
          </p:cNvSpPr>
          <p:nvPr>
            <p:ph type="title"/>
          </p:nvPr>
        </p:nvSpPr>
        <p:spPr>
          <a:xfrm>
            <a:off x="579502" y="568890"/>
            <a:ext cx="3372388" cy="5174315"/>
          </a:xfrm>
        </p:spPr>
        <p:txBody>
          <a:bodyPr vert="horz" lIns="91440" tIns="45720" rIns="91440" bIns="45720" rtlCol="0" anchor="ctr">
            <a:normAutofit fontScale="90000"/>
          </a:bodyPr>
          <a:lstStyle/>
          <a:p>
            <a:pPr algn="l" defTabSz="914400">
              <a:lnSpc>
                <a:spcPct val="90000"/>
              </a:lnSpc>
            </a:pPr>
            <a:br>
              <a:rPr lang="en-US" sz="4000" dirty="0">
                <a:solidFill>
                  <a:schemeClr val="tx1"/>
                </a:solidFill>
                <a:latin typeface="+mj-lt"/>
                <a:ea typeface="+mj-ea"/>
                <a:cs typeface="+mj-cs"/>
              </a:rPr>
            </a:br>
            <a:br>
              <a:rPr lang="en-US" sz="4000" dirty="0">
                <a:solidFill>
                  <a:schemeClr val="tx1"/>
                </a:solidFill>
                <a:latin typeface="+mj-lt"/>
                <a:ea typeface="+mj-ea"/>
                <a:cs typeface="+mj-cs"/>
              </a:rPr>
            </a:br>
            <a:r>
              <a:rPr lang="en-US" sz="4000" dirty="0">
                <a:solidFill>
                  <a:schemeClr val="tx1"/>
                </a:solidFill>
                <a:latin typeface="+mj-lt"/>
                <a:ea typeface="+mj-ea"/>
                <a:cs typeface="+mj-cs"/>
              </a:rPr>
              <a:t>DHHS CARES Act Vaccine Trip </a:t>
            </a:r>
            <a:r>
              <a:rPr lang="en-US" sz="4000" kern="1200" dirty="0">
                <a:solidFill>
                  <a:schemeClr val="tx1"/>
                </a:solidFill>
                <a:latin typeface="+mj-lt"/>
                <a:ea typeface="+mj-ea"/>
                <a:cs typeface="+mj-cs"/>
              </a:rPr>
              <a:t>Claims (as of October 13, 2021)</a:t>
            </a:r>
            <a:br>
              <a:rPr lang="en-US" sz="4000" kern="1200" dirty="0">
                <a:solidFill>
                  <a:schemeClr val="tx1"/>
                </a:solidFill>
                <a:latin typeface="+mj-lt"/>
                <a:ea typeface="+mj-ea"/>
                <a:cs typeface="+mj-cs"/>
              </a:rPr>
            </a:br>
            <a:br>
              <a:rPr lang="en-US" sz="4000" kern="1200" dirty="0">
                <a:solidFill>
                  <a:schemeClr val="tx1"/>
                </a:solidFill>
                <a:latin typeface="+mj-lt"/>
                <a:ea typeface="+mj-ea"/>
                <a:cs typeface="+mj-cs"/>
              </a:rPr>
            </a:br>
            <a:r>
              <a:rPr lang="en-US" sz="4000" b="1" kern="1200" dirty="0">
                <a:solidFill>
                  <a:schemeClr val="tx1"/>
                </a:solidFill>
                <a:latin typeface="+mj-lt"/>
                <a:ea typeface="+mj-ea"/>
                <a:cs typeface="+mj-cs"/>
              </a:rPr>
              <a:t>REMINDER:</a:t>
            </a:r>
            <a:r>
              <a:rPr lang="en-US" sz="4000" kern="1200" dirty="0">
                <a:solidFill>
                  <a:schemeClr val="tx1"/>
                </a:solidFill>
                <a:latin typeface="+mj-lt"/>
                <a:ea typeface="+mj-ea"/>
                <a:cs typeface="+mj-cs"/>
              </a:rPr>
              <a:t> Please use Expanded DHHS Claim form with Trip Tiers</a:t>
            </a:r>
            <a:br>
              <a:rPr lang="en-US" sz="4000" kern="1200" dirty="0">
                <a:solidFill>
                  <a:schemeClr val="tx1"/>
                </a:solidFill>
                <a:latin typeface="+mj-lt"/>
                <a:ea typeface="+mj-ea"/>
                <a:cs typeface="+mj-cs"/>
              </a:rPr>
            </a:br>
            <a:endParaRPr lang="en-US" sz="4000" kern="1200" dirty="0">
              <a:solidFill>
                <a:schemeClr val="tx1"/>
              </a:solidFill>
              <a:latin typeface="+mj-lt"/>
              <a:ea typeface="+mj-ea"/>
              <a:cs typeface="+mj-cs"/>
            </a:endParaRPr>
          </a:p>
        </p:txBody>
      </p:sp>
      <p:sp>
        <p:nvSpPr>
          <p:cNvPr id="4" name="Slide Number Placeholder 3">
            <a:extLst>
              <a:ext uri="{FF2B5EF4-FFF2-40B4-BE49-F238E27FC236}">
                <a16:creationId xmlns:a16="http://schemas.microsoft.com/office/drawing/2014/main" id="{F1E6692E-58C0-4A14-A33F-C73D934A3AED}"/>
              </a:ext>
            </a:extLst>
          </p:cNvPr>
          <p:cNvSpPr>
            <a:spLocks noGrp="1"/>
          </p:cNvSpPr>
          <p:nvPr>
            <p:ph type="sldNum" sz="quarter" idx="13"/>
          </p:nvPr>
        </p:nvSpPr>
        <p:spPr>
          <a:xfrm>
            <a:off x="8395335" y="6356350"/>
            <a:ext cx="2674620" cy="365125"/>
          </a:xfrm>
        </p:spPr>
        <p:txBody>
          <a:bodyPr vert="horz" lIns="91440" tIns="45720" rIns="91440" bIns="45720" rtlCol="0"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3C2E06F5-03C5-4BA5-AE80-2E98A827F366}" type="slidenum">
              <a:rPr kumimoji="0" lang="en-US" altLang="en-US" sz="1200" b="0" i="0" u="none" strike="noStrike" kern="1200" cap="none" spc="0" normalizeH="0" baseline="0" noProof="0">
                <a:ln>
                  <a:noFill/>
                </a:ln>
                <a:solidFill>
                  <a:srgbClr val="898989"/>
                </a:solidFill>
                <a:effectLst/>
                <a:uLnTx/>
                <a:uFillTx/>
                <a:latin typeface="Calibri"/>
                <a:ea typeface="MS PGothic" pitchFamily="34" charset="-128"/>
                <a:cs typeface="+mn-cs"/>
              </a:rPr>
              <a:pPr marL="0" marR="0" lvl="0" indent="0" algn="r" defTabSz="914400" rtl="0" eaLnBrk="1" fontAlgn="base" latinLnBrk="0" hangingPunct="1">
                <a:lnSpc>
                  <a:spcPct val="100000"/>
                </a:lnSpc>
                <a:spcBef>
                  <a:spcPct val="0"/>
                </a:spcBef>
                <a:spcAft>
                  <a:spcPts val="600"/>
                </a:spcAft>
                <a:buClrTx/>
                <a:buSzTx/>
                <a:buFontTx/>
                <a:buNone/>
                <a:tabLst/>
                <a:defRPr/>
              </a:pPr>
              <a:t>4</a:t>
            </a:fld>
            <a:endParaRPr kumimoji="0" lang="en-US" altLang="en-US" sz="1200" b="0" i="0" u="none" strike="noStrike" kern="1200" cap="none" spc="0" normalizeH="0" baseline="0" noProof="0">
              <a:ln>
                <a:noFill/>
              </a:ln>
              <a:solidFill>
                <a:srgbClr val="898989"/>
              </a:solidFill>
              <a:effectLst/>
              <a:uLnTx/>
              <a:uFillTx/>
              <a:latin typeface="Calibri"/>
              <a:ea typeface="MS PGothic" pitchFamily="34" charset="-128"/>
              <a:cs typeface="+mn-cs"/>
            </a:endParaRPr>
          </a:p>
        </p:txBody>
      </p:sp>
      <p:graphicFrame>
        <p:nvGraphicFramePr>
          <p:cNvPr id="6" name="Text Placeholder 2">
            <a:extLst>
              <a:ext uri="{FF2B5EF4-FFF2-40B4-BE49-F238E27FC236}">
                <a16:creationId xmlns:a16="http://schemas.microsoft.com/office/drawing/2014/main" id="{64F863BE-5109-476E-AB9F-7FF8C3E73396}"/>
              </a:ext>
            </a:extLst>
          </p:cNvPr>
          <p:cNvGraphicFramePr/>
          <p:nvPr/>
        </p:nvGraphicFramePr>
        <p:xfrm>
          <a:off x="5037810" y="480628"/>
          <a:ext cx="6423974"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6505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9869" y="303591"/>
            <a:ext cx="4226944"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27AAC357-0F66-4436-B62F-5580B843AD08}"/>
              </a:ext>
            </a:extLst>
          </p:cNvPr>
          <p:cNvSpPr>
            <a:spLocks noGrp="1"/>
          </p:cNvSpPr>
          <p:nvPr>
            <p:ph type="title"/>
          </p:nvPr>
        </p:nvSpPr>
        <p:spPr>
          <a:xfrm>
            <a:off x="579502" y="933389"/>
            <a:ext cx="3372388" cy="5174315"/>
          </a:xfrm>
        </p:spPr>
        <p:txBody>
          <a:bodyPr vert="horz" lIns="91440" tIns="45720" rIns="91440" bIns="45720" rtlCol="0" anchor="ctr">
            <a:normAutofit fontScale="90000"/>
          </a:bodyPr>
          <a:lstStyle/>
          <a:p>
            <a:pPr algn="l" defTabSz="914400">
              <a:lnSpc>
                <a:spcPct val="90000"/>
              </a:lnSpc>
            </a:pPr>
            <a:r>
              <a:rPr lang="en-US" sz="4000" dirty="0">
                <a:solidFill>
                  <a:schemeClr val="tx1"/>
                </a:solidFill>
                <a:latin typeface="+mj-lt"/>
                <a:ea typeface="+mj-ea"/>
                <a:cs typeface="+mj-cs"/>
              </a:rPr>
              <a:t>Expanded Trip Expenses by Trip Type Since August 12, 2021</a:t>
            </a:r>
            <a:br>
              <a:rPr lang="en-US" sz="4000" kern="1200" dirty="0">
                <a:solidFill>
                  <a:schemeClr val="tx1"/>
                </a:solidFill>
                <a:latin typeface="+mj-lt"/>
                <a:ea typeface="+mj-ea"/>
                <a:cs typeface="+mj-cs"/>
              </a:rPr>
            </a:br>
            <a:br>
              <a:rPr lang="en-US" sz="4000" kern="1200" dirty="0">
                <a:solidFill>
                  <a:schemeClr val="tx1"/>
                </a:solidFill>
                <a:latin typeface="+mj-lt"/>
                <a:ea typeface="+mj-ea"/>
                <a:cs typeface="+mj-cs"/>
              </a:rPr>
            </a:br>
            <a:r>
              <a:rPr lang="en-US" sz="4000" b="1" kern="1200" dirty="0">
                <a:solidFill>
                  <a:schemeClr val="tx1"/>
                </a:solidFill>
                <a:latin typeface="+mj-lt"/>
                <a:ea typeface="+mj-ea"/>
                <a:cs typeface="+mj-cs"/>
              </a:rPr>
              <a:t>REMINDER:</a:t>
            </a:r>
            <a:r>
              <a:rPr lang="en-US" sz="4000" kern="1200" dirty="0">
                <a:solidFill>
                  <a:schemeClr val="tx1"/>
                </a:solidFill>
                <a:latin typeface="+mj-lt"/>
                <a:ea typeface="+mj-ea"/>
                <a:cs typeface="+mj-cs"/>
              </a:rPr>
              <a:t> Please use Expanded DHHS Claim form with Trip Tiers</a:t>
            </a:r>
            <a:br>
              <a:rPr lang="en-US" sz="4000" kern="1200" dirty="0">
                <a:solidFill>
                  <a:schemeClr val="tx1"/>
                </a:solidFill>
                <a:latin typeface="+mj-lt"/>
                <a:ea typeface="+mj-ea"/>
                <a:cs typeface="+mj-cs"/>
              </a:rPr>
            </a:br>
            <a:endParaRPr lang="en-US" sz="4000" kern="1200" dirty="0">
              <a:solidFill>
                <a:schemeClr val="tx1"/>
              </a:solidFill>
              <a:latin typeface="+mj-lt"/>
              <a:ea typeface="+mj-ea"/>
              <a:cs typeface="+mj-cs"/>
            </a:endParaRPr>
          </a:p>
        </p:txBody>
      </p:sp>
      <p:sp>
        <p:nvSpPr>
          <p:cNvPr id="4" name="Slide Number Placeholder 3">
            <a:extLst>
              <a:ext uri="{FF2B5EF4-FFF2-40B4-BE49-F238E27FC236}">
                <a16:creationId xmlns:a16="http://schemas.microsoft.com/office/drawing/2014/main" id="{F1E6692E-58C0-4A14-A33F-C73D934A3AED}"/>
              </a:ext>
            </a:extLst>
          </p:cNvPr>
          <p:cNvSpPr>
            <a:spLocks noGrp="1"/>
          </p:cNvSpPr>
          <p:nvPr>
            <p:ph type="sldNum" sz="quarter" idx="13"/>
          </p:nvPr>
        </p:nvSpPr>
        <p:spPr>
          <a:xfrm>
            <a:off x="8395335" y="6356350"/>
            <a:ext cx="2674620" cy="365125"/>
          </a:xfrm>
        </p:spPr>
        <p:txBody>
          <a:bodyPr vert="horz" lIns="91440" tIns="45720" rIns="91440" bIns="45720" rtlCol="0"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3C2E06F5-03C5-4BA5-AE80-2E98A827F366}" type="slidenum">
              <a:rPr kumimoji="0" lang="en-US" altLang="en-US" sz="1200" b="0" i="0" u="none" strike="noStrike" kern="1200" cap="none" spc="0" normalizeH="0" baseline="0" noProof="0">
                <a:ln>
                  <a:noFill/>
                </a:ln>
                <a:solidFill>
                  <a:srgbClr val="898989"/>
                </a:solidFill>
                <a:effectLst/>
                <a:uLnTx/>
                <a:uFillTx/>
                <a:latin typeface="Calibri"/>
                <a:ea typeface="MS PGothic" pitchFamily="34" charset="-128"/>
                <a:cs typeface="+mn-cs"/>
              </a:rPr>
              <a:pPr marL="0" marR="0" lvl="0" indent="0" algn="r" defTabSz="914400" rtl="0" eaLnBrk="1" fontAlgn="base" latinLnBrk="0" hangingPunct="1">
                <a:lnSpc>
                  <a:spcPct val="100000"/>
                </a:lnSpc>
                <a:spcBef>
                  <a:spcPct val="0"/>
                </a:spcBef>
                <a:spcAft>
                  <a:spcPts val="600"/>
                </a:spcAft>
                <a:buClrTx/>
                <a:buSzTx/>
                <a:buFontTx/>
                <a:buNone/>
                <a:tabLst/>
                <a:defRPr/>
              </a:pPr>
              <a:t>5</a:t>
            </a:fld>
            <a:endParaRPr kumimoji="0" lang="en-US" altLang="en-US" sz="1200" b="0" i="0" u="none" strike="noStrike" kern="1200" cap="none" spc="0" normalizeH="0" baseline="0" noProof="0">
              <a:ln>
                <a:noFill/>
              </a:ln>
              <a:solidFill>
                <a:srgbClr val="898989"/>
              </a:solidFill>
              <a:effectLst/>
              <a:uLnTx/>
              <a:uFillTx/>
              <a:latin typeface="Calibri"/>
              <a:ea typeface="MS PGothic" pitchFamily="34" charset="-128"/>
              <a:cs typeface="+mn-cs"/>
            </a:endParaRPr>
          </a:p>
        </p:txBody>
      </p:sp>
      <p:graphicFrame>
        <p:nvGraphicFramePr>
          <p:cNvPr id="6" name="Text Placeholder 2">
            <a:extLst>
              <a:ext uri="{FF2B5EF4-FFF2-40B4-BE49-F238E27FC236}">
                <a16:creationId xmlns:a16="http://schemas.microsoft.com/office/drawing/2014/main" id="{64F863BE-5109-476E-AB9F-7FF8C3E73396}"/>
              </a:ext>
            </a:extLst>
          </p:cNvPr>
          <p:cNvGraphicFramePr/>
          <p:nvPr/>
        </p:nvGraphicFramePr>
        <p:xfrm>
          <a:off x="5037810" y="480628"/>
          <a:ext cx="6423974"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8778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784C6-8981-4E36-978A-EBAD26924A2B}"/>
              </a:ext>
            </a:extLst>
          </p:cNvPr>
          <p:cNvSpPr>
            <a:spLocks noGrp="1"/>
          </p:cNvSpPr>
          <p:nvPr>
            <p:ph type="title"/>
          </p:nvPr>
        </p:nvSpPr>
        <p:spPr>
          <a:xfrm>
            <a:off x="594360" y="469900"/>
            <a:ext cx="10698480" cy="663956"/>
          </a:xfrm>
        </p:spPr>
        <p:txBody>
          <a:bodyPr/>
          <a:lstStyle/>
          <a:p>
            <a:r>
              <a:rPr lang="en-US" sz="3200" dirty="0"/>
              <a:t>DHHS Cares Funding Amounts Dashboard</a:t>
            </a:r>
          </a:p>
        </p:txBody>
      </p:sp>
      <p:sp>
        <p:nvSpPr>
          <p:cNvPr id="4" name="Slide Number Placeholder 3">
            <a:extLst>
              <a:ext uri="{FF2B5EF4-FFF2-40B4-BE49-F238E27FC236}">
                <a16:creationId xmlns:a16="http://schemas.microsoft.com/office/drawing/2014/main" id="{2E96AB27-1E83-4A00-BB0E-B6F475E5C7EE}"/>
              </a:ext>
            </a:extLst>
          </p:cNvPr>
          <p:cNvSpPr>
            <a:spLocks noGrp="1"/>
          </p:cNvSpPr>
          <p:nvPr>
            <p:ph type="sldNum" sz="quarter" idx="13"/>
          </p:nvPr>
        </p:nvSpPr>
        <p:spPr/>
        <p:txBody>
          <a:bodyPr/>
          <a:lstStyle/>
          <a:p>
            <a:pPr>
              <a:defRPr/>
            </a:pPr>
            <a:fld id="{3C2E06F5-03C5-4BA5-AE80-2E98A827F366}" type="slidenum">
              <a:rPr lang="en-US" altLang="en-US" smtClean="0"/>
              <a:pPr>
                <a:defRPr/>
              </a:pPr>
              <a:t>6</a:t>
            </a:fld>
            <a:endParaRPr lang="en-US" altLang="en-US" dirty="0"/>
          </a:p>
        </p:txBody>
      </p:sp>
      <p:pic>
        <p:nvPicPr>
          <p:cNvPr id="8" name="Picture 7" descr="Table&#10;&#10;Description automatically generated">
            <a:extLst>
              <a:ext uri="{FF2B5EF4-FFF2-40B4-BE49-F238E27FC236}">
                <a16:creationId xmlns:a16="http://schemas.microsoft.com/office/drawing/2014/main" id="{C5339A69-B435-415C-BBC1-57386991F9B2}"/>
              </a:ext>
            </a:extLst>
          </p:cNvPr>
          <p:cNvPicPr>
            <a:picLocks noChangeAspect="1"/>
          </p:cNvPicPr>
          <p:nvPr/>
        </p:nvPicPr>
        <p:blipFill>
          <a:blip r:embed="rId3"/>
          <a:stretch>
            <a:fillRect/>
          </a:stretch>
        </p:blipFill>
        <p:spPr>
          <a:xfrm>
            <a:off x="1134906" y="1357156"/>
            <a:ext cx="9617387" cy="5364320"/>
          </a:xfrm>
          <a:prstGeom prst="rect">
            <a:avLst/>
          </a:prstGeom>
        </p:spPr>
      </p:pic>
    </p:spTree>
    <p:extLst>
      <p:ext uri="{BB962C8B-B14F-4D97-AF65-F5344CB8AC3E}">
        <p14:creationId xmlns:p14="http://schemas.microsoft.com/office/powerpoint/2010/main" val="2455885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E3C054C-5327-8544-94EF-ED9DD0F30AE0}"/>
              </a:ext>
            </a:extLst>
          </p:cNvPr>
          <p:cNvSpPr>
            <a:spLocks noGrp="1"/>
          </p:cNvSpPr>
          <p:nvPr>
            <p:ph type="ctrTitle" idx="4294967295"/>
          </p:nvPr>
        </p:nvSpPr>
        <p:spPr>
          <a:xfrm>
            <a:off x="338648" y="1484334"/>
            <a:ext cx="5311627" cy="1170321"/>
          </a:xfrm>
          <a:prstGeom prst="rect">
            <a:avLst/>
          </a:prstGeom>
        </p:spPr>
        <p:txBody>
          <a:bodyPr>
            <a:spAutoFit/>
          </a:bodyPr>
          <a:lstStyle/>
          <a:p>
            <a:r>
              <a:rPr lang="en-US" sz="3900" b="1" dirty="0">
                <a:solidFill>
                  <a:srgbClr val="014373"/>
                </a:solidFill>
                <a:latin typeface="Arial" panose="020B0604020202020204" pitchFamily="34" charset="0"/>
                <a:cs typeface="Arial" panose="020B0604020202020204" pitchFamily="34" charset="0"/>
              </a:rPr>
              <a:t>NCDOT-IMD Transit System Meeting</a:t>
            </a:r>
            <a:endParaRPr lang="en-US" sz="1950" dirty="0">
              <a:solidFill>
                <a:srgbClr val="014373"/>
              </a:solidFill>
              <a:latin typeface="Arial" panose="020B0604020202020204" pitchFamily="34" charset="0"/>
              <a:cs typeface="Arial" panose="020B0604020202020204" pitchFamily="34" charset="0"/>
            </a:endParaRPr>
          </a:p>
        </p:txBody>
      </p:sp>
      <p:sp>
        <p:nvSpPr>
          <p:cNvPr id="19" name="Subtitle 18">
            <a:extLst>
              <a:ext uri="{FF2B5EF4-FFF2-40B4-BE49-F238E27FC236}">
                <a16:creationId xmlns:a16="http://schemas.microsoft.com/office/drawing/2014/main" id="{3E1B3175-35AA-F346-99A3-36BC60E0ED60}"/>
              </a:ext>
            </a:extLst>
          </p:cNvPr>
          <p:cNvSpPr>
            <a:spLocks noGrp="1"/>
          </p:cNvSpPr>
          <p:nvPr>
            <p:ph type="subTitle" idx="1"/>
          </p:nvPr>
        </p:nvSpPr>
        <p:spPr>
          <a:xfrm>
            <a:off x="338649" y="3907175"/>
            <a:ext cx="5311627" cy="360099"/>
          </a:xfrm>
        </p:spPr>
        <p:txBody>
          <a:bodyPr vert="horz" wrap="square" lIns="89154" tIns="44577" rIns="89154" bIns="44577" rtlCol="0" anchor="ctr" anchorCtr="0">
            <a:spAutoFit/>
          </a:bodyPr>
          <a:lstStyle/>
          <a:p>
            <a:r>
              <a:rPr lang="en-US" sz="1950" dirty="0">
                <a:solidFill>
                  <a:srgbClr val="014373"/>
                </a:solidFill>
                <a:latin typeface="Arial"/>
                <a:cs typeface="Arial"/>
              </a:rPr>
              <a:t>October 13, 2021</a:t>
            </a:r>
          </a:p>
        </p:txBody>
      </p:sp>
      <p:cxnSp>
        <p:nvCxnSpPr>
          <p:cNvPr id="4" name="Straight Connector 3">
            <a:extLst>
              <a:ext uri="{FF2B5EF4-FFF2-40B4-BE49-F238E27FC236}">
                <a16:creationId xmlns:a16="http://schemas.microsoft.com/office/drawing/2014/main" id="{18EA5E7A-24ED-954C-9CF0-153ED6199B70}"/>
              </a:ext>
            </a:extLst>
          </p:cNvPr>
          <p:cNvCxnSpPr>
            <a:cxnSpLocks/>
          </p:cNvCxnSpPr>
          <p:nvPr/>
        </p:nvCxnSpPr>
        <p:spPr>
          <a:xfrm>
            <a:off x="411430" y="3366893"/>
            <a:ext cx="2244315" cy="0"/>
          </a:xfrm>
          <a:prstGeom prst="line">
            <a:avLst/>
          </a:prstGeom>
          <a:ln w="28575">
            <a:solidFill>
              <a:srgbClr val="0F61A1"/>
            </a:solidFill>
          </a:ln>
        </p:spPr>
        <p:style>
          <a:lnRef idx="1">
            <a:schemeClr val="accent1"/>
          </a:lnRef>
          <a:fillRef idx="0">
            <a:schemeClr val="accent1"/>
          </a:fillRef>
          <a:effectRef idx="0">
            <a:schemeClr val="accent1"/>
          </a:effectRef>
          <a:fontRef idx="minor">
            <a:schemeClr val="tx1"/>
          </a:fontRef>
        </p:style>
      </p:cxnSp>
      <p:sp>
        <p:nvSpPr>
          <p:cNvPr id="5" name="Title 8">
            <a:extLst>
              <a:ext uri="{FF2B5EF4-FFF2-40B4-BE49-F238E27FC236}">
                <a16:creationId xmlns:a16="http://schemas.microsoft.com/office/drawing/2014/main" id="{F5946EA7-FEB7-4CD7-A82A-A127D0BE273D}"/>
              </a:ext>
            </a:extLst>
          </p:cNvPr>
          <p:cNvSpPr txBox="1">
            <a:spLocks/>
          </p:cNvSpPr>
          <p:nvPr/>
        </p:nvSpPr>
        <p:spPr>
          <a:xfrm>
            <a:off x="338649" y="3429000"/>
            <a:ext cx="5311627" cy="414114"/>
          </a:xfrm>
          <a:prstGeom prst="rect">
            <a:avLst/>
          </a:prstGeom>
        </p:spPr>
        <p:txBody>
          <a:bodyPr lIns="89154" tIns="44577" rIns="89154" bIns="44577" anchor="t">
            <a:spAutoFit/>
          </a:bodyPr>
          <a:lst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defTabSz="668655" fontAlgn="auto">
              <a:spcAft>
                <a:spcPts val="0"/>
              </a:spcAft>
              <a:defRPr/>
            </a:pPr>
            <a:r>
              <a:rPr lang="en-US" sz="2340" dirty="0">
                <a:solidFill>
                  <a:srgbClr val="014373"/>
                </a:solidFill>
                <a:latin typeface="Arial"/>
                <a:cs typeface="Arial"/>
              </a:rPr>
              <a:t>DHHS Slides for Presentation</a:t>
            </a:r>
          </a:p>
        </p:txBody>
      </p:sp>
    </p:spTree>
    <p:extLst>
      <p:ext uri="{BB962C8B-B14F-4D97-AF65-F5344CB8AC3E}">
        <p14:creationId xmlns:p14="http://schemas.microsoft.com/office/powerpoint/2010/main" val="611533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E679DA-CC7A-4420-8CFF-E17D2BD9AEC5}"/>
              </a:ext>
            </a:extLst>
          </p:cNvPr>
          <p:cNvSpPr>
            <a:spLocks noGrp="1"/>
          </p:cNvSpPr>
          <p:nvPr>
            <p:ph type="title"/>
          </p:nvPr>
        </p:nvSpPr>
        <p:spPr>
          <a:xfrm>
            <a:off x="410109" y="265637"/>
            <a:ext cx="11066983" cy="577748"/>
          </a:xfrm>
        </p:spPr>
        <p:txBody>
          <a:bodyPr/>
          <a:lstStyle/>
          <a:p>
            <a:r>
              <a:rPr lang="en-US" dirty="0"/>
              <a:t>Vaccine Approval Outlook</a:t>
            </a:r>
          </a:p>
        </p:txBody>
      </p:sp>
      <p:sp>
        <p:nvSpPr>
          <p:cNvPr id="2" name="TextBox 1">
            <a:extLst>
              <a:ext uri="{FF2B5EF4-FFF2-40B4-BE49-F238E27FC236}">
                <a16:creationId xmlns:a16="http://schemas.microsoft.com/office/drawing/2014/main" id="{0EBA63D7-963E-4635-853D-C77E78FA0D72}"/>
              </a:ext>
            </a:extLst>
          </p:cNvPr>
          <p:cNvSpPr txBox="1"/>
          <p:nvPr/>
        </p:nvSpPr>
        <p:spPr>
          <a:xfrm>
            <a:off x="410108" y="985412"/>
            <a:ext cx="10890986" cy="570156"/>
          </a:xfrm>
          <a:prstGeom prst="rect">
            <a:avLst/>
          </a:prstGeom>
          <a:solidFill>
            <a:srgbClr val="002060"/>
          </a:solidFill>
        </p:spPr>
        <p:txBody>
          <a:bodyPr wrap="square" rtlCol="0">
            <a:spAutoFit/>
          </a:bodyPr>
          <a:lstStyle/>
          <a:p>
            <a:pPr algn="ctr" defTabSz="891540" fontAlgn="auto">
              <a:spcBef>
                <a:spcPts val="0"/>
              </a:spcBef>
              <a:spcAft>
                <a:spcPts val="0"/>
              </a:spcAft>
            </a:pPr>
            <a:r>
              <a:rPr lang="en-US" sz="1560" b="1" dirty="0">
                <a:solidFill>
                  <a:prstClr val="white"/>
                </a:solidFill>
                <a:latin typeface="Arial" panose="020B0604020202020204" pitchFamily="34" charset="0"/>
                <a:ea typeface="+mn-ea"/>
                <a:cs typeface="Arial" panose="020B0604020202020204" pitchFamily="34" charset="0"/>
              </a:rPr>
              <a:t>Anticipated increase in demand for transportation needs is expected as vaccines are approved for booster doses and pediatric vaccinations throughout the rest of the year.</a:t>
            </a:r>
          </a:p>
        </p:txBody>
      </p:sp>
      <p:sp>
        <p:nvSpPr>
          <p:cNvPr id="98" name="TextBox 97">
            <a:extLst>
              <a:ext uri="{FF2B5EF4-FFF2-40B4-BE49-F238E27FC236}">
                <a16:creationId xmlns:a16="http://schemas.microsoft.com/office/drawing/2014/main" id="{D166BA0B-40F6-4A41-81C4-3D6D4CB58AC4}"/>
              </a:ext>
            </a:extLst>
          </p:cNvPr>
          <p:cNvSpPr txBox="1"/>
          <p:nvPr/>
        </p:nvSpPr>
        <p:spPr>
          <a:xfrm>
            <a:off x="410108" y="5569802"/>
            <a:ext cx="10890986" cy="1050288"/>
          </a:xfrm>
          <a:prstGeom prst="rect">
            <a:avLst/>
          </a:prstGeom>
          <a:solidFill>
            <a:schemeClr val="bg1"/>
          </a:solidFill>
          <a:ln>
            <a:solidFill>
              <a:srgbClr val="002060"/>
            </a:solidFill>
          </a:ln>
        </p:spPr>
        <p:txBody>
          <a:bodyPr wrap="square" rtlCol="0">
            <a:spAutoFit/>
          </a:bodyPr>
          <a:lstStyle/>
          <a:p>
            <a:pPr defTabSz="891540" fontAlgn="auto">
              <a:spcBef>
                <a:spcPts val="0"/>
              </a:spcBef>
              <a:spcAft>
                <a:spcPts val="0"/>
              </a:spcAft>
            </a:pPr>
            <a:r>
              <a:rPr lang="en-US" sz="1560" b="1" dirty="0">
                <a:solidFill>
                  <a:prstClr val="black"/>
                </a:solidFill>
                <a:latin typeface="Arial" panose="020B0604020202020204" pitchFamily="34" charset="0"/>
                <a:ea typeface="+mn-ea"/>
                <a:cs typeface="Arial" panose="020B0604020202020204" pitchFamily="34" charset="0"/>
              </a:rPr>
              <a:t>Key transportation considerations and best practices:</a:t>
            </a:r>
          </a:p>
          <a:p>
            <a:pPr marL="278606" indent="-278606" defTabSz="891540" fontAlgn="auto">
              <a:spcBef>
                <a:spcPts val="0"/>
              </a:spcBef>
              <a:spcAft>
                <a:spcPts val="0"/>
              </a:spcAft>
              <a:buFont typeface="Arial" panose="020B0604020202020204" pitchFamily="34" charset="0"/>
              <a:buChar char="•"/>
            </a:pPr>
            <a:r>
              <a:rPr lang="en-US" sz="1560" dirty="0">
                <a:solidFill>
                  <a:prstClr val="black"/>
                </a:solidFill>
                <a:latin typeface="Arial" panose="020B0604020202020204" pitchFamily="34" charset="0"/>
                <a:ea typeface="+mn-ea"/>
                <a:cs typeface="Arial" panose="020B0604020202020204" pitchFamily="34" charset="0"/>
              </a:rPr>
              <a:t>Accommodation for families that may be traveling together</a:t>
            </a:r>
          </a:p>
          <a:p>
            <a:pPr marL="278606" indent="-278606" defTabSz="891540" fontAlgn="auto">
              <a:spcBef>
                <a:spcPts val="0"/>
              </a:spcBef>
              <a:spcAft>
                <a:spcPts val="0"/>
              </a:spcAft>
              <a:buFont typeface="Arial" panose="020B0604020202020204" pitchFamily="34" charset="0"/>
              <a:buChar char="•"/>
            </a:pPr>
            <a:r>
              <a:rPr lang="en-US" sz="1560" dirty="0">
                <a:solidFill>
                  <a:prstClr val="black"/>
                </a:solidFill>
                <a:latin typeface="Arial" panose="020B0604020202020204" pitchFamily="34" charset="0"/>
                <a:ea typeface="+mn-ea"/>
                <a:cs typeface="Arial" panose="020B0604020202020204" pitchFamily="34" charset="0"/>
              </a:rPr>
              <a:t>Access for rural populations</a:t>
            </a:r>
          </a:p>
          <a:p>
            <a:pPr marL="278606" indent="-278606" defTabSz="891540" fontAlgn="auto">
              <a:spcBef>
                <a:spcPts val="0"/>
              </a:spcBef>
              <a:spcAft>
                <a:spcPts val="0"/>
              </a:spcAft>
              <a:buFont typeface="Arial" panose="020B0604020202020204" pitchFamily="34" charset="0"/>
              <a:buChar char="•"/>
            </a:pPr>
            <a:r>
              <a:rPr lang="en-US" sz="1560" dirty="0">
                <a:solidFill>
                  <a:prstClr val="black"/>
                </a:solidFill>
                <a:latin typeface="Arial" panose="020B0604020202020204" pitchFamily="34" charset="0"/>
                <a:ea typeface="+mn-ea"/>
                <a:cs typeface="Arial" panose="020B0604020202020204" pitchFamily="34" charset="0"/>
              </a:rPr>
              <a:t>Dedicated Ride vans </a:t>
            </a:r>
          </a:p>
        </p:txBody>
      </p:sp>
      <p:graphicFrame>
        <p:nvGraphicFramePr>
          <p:cNvPr id="99" name="Table 4">
            <a:extLst>
              <a:ext uri="{FF2B5EF4-FFF2-40B4-BE49-F238E27FC236}">
                <a16:creationId xmlns:a16="http://schemas.microsoft.com/office/drawing/2014/main" id="{FB813274-DFC9-488C-8948-FDF8BD27A0BD}"/>
              </a:ext>
            </a:extLst>
          </p:cNvPr>
          <p:cNvGraphicFramePr>
            <a:graphicFrameLocks noGrp="1"/>
          </p:cNvGraphicFramePr>
          <p:nvPr/>
        </p:nvGraphicFramePr>
        <p:xfrm>
          <a:off x="410108" y="2275113"/>
          <a:ext cx="10890986" cy="2959954"/>
        </p:xfrm>
        <a:graphic>
          <a:graphicData uri="http://schemas.openxmlformats.org/drawingml/2006/table">
            <a:tbl>
              <a:tblPr firstRow="1" bandRow="1">
                <a:tableStyleId>{5C22544A-7EE6-4342-B048-85BDC9FD1C3A}</a:tableStyleId>
              </a:tblPr>
              <a:tblGrid>
                <a:gridCol w="3129662">
                  <a:extLst>
                    <a:ext uri="{9D8B030D-6E8A-4147-A177-3AD203B41FA5}">
                      <a16:colId xmlns:a16="http://schemas.microsoft.com/office/drawing/2014/main" val="2489846810"/>
                    </a:ext>
                  </a:extLst>
                </a:gridCol>
                <a:gridCol w="1940331">
                  <a:extLst>
                    <a:ext uri="{9D8B030D-6E8A-4147-A177-3AD203B41FA5}">
                      <a16:colId xmlns:a16="http://schemas.microsoft.com/office/drawing/2014/main" val="776592739"/>
                    </a:ext>
                  </a:extLst>
                </a:gridCol>
                <a:gridCol w="1940331">
                  <a:extLst>
                    <a:ext uri="{9D8B030D-6E8A-4147-A177-3AD203B41FA5}">
                      <a16:colId xmlns:a16="http://schemas.microsoft.com/office/drawing/2014/main" val="1447516906"/>
                    </a:ext>
                  </a:extLst>
                </a:gridCol>
                <a:gridCol w="1940331">
                  <a:extLst>
                    <a:ext uri="{9D8B030D-6E8A-4147-A177-3AD203B41FA5}">
                      <a16:colId xmlns:a16="http://schemas.microsoft.com/office/drawing/2014/main" val="1451033324"/>
                    </a:ext>
                  </a:extLst>
                </a:gridCol>
                <a:gridCol w="1940331">
                  <a:extLst>
                    <a:ext uri="{9D8B030D-6E8A-4147-A177-3AD203B41FA5}">
                      <a16:colId xmlns:a16="http://schemas.microsoft.com/office/drawing/2014/main" val="2695709380"/>
                    </a:ext>
                  </a:extLst>
                </a:gridCol>
              </a:tblGrid>
              <a:tr h="335433">
                <a:tc>
                  <a:txBody>
                    <a:bodyPr/>
                    <a:lstStyle/>
                    <a:p>
                      <a:endParaRPr lang="en-US" sz="1300" dirty="0"/>
                    </a:p>
                  </a:txBody>
                  <a:tcPr marL="89154" marR="89154" marT="44577" marB="44577">
                    <a:solidFill>
                      <a:schemeClr val="bg1"/>
                    </a:solidFill>
                  </a:tcPr>
                </a:tc>
                <a:tc>
                  <a:txBody>
                    <a:bodyPr/>
                    <a:lstStyle/>
                    <a:p>
                      <a:endParaRPr lang="en-US" sz="1300"/>
                    </a:p>
                  </a:txBody>
                  <a:tcPr marL="89154" marR="89154" marT="44577" marB="44577">
                    <a:solidFill>
                      <a:schemeClr val="bg1"/>
                    </a:solidFill>
                  </a:tcPr>
                </a:tc>
                <a:tc>
                  <a:txBody>
                    <a:bodyPr/>
                    <a:lstStyle/>
                    <a:p>
                      <a:endParaRPr lang="en-US" sz="1300"/>
                    </a:p>
                  </a:txBody>
                  <a:tcPr marL="89154" marR="89154" marT="44577" marB="44577">
                    <a:solidFill>
                      <a:schemeClr val="bg1"/>
                    </a:solidFill>
                  </a:tcPr>
                </a:tc>
                <a:tc>
                  <a:txBody>
                    <a:bodyPr/>
                    <a:lstStyle/>
                    <a:p>
                      <a:endParaRPr lang="en-US" sz="1300"/>
                    </a:p>
                  </a:txBody>
                  <a:tcPr marL="89154" marR="89154" marT="44577" marB="44577">
                    <a:solidFill>
                      <a:schemeClr val="bg1"/>
                    </a:solidFill>
                  </a:tcPr>
                </a:tc>
                <a:tc>
                  <a:txBody>
                    <a:bodyPr/>
                    <a:lstStyle/>
                    <a:p>
                      <a:endParaRPr lang="en-US" sz="1300"/>
                    </a:p>
                  </a:txBody>
                  <a:tcPr marL="89154" marR="89154" marT="44577" marB="44577">
                    <a:solidFill>
                      <a:schemeClr val="bg1"/>
                    </a:solidFill>
                  </a:tcPr>
                </a:tc>
                <a:extLst>
                  <a:ext uri="{0D108BD9-81ED-4DB2-BD59-A6C34878D82A}">
                    <a16:rowId xmlns:a16="http://schemas.microsoft.com/office/drawing/2014/main" val="1734290248"/>
                  </a:ext>
                </a:extLst>
              </a:tr>
              <a:tr h="631763">
                <a:tc>
                  <a:txBody>
                    <a:bodyPr/>
                    <a:lstStyle/>
                    <a:p>
                      <a:pPr algn="l"/>
                      <a:r>
                        <a:rPr lang="en-US" sz="1400" b="1">
                          <a:solidFill>
                            <a:schemeClr val="tx1"/>
                          </a:solidFill>
                        </a:rPr>
                        <a:t>Which vaccine manufacturers have submitted their packets</a:t>
                      </a:r>
                      <a:r>
                        <a:rPr lang="en-US" sz="1400" b="1" kern="1200">
                          <a:solidFill>
                            <a:schemeClr val="tx1"/>
                          </a:solidFill>
                          <a:effectLst/>
                          <a:latin typeface="+mn-lt"/>
                          <a:ea typeface="+mn-ea"/>
                          <a:cs typeface="+mn-cs"/>
                        </a:rPr>
                        <a:t> </a:t>
                      </a:r>
                      <a:r>
                        <a:rPr lang="en-US" sz="1400" b="1">
                          <a:solidFill>
                            <a:schemeClr val="tx1"/>
                          </a:solidFill>
                        </a:rPr>
                        <a:t>for review?</a:t>
                      </a:r>
                    </a:p>
                  </a:txBody>
                  <a:tcPr marL="89154" marR="89154" marT="44577" marB="44577" anchor="ctr">
                    <a:solidFill>
                      <a:schemeClr val="bg1"/>
                    </a:solidFill>
                  </a:tcPr>
                </a:tc>
                <a:tc>
                  <a:txBody>
                    <a:bodyPr/>
                    <a:lstStyle/>
                    <a:p>
                      <a:endParaRPr lang="en-US" sz="1300"/>
                    </a:p>
                  </a:txBody>
                  <a:tcPr marL="89154" marR="89154" marT="44577" marB="44577">
                    <a:lnB w="38100" cap="flat" cmpd="sng" algn="ctr">
                      <a:solidFill>
                        <a:schemeClr val="bg1"/>
                      </a:solidFill>
                      <a:prstDash val="solid"/>
                      <a:round/>
                      <a:headEnd type="none" w="med" len="med"/>
                      <a:tailEnd type="none" w="med" len="med"/>
                    </a:lnB>
                    <a:solidFill>
                      <a:srgbClr val="F2F8FC"/>
                    </a:solidFill>
                  </a:tcPr>
                </a:tc>
                <a:tc>
                  <a:txBody>
                    <a:bodyPr/>
                    <a:lstStyle/>
                    <a:p>
                      <a:endParaRPr lang="en-US" sz="1300"/>
                    </a:p>
                  </a:txBody>
                  <a:tcPr marL="89154" marR="89154" marT="44577" marB="44577">
                    <a:lnB w="38100" cap="flat" cmpd="sng" algn="ctr">
                      <a:solidFill>
                        <a:schemeClr val="bg1"/>
                      </a:solidFill>
                      <a:prstDash val="solid"/>
                      <a:round/>
                      <a:headEnd type="none" w="med" len="med"/>
                      <a:tailEnd type="none" w="med" len="med"/>
                    </a:lnB>
                    <a:solidFill>
                      <a:srgbClr val="F2F8FC"/>
                    </a:solidFill>
                  </a:tcPr>
                </a:tc>
                <a:tc>
                  <a:txBody>
                    <a:bodyPr/>
                    <a:lstStyle/>
                    <a:p>
                      <a:endParaRPr lang="en-US" sz="1300"/>
                    </a:p>
                  </a:txBody>
                  <a:tcPr marL="89154" marR="89154" marT="44577" marB="44577">
                    <a:lnB w="38100" cap="flat" cmpd="sng" algn="ctr">
                      <a:solidFill>
                        <a:schemeClr val="bg1"/>
                      </a:solidFill>
                      <a:prstDash val="solid"/>
                      <a:round/>
                      <a:headEnd type="none" w="med" len="med"/>
                      <a:tailEnd type="none" w="med" len="med"/>
                    </a:lnB>
                    <a:solidFill>
                      <a:srgbClr val="F2F8FC"/>
                    </a:solidFill>
                  </a:tcPr>
                </a:tc>
                <a:tc>
                  <a:txBody>
                    <a:bodyPr/>
                    <a:lstStyle/>
                    <a:p>
                      <a:endParaRPr lang="en-US" sz="1300"/>
                    </a:p>
                  </a:txBody>
                  <a:tcPr marL="89154" marR="89154" marT="44577" marB="44577">
                    <a:lnB w="38100" cap="flat" cmpd="sng" algn="ctr">
                      <a:solidFill>
                        <a:schemeClr val="bg1"/>
                      </a:solidFill>
                      <a:prstDash val="solid"/>
                      <a:round/>
                      <a:headEnd type="none" w="med" len="med"/>
                      <a:tailEnd type="none" w="med" len="med"/>
                    </a:lnB>
                    <a:solidFill>
                      <a:srgbClr val="F2F8FC"/>
                    </a:solidFill>
                  </a:tcPr>
                </a:tc>
                <a:extLst>
                  <a:ext uri="{0D108BD9-81ED-4DB2-BD59-A6C34878D82A}">
                    <a16:rowId xmlns:a16="http://schemas.microsoft.com/office/drawing/2014/main" val="1169842213"/>
                  </a:ext>
                </a:extLst>
              </a:tr>
              <a:tr h="631763">
                <a:tc>
                  <a:txBody>
                    <a:bodyPr/>
                    <a:lstStyle/>
                    <a:p>
                      <a:pPr marL="0" marR="0" lvl="0" indent="0" algn="l" rtl="0" eaLnBrk="1" fontAlgn="auto" latinLnBrk="0" hangingPunct="1">
                        <a:lnSpc>
                          <a:spcPct val="100000"/>
                        </a:lnSpc>
                        <a:spcBef>
                          <a:spcPts val="0"/>
                        </a:spcBef>
                        <a:spcAft>
                          <a:spcPts val="0"/>
                        </a:spcAft>
                        <a:buClrTx/>
                        <a:buSzTx/>
                        <a:buFontTx/>
                        <a:buNone/>
                      </a:pPr>
                      <a:r>
                        <a:rPr lang="en-US" sz="1400" b="1" dirty="0">
                          <a:solidFill>
                            <a:schemeClr val="tx1"/>
                          </a:solidFill>
                        </a:rPr>
                        <a:t>When will FDA meet to discuss the packets submitted?</a:t>
                      </a:r>
                    </a:p>
                  </a:txBody>
                  <a:tcPr marL="89154" marR="89154" marT="44577" marB="44577" anchor="ctr">
                    <a:solidFill>
                      <a:schemeClr val="bg1"/>
                    </a:solidFill>
                  </a:tcPr>
                </a:tc>
                <a:tc>
                  <a:txBody>
                    <a:bodyPr/>
                    <a:lstStyle/>
                    <a:p>
                      <a:pPr algn="ctr"/>
                      <a:r>
                        <a:rPr kumimoji="0" lang="en-US" sz="1200" b="1" i="0" u="none" strike="noStrike" kern="1200" cap="none" spc="0" normalizeH="0" baseline="0" dirty="0">
                          <a:ln>
                            <a:noFill/>
                          </a:ln>
                          <a:solidFill>
                            <a:prstClr val="black"/>
                          </a:solidFill>
                          <a:effectLst/>
                          <a:uLnTx/>
                          <a:uFillTx/>
                          <a:latin typeface="Arial" panose="020B0604020202020204"/>
                          <a:ea typeface="+mn-ea"/>
                          <a:cs typeface="Arial"/>
                        </a:rPr>
                        <a:t>9/17/21</a:t>
                      </a:r>
                    </a:p>
                  </a:txBody>
                  <a:tcPr marL="89154" marR="89154" marT="44577" marB="4457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2F8FC"/>
                    </a:solidFill>
                  </a:tcPr>
                </a:tc>
                <a:tc>
                  <a:txBody>
                    <a:bodyPr/>
                    <a:lstStyle/>
                    <a:p>
                      <a:pPr algn="ctr"/>
                      <a:r>
                        <a:rPr kumimoji="0" lang="en-US" sz="1200" b="1" i="0" u="none" strike="noStrike" kern="1200" cap="none" spc="0" normalizeH="0" baseline="0" dirty="0">
                          <a:ln>
                            <a:noFill/>
                          </a:ln>
                          <a:solidFill>
                            <a:prstClr val="black"/>
                          </a:solidFill>
                          <a:effectLst/>
                          <a:uLnTx/>
                          <a:uFillTx/>
                          <a:latin typeface="Arial" panose="020B0604020202020204"/>
                          <a:ea typeface="+mn-ea"/>
                          <a:cs typeface="Arial"/>
                        </a:rPr>
                        <a:t>10/14/21</a:t>
                      </a:r>
                    </a:p>
                  </a:txBody>
                  <a:tcPr marL="89154" marR="89154" marT="44577" marB="4457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2F8FC"/>
                    </a:solidFill>
                  </a:tcPr>
                </a:tc>
                <a:tc>
                  <a:txBody>
                    <a:bodyPr/>
                    <a:lstStyle/>
                    <a:p>
                      <a:pPr lvl="0" algn="ctr">
                        <a:buNone/>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Arial"/>
                        </a:rPr>
                        <a:t>10/15/21</a:t>
                      </a:r>
                      <a:endParaRPr kumimoji="0" lang="en-US" sz="1200" b="1" i="0" u="none" strike="noStrike" kern="1200" cap="none" spc="0" normalizeH="0" baseline="0" dirty="0">
                        <a:ln>
                          <a:noFill/>
                        </a:ln>
                        <a:solidFill>
                          <a:prstClr val="black"/>
                        </a:solidFill>
                        <a:effectLst/>
                        <a:uLnTx/>
                        <a:uFillTx/>
                        <a:latin typeface="Arial" panose="020B0604020202020204"/>
                        <a:ea typeface="+mn-ea"/>
                        <a:cs typeface="Arial"/>
                      </a:endParaRPr>
                    </a:p>
                  </a:txBody>
                  <a:tcPr marL="89154" marR="89154" marT="44577" marB="4457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2F8FC"/>
                    </a:solidFill>
                  </a:tcPr>
                </a:tc>
                <a:tc>
                  <a:txBody>
                    <a:bodyPr/>
                    <a:lstStyle/>
                    <a:p>
                      <a:pPr lvl="0" algn="ctr">
                        <a:buNone/>
                      </a:pPr>
                      <a:r>
                        <a:rPr kumimoji="0" lang="en-US" sz="1200" b="1" i="0" u="none" strike="noStrike" kern="1200" cap="none" spc="0" normalizeH="0" baseline="0" dirty="0">
                          <a:ln>
                            <a:noFill/>
                          </a:ln>
                          <a:solidFill>
                            <a:prstClr val="black"/>
                          </a:solidFill>
                          <a:effectLst/>
                          <a:uLnTx/>
                          <a:uFillTx/>
                          <a:latin typeface="Arial" panose="020B0604020202020204"/>
                          <a:ea typeface="+mn-ea"/>
                          <a:cs typeface="Arial"/>
                        </a:rPr>
                        <a:t>10/26/21</a:t>
                      </a:r>
                    </a:p>
                  </a:txBody>
                  <a:tcPr marL="89154" marR="89154" marT="44577" marB="4457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2F8FC"/>
                    </a:solidFill>
                  </a:tcPr>
                </a:tc>
                <a:extLst>
                  <a:ext uri="{0D108BD9-81ED-4DB2-BD59-A6C34878D82A}">
                    <a16:rowId xmlns:a16="http://schemas.microsoft.com/office/drawing/2014/main" val="488969640"/>
                  </a:ext>
                </a:extLst>
              </a:tr>
              <a:tr h="631762">
                <a:tc>
                  <a:txBody>
                    <a:bodyPr/>
                    <a:lstStyle/>
                    <a:p>
                      <a:pPr marL="0" lvl="0" indent="0" algn="l">
                        <a:lnSpc>
                          <a:spcPct val="100000"/>
                        </a:lnSpc>
                        <a:spcBef>
                          <a:spcPts val="0"/>
                        </a:spcBef>
                        <a:spcAft>
                          <a:spcPts val="0"/>
                        </a:spcAft>
                        <a:buNone/>
                      </a:pPr>
                      <a:r>
                        <a:rPr lang="en-US" sz="1400" b="1">
                          <a:solidFill>
                            <a:schemeClr val="tx1"/>
                          </a:solidFill>
                        </a:rPr>
                        <a:t>FDA Emergency Use Authorization</a:t>
                      </a:r>
                    </a:p>
                  </a:txBody>
                  <a:tcPr marL="89154" marR="89154" marT="44577" marB="44577" anchor="ctr">
                    <a:solidFill>
                      <a:schemeClr val="bg1"/>
                    </a:solidFill>
                  </a:tcPr>
                </a:tc>
                <a:tc>
                  <a:txBody>
                    <a:bodyPr/>
                    <a:lstStyle/>
                    <a:p>
                      <a:pPr marL="0" lvl="0" algn="ctr" defTabSz="685800" rtl="0" eaLnBrk="1" latinLnBrk="0" hangingPunct="1">
                        <a:buNone/>
                      </a:pPr>
                      <a:r>
                        <a:rPr kumimoji="0" lang="en-US" sz="1200" b="1" i="0" u="none" strike="noStrike" kern="1200" cap="none" spc="0" normalizeH="0" baseline="0" dirty="0">
                          <a:ln>
                            <a:noFill/>
                          </a:ln>
                          <a:solidFill>
                            <a:prstClr val="black"/>
                          </a:solidFill>
                          <a:effectLst/>
                          <a:uLnTx/>
                          <a:uFillTx/>
                          <a:latin typeface="Arial" panose="020B0604020202020204"/>
                          <a:ea typeface="+mn-ea"/>
                          <a:cs typeface="Arial"/>
                        </a:rPr>
                        <a:t>9/22/21</a:t>
                      </a:r>
                    </a:p>
                  </a:txBody>
                  <a:tcPr marL="89154" marR="89154" marT="44577" marB="4457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2F8FC"/>
                    </a:solidFill>
                  </a:tcPr>
                </a:tc>
                <a:tc>
                  <a:txBody>
                    <a:bodyPr/>
                    <a:lstStyle/>
                    <a:p>
                      <a:pPr lvl="0" algn="ctr">
                        <a:buNone/>
                      </a:pPr>
                      <a:r>
                        <a:rPr kumimoji="0" lang="en-US" sz="1200" b="1" i="0" u="none" strike="noStrike" kern="1200" cap="none" spc="0" normalizeH="0" baseline="0" dirty="0">
                          <a:ln>
                            <a:noFill/>
                          </a:ln>
                          <a:solidFill>
                            <a:prstClr val="black"/>
                          </a:solidFill>
                          <a:effectLst/>
                          <a:uLnTx/>
                          <a:uFillTx/>
                          <a:latin typeface="Arial" panose="020B0604020202020204"/>
                          <a:ea typeface="+mn-ea"/>
                          <a:cs typeface="Arial"/>
                        </a:rPr>
                        <a:t>TBD</a:t>
                      </a:r>
                    </a:p>
                  </a:txBody>
                  <a:tcPr marL="89154" marR="89154" marT="44577" marB="4457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2F8FC"/>
                    </a:solidFill>
                  </a:tcPr>
                </a:tc>
                <a:tc>
                  <a:txBody>
                    <a:bodyPr/>
                    <a:lstStyle/>
                    <a:p>
                      <a:pPr lvl="0" algn="ctr">
                        <a:buNone/>
                      </a:pPr>
                      <a:r>
                        <a:rPr lang="en-US" sz="1300" b="1" i="0" dirty="0">
                          <a:solidFill>
                            <a:schemeClr val="tx1"/>
                          </a:solidFill>
                        </a:rPr>
                        <a:t>  </a:t>
                      </a:r>
                      <a:r>
                        <a:rPr kumimoji="0" lang="en-US" sz="1200" b="1" i="0" u="none" strike="noStrike" kern="1200" cap="none" spc="0" normalizeH="0" baseline="0" dirty="0">
                          <a:ln>
                            <a:noFill/>
                          </a:ln>
                          <a:solidFill>
                            <a:prstClr val="black"/>
                          </a:solidFill>
                          <a:effectLst/>
                          <a:uLnTx/>
                          <a:uFillTx/>
                          <a:latin typeface="Arial" panose="020B0604020202020204"/>
                          <a:ea typeface="+mn-ea"/>
                          <a:cs typeface="Arial"/>
                        </a:rPr>
                        <a:t>TBD </a:t>
                      </a:r>
                      <a:r>
                        <a:rPr lang="en-US" sz="1300" b="1" i="0" dirty="0">
                          <a:solidFill>
                            <a:schemeClr val="tx1"/>
                          </a:solidFill>
                        </a:rPr>
                        <a:t> </a:t>
                      </a:r>
                    </a:p>
                  </a:txBody>
                  <a:tcPr marL="89154" marR="89154" marT="44577" marB="4457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2F8FC"/>
                    </a:solidFill>
                  </a:tcPr>
                </a:tc>
                <a:tc>
                  <a:txBody>
                    <a:bodyPr/>
                    <a:lstStyle/>
                    <a:p>
                      <a:pPr lvl="0" algn="ctr">
                        <a:buNone/>
                      </a:pPr>
                      <a:r>
                        <a:rPr kumimoji="0" lang="en-US" sz="1200" b="1" i="0" u="none" strike="noStrike" kern="1200" cap="none" spc="0" normalizeH="0" baseline="0" dirty="0">
                          <a:ln>
                            <a:noFill/>
                          </a:ln>
                          <a:solidFill>
                            <a:prstClr val="black"/>
                          </a:solidFill>
                          <a:effectLst/>
                          <a:uLnTx/>
                          <a:uFillTx/>
                          <a:latin typeface="Arial" panose="020B0604020202020204"/>
                          <a:ea typeface="+mn-ea"/>
                          <a:cs typeface="Arial"/>
                        </a:rPr>
                        <a:t>TBD</a:t>
                      </a:r>
                    </a:p>
                  </a:txBody>
                  <a:tcPr marL="89154" marR="89154" marT="44577" marB="4457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2F8FC"/>
                    </a:solidFill>
                  </a:tcPr>
                </a:tc>
                <a:extLst>
                  <a:ext uri="{0D108BD9-81ED-4DB2-BD59-A6C34878D82A}">
                    <a16:rowId xmlns:a16="http://schemas.microsoft.com/office/drawing/2014/main" val="1257988644"/>
                  </a:ext>
                </a:extLst>
              </a:tr>
              <a:tr h="631762">
                <a:tc>
                  <a:txBody>
                    <a:bodyPr/>
                    <a:lstStyle/>
                    <a:p>
                      <a:pPr marL="0" lvl="0" indent="0" algn="l">
                        <a:lnSpc>
                          <a:spcPct val="100000"/>
                        </a:lnSpc>
                        <a:spcBef>
                          <a:spcPts val="0"/>
                        </a:spcBef>
                        <a:spcAft>
                          <a:spcPts val="0"/>
                        </a:spcAft>
                        <a:buNone/>
                      </a:pPr>
                      <a:r>
                        <a:rPr lang="en-US" sz="1400" b="1" dirty="0">
                          <a:solidFill>
                            <a:schemeClr val="tx1"/>
                          </a:solidFill>
                        </a:rPr>
                        <a:t>ACIP/CDC Recommendation</a:t>
                      </a:r>
                    </a:p>
                  </a:txBody>
                  <a:tcPr marL="89154" marR="89154" marT="44577" marB="44577" anchor="ctr">
                    <a:solidFill>
                      <a:schemeClr val="bg1"/>
                    </a:solidFill>
                  </a:tcPr>
                </a:tc>
                <a:tc>
                  <a:txBody>
                    <a:bodyPr/>
                    <a:lstStyle/>
                    <a:p>
                      <a:pPr marL="0" lvl="0" algn="ctr" defTabSz="685800" rtl="0" eaLnBrk="1" latinLnBrk="0" hangingPunct="1">
                        <a:buNone/>
                      </a:pPr>
                      <a:r>
                        <a:rPr kumimoji="0" lang="en-US" sz="1200" b="1" i="0" u="none" strike="noStrike" kern="1200" cap="none" spc="0" normalizeH="0" baseline="0" dirty="0">
                          <a:ln>
                            <a:noFill/>
                          </a:ln>
                          <a:solidFill>
                            <a:prstClr val="black"/>
                          </a:solidFill>
                          <a:effectLst/>
                          <a:uLnTx/>
                          <a:uFillTx/>
                          <a:latin typeface="Arial" panose="020B0604020202020204"/>
                          <a:ea typeface="+mn-ea"/>
                          <a:cs typeface="Arial"/>
                        </a:rPr>
                        <a:t>9/24/21</a:t>
                      </a:r>
                    </a:p>
                  </a:txBody>
                  <a:tcPr marL="89154" marR="89154" marT="44577" marB="44577" anchor="ctr">
                    <a:lnT w="38100" cap="flat" cmpd="sng" algn="ctr">
                      <a:solidFill>
                        <a:schemeClr val="bg1"/>
                      </a:solidFill>
                      <a:prstDash val="solid"/>
                      <a:round/>
                      <a:headEnd type="none" w="med" len="med"/>
                      <a:tailEnd type="none" w="med" len="med"/>
                    </a:lnT>
                    <a:solidFill>
                      <a:srgbClr val="F2F8FC"/>
                    </a:solidFill>
                  </a:tcPr>
                </a:tc>
                <a:tc>
                  <a:txBody>
                    <a:bodyPr/>
                    <a:lstStyle/>
                    <a:p>
                      <a:pPr lvl="0" algn="ctr">
                        <a:buNone/>
                      </a:pPr>
                      <a:r>
                        <a:rPr kumimoji="0" lang="en-US" sz="1200" b="1" i="0" u="none" strike="noStrike" kern="1200" cap="none" spc="0" normalizeH="0" baseline="0" dirty="0">
                          <a:ln>
                            <a:noFill/>
                          </a:ln>
                          <a:solidFill>
                            <a:prstClr val="black"/>
                          </a:solidFill>
                          <a:effectLst/>
                          <a:uLnTx/>
                          <a:uFillTx/>
                          <a:latin typeface="Arial" panose="020B0604020202020204"/>
                          <a:ea typeface="+mn-ea"/>
                          <a:cs typeface="Arial"/>
                        </a:rPr>
                        <a:t>10/20-10/21/21</a:t>
                      </a:r>
                    </a:p>
                  </a:txBody>
                  <a:tcPr marL="89154" marR="89154" marT="44577" marB="44577" anchor="ctr">
                    <a:lnT w="38100" cap="flat" cmpd="sng" algn="ctr">
                      <a:solidFill>
                        <a:schemeClr val="bg1"/>
                      </a:solidFill>
                      <a:prstDash val="solid"/>
                      <a:round/>
                      <a:headEnd type="none" w="med" len="med"/>
                      <a:tailEnd type="none" w="med" len="med"/>
                    </a:lnT>
                    <a:solidFill>
                      <a:srgbClr val="F2F8F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prstClr val="black"/>
                          </a:solidFill>
                          <a:effectLst/>
                          <a:uLnTx/>
                          <a:uFillTx/>
                          <a:latin typeface="Arial" panose="020B0604020202020204"/>
                          <a:ea typeface="+mn-ea"/>
                          <a:cs typeface="Arial"/>
                        </a:rPr>
                        <a:t>10/20-10/21/21</a:t>
                      </a:r>
                    </a:p>
                  </a:txBody>
                  <a:tcPr marL="89154" marR="89154" marT="44577" marB="44577" anchor="ctr">
                    <a:lnT w="38100" cap="flat" cmpd="sng" algn="ctr">
                      <a:solidFill>
                        <a:schemeClr val="bg1"/>
                      </a:solidFill>
                      <a:prstDash val="solid"/>
                      <a:round/>
                      <a:headEnd type="none" w="med" len="med"/>
                      <a:tailEnd type="none" w="med" len="med"/>
                    </a:lnT>
                    <a:solidFill>
                      <a:srgbClr val="F2F8FC"/>
                    </a:solidFill>
                  </a:tcPr>
                </a:tc>
                <a:tc>
                  <a:txBody>
                    <a:bodyPr/>
                    <a:lstStyle/>
                    <a:p>
                      <a:pPr lvl="0" algn="ctr">
                        <a:buNone/>
                      </a:pPr>
                      <a:r>
                        <a:rPr kumimoji="0" lang="en-US" sz="1200" b="1" i="0" u="none" strike="noStrike" kern="1200" cap="none" spc="0" normalizeH="0" baseline="0" dirty="0">
                          <a:ln>
                            <a:noFill/>
                          </a:ln>
                          <a:solidFill>
                            <a:prstClr val="black"/>
                          </a:solidFill>
                          <a:effectLst/>
                          <a:uLnTx/>
                          <a:uFillTx/>
                          <a:latin typeface="Arial" panose="020B0604020202020204"/>
                          <a:ea typeface="+mn-ea"/>
                          <a:cs typeface="Arial"/>
                        </a:rPr>
                        <a:t>11/2-11/3/21</a:t>
                      </a:r>
                    </a:p>
                  </a:txBody>
                  <a:tcPr marL="89154" marR="89154" marT="44577" marB="44577" anchor="ctr">
                    <a:lnT w="38100" cap="flat" cmpd="sng" algn="ctr">
                      <a:solidFill>
                        <a:schemeClr val="bg1"/>
                      </a:solidFill>
                      <a:prstDash val="solid"/>
                      <a:round/>
                      <a:headEnd type="none" w="med" len="med"/>
                      <a:tailEnd type="none" w="med" len="med"/>
                    </a:lnT>
                    <a:solidFill>
                      <a:srgbClr val="F2F8FC"/>
                    </a:solidFill>
                  </a:tcPr>
                </a:tc>
                <a:extLst>
                  <a:ext uri="{0D108BD9-81ED-4DB2-BD59-A6C34878D82A}">
                    <a16:rowId xmlns:a16="http://schemas.microsoft.com/office/drawing/2014/main" val="424747769"/>
                  </a:ext>
                </a:extLst>
              </a:tr>
            </a:tbl>
          </a:graphicData>
        </a:graphic>
      </p:graphicFrame>
      <p:pic>
        <p:nvPicPr>
          <p:cNvPr id="100" name="Picture 99">
            <a:extLst>
              <a:ext uri="{FF2B5EF4-FFF2-40B4-BE49-F238E27FC236}">
                <a16:creationId xmlns:a16="http://schemas.microsoft.com/office/drawing/2014/main" id="{93A23DD3-AF9E-4B77-A0AC-AF25E851DE5F}"/>
              </a:ext>
            </a:extLst>
          </p:cNvPr>
          <p:cNvPicPr>
            <a:picLocks noChangeAspect="1"/>
          </p:cNvPicPr>
          <p:nvPr/>
        </p:nvPicPr>
        <p:blipFill rotWithShape="1">
          <a:blip r:embed="rId2">
            <a:extLst>
              <a:ext uri="{28A0092B-C50C-407E-A947-70E740481C1C}">
                <a14:useLocalDpi xmlns:a14="http://schemas.microsoft.com/office/drawing/2010/main" val="0"/>
              </a:ext>
            </a:extLst>
          </a:blip>
          <a:srcRect t="34644" r="29628" b="15802"/>
          <a:stretch/>
        </p:blipFill>
        <p:spPr>
          <a:xfrm>
            <a:off x="7709902" y="1724899"/>
            <a:ext cx="1229290" cy="648394"/>
          </a:xfrm>
          <a:prstGeom prst="rect">
            <a:avLst/>
          </a:prstGeom>
        </p:spPr>
      </p:pic>
      <p:pic>
        <p:nvPicPr>
          <p:cNvPr id="101" name="Picture 100">
            <a:extLst>
              <a:ext uri="{FF2B5EF4-FFF2-40B4-BE49-F238E27FC236}">
                <a16:creationId xmlns:a16="http://schemas.microsoft.com/office/drawing/2014/main" id="{BEEBE4C7-FF67-495E-8FD2-865CBA434AC8}"/>
              </a:ext>
            </a:extLst>
          </p:cNvPr>
          <p:cNvPicPr>
            <a:picLocks noChangeAspect="1"/>
          </p:cNvPicPr>
          <p:nvPr/>
        </p:nvPicPr>
        <p:blipFill rotWithShape="1">
          <a:blip r:embed="rId3">
            <a:extLst>
              <a:ext uri="{28A0092B-C50C-407E-A947-70E740481C1C}">
                <a14:useLocalDpi xmlns:a14="http://schemas.microsoft.com/office/drawing/2010/main" val="0"/>
              </a:ext>
            </a:extLst>
          </a:blip>
          <a:srcRect t="39946"/>
          <a:stretch/>
        </p:blipFill>
        <p:spPr>
          <a:xfrm>
            <a:off x="3672411" y="1760221"/>
            <a:ext cx="1733993" cy="577748"/>
          </a:xfrm>
          <a:prstGeom prst="rect">
            <a:avLst/>
          </a:prstGeom>
        </p:spPr>
      </p:pic>
      <p:pic>
        <p:nvPicPr>
          <p:cNvPr id="102" name="Picture 101">
            <a:extLst>
              <a:ext uri="{FF2B5EF4-FFF2-40B4-BE49-F238E27FC236}">
                <a16:creationId xmlns:a16="http://schemas.microsoft.com/office/drawing/2014/main" id="{B5D995C9-D1A3-46C2-8CC7-7C1B8F35B1B8}"/>
              </a:ext>
            </a:extLst>
          </p:cNvPr>
          <p:cNvPicPr>
            <a:picLocks noChangeAspect="1"/>
          </p:cNvPicPr>
          <p:nvPr/>
        </p:nvPicPr>
        <p:blipFill rotWithShape="1">
          <a:blip r:embed="rId4">
            <a:extLst>
              <a:ext uri="{28A0092B-C50C-407E-A947-70E740481C1C}">
                <a14:useLocalDpi xmlns:a14="http://schemas.microsoft.com/office/drawing/2010/main" val="0"/>
              </a:ext>
            </a:extLst>
          </a:blip>
          <a:srcRect t="29175" b="26951"/>
          <a:stretch/>
        </p:blipFill>
        <p:spPr>
          <a:xfrm>
            <a:off x="5659419" y="1724899"/>
            <a:ext cx="1477856" cy="648394"/>
          </a:xfrm>
          <a:prstGeom prst="rect">
            <a:avLst/>
          </a:prstGeom>
        </p:spPr>
      </p:pic>
      <p:grpSp>
        <p:nvGrpSpPr>
          <p:cNvPr id="103" name="Group 102">
            <a:extLst>
              <a:ext uri="{FF2B5EF4-FFF2-40B4-BE49-F238E27FC236}">
                <a16:creationId xmlns:a16="http://schemas.microsoft.com/office/drawing/2014/main" id="{42E21ECC-B982-432C-BCC4-575494DBCDC9}"/>
              </a:ext>
            </a:extLst>
          </p:cNvPr>
          <p:cNvGrpSpPr/>
          <p:nvPr/>
        </p:nvGrpSpPr>
        <p:grpSpPr>
          <a:xfrm>
            <a:off x="4333719" y="2738328"/>
            <a:ext cx="411377" cy="402090"/>
            <a:chOff x="5448300" y="2034175"/>
            <a:chExt cx="421925" cy="412400"/>
          </a:xfrm>
        </p:grpSpPr>
        <p:sp>
          <p:nvSpPr>
            <p:cNvPr id="104" name="Rectangle: Rounded Corners 103">
              <a:extLst>
                <a:ext uri="{FF2B5EF4-FFF2-40B4-BE49-F238E27FC236}">
                  <a16:creationId xmlns:a16="http://schemas.microsoft.com/office/drawing/2014/main" id="{71C647DE-E59E-4BF2-9981-6E6FBDAE6D4F}"/>
                </a:ext>
              </a:extLst>
            </p:cNvPr>
            <p:cNvSpPr/>
            <p:nvPr/>
          </p:nvSpPr>
          <p:spPr>
            <a:xfrm>
              <a:off x="5448300" y="2141775"/>
              <a:ext cx="285750" cy="266700"/>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fontAlgn="auto">
                <a:spcBef>
                  <a:spcPts val="0"/>
                </a:spcBef>
                <a:spcAft>
                  <a:spcPts val="0"/>
                </a:spcAft>
                <a:defRPr/>
              </a:pPr>
              <a:endParaRPr lang="en-US" sz="1755">
                <a:solidFill>
                  <a:prstClr val="white"/>
                </a:solidFill>
                <a:latin typeface="Arial" panose="020B0604020202020204"/>
              </a:endParaRPr>
            </a:p>
          </p:txBody>
        </p:sp>
        <p:pic>
          <p:nvPicPr>
            <p:cNvPr id="105" name="Graphic 104" descr="Checkmark">
              <a:extLst>
                <a:ext uri="{FF2B5EF4-FFF2-40B4-BE49-F238E27FC236}">
                  <a16:creationId xmlns:a16="http://schemas.microsoft.com/office/drawing/2014/main" id="{99BD2B8B-4484-4113-A027-2C4BE1168C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7825" y="2034175"/>
              <a:ext cx="412400" cy="412400"/>
            </a:xfrm>
            <a:prstGeom prst="rect">
              <a:avLst/>
            </a:prstGeom>
          </p:spPr>
        </p:pic>
      </p:grpSp>
      <p:grpSp>
        <p:nvGrpSpPr>
          <p:cNvPr id="106" name="Group 105">
            <a:extLst>
              <a:ext uri="{FF2B5EF4-FFF2-40B4-BE49-F238E27FC236}">
                <a16:creationId xmlns:a16="http://schemas.microsoft.com/office/drawing/2014/main" id="{569BC222-B5D1-4058-B429-D64524D85460}"/>
              </a:ext>
            </a:extLst>
          </p:cNvPr>
          <p:cNvGrpSpPr/>
          <p:nvPr/>
        </p:nvGrpSpPr>
        <p:grpSpPr>
          <a:xfrm>
            <a:off x="6258734" y="2738328"/>
            <a:ext cx="411377" cy="402090"/>
            <a:chOff x="5448300" y="2034175"/>
            <a:chExt cx="421925" cy="412400"/>
          </a:xfrm>
        </p:grpSpPr>
        <p:sp>
          <p:nvSpPr>
            <p:cNvPr id="107" name="Rectangle: Rounded Corners 106">
              <a:extLst>
                <a:ext uri="{FF2B5EF4-FFF2-40B4-BE49-F238E27FC236}">
                  <a16:creationId xmlns:a16="http://schemas.microsoft.com/office/drawing/2014/main" id="{C739FAF4-E634-4AE5-B6CC-B1D55B3CA61D}"/>
                </a:ext>
              </a:extLst>
            </p:cNvPr>
            <p:cNvSpPr/>
            <p:nvPr/>
          </p:nvSpPr>
          <p:spPr>
            <a:xfrm>
              <a:off x="5448300" y="2141775"/>
              <a:ext cx="285750" cy="266700"/>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fontAlgn="auto">
                <a:spcBef>
                  <a:spcPts val="0"/>
                </a:spcBef>
                <a:spcAft>
                  <a:spcPts val="0"/>
                </a:spcAft>
                <a:defRPr/>
              </a:pPr>
              <a:endParaRPr lang="en-US" sz="1755">
                <a:solidFill>
                  <a:prstClr val="white"/>
                </a:solidFill>
                <a:latin typeface="Arial" panose="020B0604020202020204"/>
              </a:endParaRPr>
            </a:p>
          </p:txBody>
        </p:sp>
        <p:pic>
          <p:nvPicPr>
            <p:cNvPr id="108" name="Graphic 107" descr="Checkmark">
              <a:extLst>
                <a:ext uri="{FF2B5EF4-FFF2-40B4-BE49-F238E27FC236}">
                  <a16:creationId xmlns:a16="http://schemas.microsoft.com/office/drawing/2014/main" id="{ACA0B093-CD4D-40B0-9A2B-643B6ACB0C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7825" y="2034175"/>
              <a:ext cx="412400" cy="412400"/>
            </a:xfrm>
            <a:prstGeom prst="rect">
              <a:avLst/>
            </a:prstGeom>
          </p:spPr>
        </p:pic>
      </p:grpSp>
      <p:grpSp>
        <p:nvGrpSpPr>
          <p:cNvPr id="109" name="Group 108">
            <a:extLst>
              <a:ext uri="{FF2B5EF4-FFF2-40B4-BE49-F238E27FC236}">
                <a16:creationId xmlns:a16="http://schemas.microsoft.com/office/drawing/2014/main" id="{CB181B29-4DB4-4002-80A4-4F8D9E563D86}"/>
              </a:ext>
            </a:extLst>
          </p:cNvPr>
          <p:cNvGrpSpPr/>
          <p:nvPr/>
        </p:nvGrpSpPr>
        <p:grpSpPr>
          <a:xfrm>
            <a:off x="3645599" y="3349101"/>
            <a:ext cx="411377" cy="402090"/>
            <a:chOff x="5448300" y="2034175"/>
            <a:chExt cx="421925" cy="412400"/>
          </a:xfrm>
        </p:grpSpPr>
        <p:sp>
          <p:nvSpPr>
            <p:cNvPr id="110" name="Rectangle: Rounded Corners 109">
              <a:extLst>
                <a:ext uri="{FF2B5EF4-FFF2-40B4-BE49-F238E27FC236}">
                  <a16:creationId xmlns:a16="http://schemas.microsoft.com/office/drawing/2014/main" id="{CDFE92F7-C70A-4120-B6DB-45CEA4BCF3B4}"/>
                </a:ext>
              </a:extLst>
            </p:cNvPr>
            <p:cNvSpPr/>
            <p:nvPr/>
          </p:nvSpPr>
          <p:spPr>
            <a:xfrm>
              <a:off x="5448300" y="2141775"/>
              <a:ext cx="285750" cy="266700"/>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fontAlgn="auto">
                <a:spcBef>
                  <a:spcPts val="0"/>
                </a:spcBef>
                <a:spcAft>
                  <a:spcPts val="0"/>
                </a:spcAft>
                <a:defRPr/>
              </a:pPr>
              <a:endParaRPr lang="en-US" sz="1755">
                <a:solidFill>
                  <a:prstClr val="white"/>
                </a:solidFill>
                <a:latin typeface="Arial" panose="020B0604020202020204"/>
              </a:endParaRPr>
            </a:p>
          </p:txBody>
        </p:sp>
        <p:pic>
          <p:nvPicPr>
            <p:cNvPr id="111" name="Graphic 110" descr="Checkmark">
              <a:extLst>
                <a:ext uri="{FF2B5EF4-FFF2-40B4-BE49-F238E27FC236}">
                  <a16:creationId xmlns:a16="http://schemas.microsoft.com/office/drawing/2014/main" id="{FCB3C6C8-F57C-4970-B0F6-FAEE0F6F14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7825" y="2034175"/>
              <a:ext cx="412400" cy="412400"/>
            </a:xfrm>
            <a:prstGeom prst="rect">
              <a:avLst/>
            </a:prstGeom>
          </p:spPr>
        </p:pic>
      </p:grpSp>
      <p:grpSp>
        <p:nvGrpSpPr>
          <p:cNvPr id="112" name="Group 111">
            <a:extLst>
              <a:ext uri="{FF2B5EF4-FFF2-40B4-BE49-F238E27FC236}">
                <a16:creationId xmlns:a16="http://schemas.microsoft.com/office/drawing/2014/main" id="{475654DB-55DD-499F-B2F4-831BE238B0DD}"/>
              </a:ext>
            </a:extLst>
          </p:cNvPr>
          <p:cNvGrpSpPr/>
          <p:nvPr/>
        </p:nvGrpSpPr>
        <p:grpSpPr>
          <a:xfrm>
            <a:off x="3645599" y="3965529"/>
            <a:ext cx="411377" cy="402090"/>
            <a:chOff x="5448300" y="2034175"/>
            <a:chExt cx="421925" cy="412400"/>
          </a:xfrm>
        </p:grpSpPr>
        <p:sp>
          <p:nvSpPr>
            <p:cNvPr id="113" name="Rectangle: Rounded Corners 112">
              <a:extLst>
                <a:ext uri="{FF2B5EF4-FFF2-40B4-BE49-F238E27FC236}">
                  <a16:creationId xmlns:a16="http://schemas.microsoft.com/office/drawing/2014/main" id="{524294F3-5948-4A77-97EC-63F12776C47F}"/>
                </a:ext>
              </a:extLst>
            </p:cNvPr>
            <p:cNvSpPr/>
            <p:nvPr/>
          </p:nvSpPr>
          <p:spPr>
            <a:xfrm>
              <a:off x="5448300" y="2141775"/>
              <a:ext cx="285750" cy="266700"/>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fontAlgn="auto">
                <a:spcBef>
                  <a:spcPts val="0"/>
                </a:spcBef>
                <a:spcAft>
                  <a:spcPts val="0"/>
                </a:spcAft>
                <a:defRPr/>
              </a:pPr>
              <a:endParaRPr lang="en-US" sz="1755">
                <a:solidFill>
                  <a:prstClr val="white"/>
                </a:solidFill>
                <a:latin typeface="Arial" panose="020B0604020202020204"/>
              </a:endParaRPr>
            </a:p>
          </p:txBody>
        </p:sp>
        <p:pic>
          <p:nvPicPr>
            <p:cNvPr id="114" name="Graphic 113" descr="Checkmark">
              <a:extLst>
                <a:ext uri="{FF2B5EF4-FFF2-40B4-BE49-F238E27FC236}">
                  <a16:creationId xmlns:a16="http://schemas.microsoft.com/office/drawing/2014/main" id="{E4DA6D77-2C8F-486E-92CA-75B3598593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7825" y="2034175"/>
              <a:ext cx="412400" cy="412400"/>
            </a:xfrm>
            <a:prstGeom prst="rect">
              <a:avLst/>
            </a:prstGeom>
          </p:spPr>
        </p:pic>
      </p:grpSp>
      <p:grpSp>
        <p:nvGrpSpPr>
          <p:cNvPr id="115" name="Group 114">
            <a:extLst>
              <a:ext uri="{FF2B5EF4-FFF2-40B4-BE49-F238E27FC236}">
                <a16:creationId xmlns:a16="http://schemas.microsoft.com/office/drawing/2014/main" id="{1C48B933-8A13-469D-AD27-73BC116FF1B3}"/>
              </a:ext>
            </a:extLst>
          </p:cNvPr>
          <p:cNvGrpSpPr/>
          <p:nvPr/>
        </p:nvGrpSpPr>
        <p:grpSpPr>
          <a:xfrm>
            <a:off x="5567210" y="4010926"/>
            <a:ext cx="311296" cy="311296"/>
            <a:chOff x="10263687" y="2117168"/>
            <a:chExt cx="319278" cy="319278"/>
          </a:xfrm>
        </p:grpSpPr>
        <p:sp>
          <p:nvSpPr>
            <p:cNvPr id="116" name="Rectangle: Rounded Corners 115">
              <a:extLst>
                <a:ext uri="{FF2B5EF4-FFF2-40B4-BE49-F238E27FC236}">
                  <a16:creationId xmlns:a16="http://schemas.microsoft.com/office/drawing/2014/main" id="{0657B26E-4608-40D7-B2CF-8EE8486874C5}"/>
                </a:ext>
              </a:extLst>
            </p:cNvPr>
            <p:cNvSpPr/>
            <p:nvPr/>
          </p:nvSpPr>
          <p:spPr>
            <a:xfrm>
              <a:off x="10270926" y="2133932"/>
              <a:ext cx="285750" cy="266700"/>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fontAlgn="auto">
                <a:spcBef>
                  <a:spcPts val="0"/>
                </a:spcBef>
                <a:spcAft>
                  <a:spcPts val="0"/>
                </a:spcAft>
                <a:defRPr/>
              </a:pPr>
              <a:endParaRPr lang="en-US" sz="1755">
                <a:solidFill>
                  <a:prstClr val="white"/>
                </a:solidFill>
                <a:latin typeface="Arial" panose="020B0604020202020204"/>
              </a:endParaRPr>
            </a:p>
          </p:txBody>
        </p:sp>
        <p:pic>
          <p:nvPicPr>
            <p:cNvPr id="117" name="Graphic 116" descr="Close">
              <a:extLst>
                <a:ext uri="{FF2B5EF4-FFF2-40B4-BE49-F238E27FC236}">
                  <a16:creationId xmlns:a16="http://schemas.microsoft.com/office/drawing/2014/main" id="{BAE371ED-5214-4293-925F-31B0A4B4FE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63687" y="2117168"/>
              <a:ext cx="319278" cy="319278"/>
            </a:xfrm>
            <a:prstGeom prst="rect">
              <a:avLst/>
            </a:prstGeom>
          </p:spPr>
        </p:pic>
      </p:grpSp>
      <p:grpSp>
        <p:nvGrpSpPr>
          <p:cNvPr id="118" name="Group 117">
            <a:extLst>
              <a:ext uri="{FF2B5EF4-FFF2-40B4-BE49-F238E27FC236}">
                <a16:creationId xmlns:a16="http://schemas.microsoft.com/office/drawing/2014/main" id="{44B6AF6F-6B52-4A51-AC34-546AC711F76F}"/>
              </a:ext>
            </a:extLst>
          </p:cNvPr>
          <p:cNvGrpSpPr/>
          <p:nvPr/>
        </p:nvGrpSpPr>
        <p:grpSpPr>
          <a:xfrm>
            <a:off x="7482409" y="4010926"/>
            <a:ext cx="311296" cy="311296"/>
            <a:chOff x="10263687" y="2117168"/>
            <a:chExt cx="319278" cy="319278"/>
          </a:xfrm>
        </p:grpSpPr>
        <p:sp>
          <p:nvSpPr>
            <p:cNvPr id="119" name="Rectangle: Rounded Corners 118">
              <a:extLst>
                <a:ext uri="{FF2B5EF4-FFF2-40B4-BE49-F238E27FC236}">
                  <a16:creationId xmlns:a16="http://schemas.microsoft.com/office/drawing/2014/main" id="{1E84BAB5-3436-49B5-8023-AA5F847F6BBE}"/>
                </a:ext>
              </a:extLst>
            </p:cNvPr>
            <p:cNvSpPr/>
            <p:nvPr/>
          </p:nvSpPr>
          <p:spPr>
            <a:xfrm>
              <a:off x="10270926" y="2133932"/>
              <a:ext cx="285750" cy="266700"/>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fontAlgn="auto">
                <a:spcBef>
                  <a:spcPts val="0"/>
                </a:spcBef>
                <a:spcAft>
                  <a:spcPts val="0"/>
                </a:spcAft>
                <a:defRPr/>
              </a:pPr>
              <a:endParaRPr lang="en-US" sz="1755">
                <a:solidFill>
                  <a:prstClr val="white"/>
                </a:solidFill>
                <a:latin typeface="Arial" panose="020B0604020202020204"/>
              </a:endParaRPr>
            </a:p>
          </p:txBody>
        </p:sp>
        <p:pic>
          <p:nvPicPr>
            <p:cNvPr id="120" name="Graphic 119" descr="Close">
              <a:extLst>
                <a:ext uri="{FF2B5EF4-FFF2-40B4-BE49-F238E27FC236}">
                  <a16:creationId xmlns:a16="http://schemas.microsoft.com/office/drawing/2014/main" id="{2A2C3E1C-B796-4804-8F23-9FB24D8165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63687" y="2117168"/>
              <a:ext cx="319278" cy="319278"/>
            </a:xfrm>
            <a:prstGeom prst="rect">
              <a:avLst/>
            </a:prstGeom>
          </p:spPr>
        </p:pic>
      </p:grpSp>
      <p:grpSp>
        <p:nvGrpSpPr>
          <p:cNvPr id="121" name="Group 120">
            <a:extLst>
              <a:ext uri="{FF2B5EF4-FFF2-40B4-BE49-F238E27FC236}">
                <a16:creationId xmlns:a16="http://schemas.microsoft.com/office/drawing/2014/main" id="{490CC2B8-2270-404D-876A-2D361EC07DA4}"/>
              </a:ext>
            </a:extLst>
          </p:cNvPr>
          <p:cNvGrpSpPr/>
          <p:nvPr/>
        </p:nvGrpSpPr>
        <p:grpSpPr>
          <a:xfrm>
            <a:off x="8193036" y="2738328"/>
            <a:ext cx="411377" cy="402090"/>
            <a:chOff x="5448300" y="2034175"/>
            <a:chExt cx="421925" cy="412400"/>
          </a:xfrm>
        </p:grpSpPr>
        <p:sp>
          <p:nvSpPr>
            <p:cNvPr id="122" name="Rectangle: Rounded Corners 121">
              <a:extLst>
                <a:ext uri="{FF2B5EF4-FFF2-40B4-BE49-F238E27FC236}">
                  <a16:creationId xmlns:a16="http://schemas.microsoft.com/office/drawing/2014/main" id="{C34C0A15-D032-4A34-858E-9D0EABC6994B}"/>
                </a:ext>
              </a:extLst>
            </p:cNvPr>
            <p:cNvSpPr/>
            <p:nvPr/>
          </p:nvSpPr>
          <p:spPr>
            <a:xfrm>
              <a:off x="5448300" y="2141775"/>
              <a:ext cx="285750" cy="266700"/>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fontAlgn="auto">
                <a:spcBef>
                  <a:spcPts val="0"/>
                </a:spcBef>
                <a:spcAft>
                  <a:spcPts val="0"/>
                </a:spcAft>
                <a:defRPr/>
              </a:pPr>
              <a:endParaRPr lang="en-US" sz="1755">
                <a:solidFill>
                  <a:prstClr val="white"/>
                </a:solidFill>
                <a:latin typeface="Arial" panose="020B0604020202020204"/>
              </a:endParaRPr>
            </a:p>
          </p:txBody>
        </p:sp>
        <p:pic>
          <p:nvPicPr>
            <p:cNvPr id="123" name="Graphic 122" descr="Checkmark">
              <a:extLst>
                <a:ext uri="{FF2B5EF4-FFF2-40B4-BE49-F238E27FC236}">
                  <a16:creationId xmlns:a16="http://schemas.microsoft.com/office/drawing/2014/main" id="{1098DFC4-D940-43A7-BA98-F2E94505CD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7825" y="2034175"/>
              <a:ext cx="412400" cy="412400"/>
            </a:xfrm>
            <a:prstGeom prst="rect">
              <a:avLst/>
            </a:prstGeom>
          </p:spPr>
        </p:pic>
      </p:grpSp>
      <p:grpSp>
        <p:nvGrpSpPr>
          <p:cNvPr id="124" name="Group 123">
            <a:extLst>
              <a:ext uri="{FF2B5EF4-FFF2-40B4-BE49-F238E27FC236}">
                <a16:creationId xmlns:a16="http://schemas.microsoft.com/office/drawing/2014/main" id="{75168339-7530-4834-AA7D-ACA0E416DCA5}"/>
              </a:ext>
            </a:extLst>
          </p:cNvPr>
          <p:cNvGrpSpPr/>
          <p:nvPr/>
        </p:nvGrpSpPr>
        <p:grpSpPr>
          <a:xfrm>
            <a:off x="3645599" y="4604026"/>
            <a:ext cx="411377" cy="402090"/>
            <a:chOff x="5448300" y="2034175"/>
            <a:chExt cx="421925" cy="412400"/>
          </a:xfrm>
        </p:grpSpPr>
        <p:sp>
          <p:nvSpPr>
            <p:cNvPr id="125" name="Rectangle: Rounded Corners 124">
              <a:extLst>
                <a:ext uri="{FF2B5EF4-FFF2-40B4-BE49-F238E27FC236}">
                  <a16:creationId xmlns:a16="http://schemas.microsoft.com/office/drawing/2014/main" id="{455AA908-8707-4D26-89EC-5906527D3B6B}"/>
                </a:ext>
              </a:extLst>
            </p:cNvPr>
            <p:cNvSpPr/>
            <p:nvPr/>
          </p:nvSpPr>
          <p:spPr>
            <a:xfrm>
              <a:off x="5448300" y="2141775"/>
              <a:ext cx="285750" cy="266700"/>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fontAlgn="auto">
                <a:spcBef>
                  <a:spcPts val="0"/>
                </a:spcBef>
                <a:spcAft>
                  <a:spcPts val="0"/>
                </a:spcAft>
                <a:defRPr/>
              </a:pPr>
              <a:endParaRPr lang="en-US" sz="1755">
                <a:solidFill>
                  <a:prstClr val="white"/>
                </a:solidFill>
                <a:latin typeface="Arial" panose="020B0604020202020204"/>
              </a:endParaRPr>
            </a:p>
          </p:txBody>
        </p:sp>
        <p:pic>
          <p:nvPicPr>
            <p:cNvPr id="126" name="Graphic 125" descr="Checkmark">
              <a:extLst>
                <a:ext uri="{FF2B5EF4-FFF2-40B4-BE49-F238E27FC236}">
                  <a16:creationId xmlns:a16="http://schemas.microsoft.com/office/drawing/2014/main" id="{B2291B6D-8677-4FD5-B973-13CD160E01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7825" y="2034175"/>
              <a:ext cx="412400" cy="412400"/>
            </a:xfrm>
            <a:prstGeom prst="rect">
              <a:avLst/>
            </a:prstGeom>
          </p:spPr>
        </p:pic>
      </p:grpSp>
      <p:grpSp>
        <p:nvGrpSpPr>
          <p:cNvPr id="127" name="Group 126">
            <a:extLst>
              <a:ext uri="{FF2B5EF4-FFF2-40B4-BE49-F238E27FC236}">
                <a16:creationId xmlns:a16="http://schemas.microsoft.com/office/drawing/2014/main" id="{43EC99BE-9E6E-4B05-910E-8AA1E6B36E5A}"/>
              </a:ext>
            </a:extLst>
          </p:cNvPr>
          <p:cNvGrpSpPr/>
          <p:nvPr/>
        </p:nvGrpSpPr>
        <p:grpSpPr>
          <a:xfrm>
            <a:off x="5567210" y="4649423"/>
            <a:ext cx="311296" cy="311296"/>
            <a:chOff x="10263687" y="2117168"/>
            <a:chExt cx="319278" cy="319278"/>
          </a:xfrm>
        </p:grpSpPr>
        <p:sp>
          <p:nvSpPr>
            <p:cNvPr id="128" name="Rectangle: Rounded Corners 127">
              <a:extLst>
                <a:ext uri="{FF2B5EF4-FFF2-40B4-BE49-F238E27FC236}">
                  <a16:creationId xmlns:a16="http://schemas.microsoft.com/office/drawing/2014/main" id="{FE8D39C4-685B-4426-B73B-01620FC7B2D0}"/>
                </a:ext>
              </a:extLst>
            </p:cNvPr>
            <p:cNvSpPr/>
            <p:nvPr/>
          </p:nvSpPr>
          <p:spPr>
            <a:xfrm>
              <a:off x="10270926" y="2133932"/>
              <a:ext cx="285750" cy="266700"/>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fontAlgn="auto">
                <a:spcBef>
                  <a:spcPts val="0"/>
                </a:spcBef>
                <a:spcAft>
                  <a:spcPts val="0"/>
                </a:spcAft>
                <a:defRPr/>
              </a:pPr>
              <a:endParaRPr lang="en-US" sz="1755">
                <a:solidFill>
                  <a:prstClr val="white"/>
                </a:solidFill>
                <a:latin typeface="Arial" panose="020B0604020202020204"/>
              </a:endParaRPr>
            </a:p>
          </p:txBody>
        </p:sp>
        <p:pic>
          <p:nvPicPr>
            <p:cNvPr id="129" name="Graphic 128" descr="Close">
              <a:extLst>
                <a:ext uri="{FF2B5EF4-FFF2-40B4-BE49-F238E27FC236}">
                  <a16:creationId xmlns:a16="http://schemas.microsoft.com/office/drawing/2014/main" id="{D777D1FC-7E82-4F7F-A22B-E3C58AB5AC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63687" y="2117168"/>
              <a:ext cx="319278" cy="319278"/>
            </a:xfrm>
            <a:prstGeom prst="rect">
              <a:avLst/>
            </a:prstGeom>
          </p:spPr>
        </p:pic>
      </p:grpSp>
      <p:grpSp>
        <p:nvGrpSpPr>
          <p:cNvPr id="130" name="Group 129">
            <a:extLst>
              <a:ext uri="{FF2B5EF4-FFF2-40B4-BE49-F238E27FC236}">
                <a16:creationId xmlns:a16="http://schemas.microsoft.com/office/drawing/2014/main" id="{5532013F-B34B-45C5-8732-27DB062D1F22}"/>
              </a:ext>
            </a:extLst>
          </p:cNvPr>
          <p:cNvGrpSpPr/>
          <p:nvPr/>
        </p:nvGrpSpPr>
        <p:grpSpPr>
          <a:xfrm>
            <a:off x="7482409" y="4649423"/>
            <a:ext cx="311296" cy="311296"/>
            <a:chOff x="10263687" y="2117168"/>
            <a:chExt cx="319278" cy="319278"/>
          </a:xfrm>
        </p:grpSpPr>
        <p:sp>
          <p:nvSpPr>
            <p:cNvPr id="131" name="Rectangle: Rounded Corners 130">
              <a:extLst>
                <a:ext uri="{FF2B5EF4-FFF2-40B4-BE49-F238E27FC236}">
                  <a16:creationId xmlns:a16="http://schemas.microsoft.com/office/drawing/2014/main" id="{84228380-D40C-4527-84A7-4A2DB60AC1DC}"/>
                </a:ext>
              </a:extLst>
            </p:cNvPr>
            <p:cNvSpPr/>
            <p:nvPr/>
          </p:nvSpPr>
          <p:spPr>
            <a:xfrm>
              <a:off x="10270926" y="2133932"/>
              <a:ext cx="285750" cy="266700"/>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fontAlgn="auto">
                <a:spcBef>
                  <a:spcPts val="0"/>
                </a:spcBef>
                <a:spcAft>
                  <a:spcPts val="0"/>
                </a:spcAft>
                <a:defRPr/>
              </a:pPr>
              <a:endParaRPr lang="en-US" sz="1755">
                <a:solidFill>
                  <a:prstClr val="white"/>
                </a:solidFill>
                <a:latin typeface="Arial" panose="020B0604020202020204"/>
              </a:endParaRPr>
            </a:p>
          </p:txBody>
        </p:sp>
        <p:pic>
          <p:nvPicPr>
            <p:cNvPr id="132" name="Graphic 131" descr="Close">
              <a:extLst>
                <a:ext uri="{FF2B5EF4-FFF2-40B4-BE49-F238E27FC236}">
                  <a16:creationId xmlns:a16="http://schemas.microsoft.com/office/drawing/2014/main" id="{ED990B43-C659-4D69-9F09-2FAE203F3C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63687" y="2117168"/>
              <a:ext cx="319278" cy="319278"/>
            </a:xfrm>
            <a:prstGeom prst="rect">
              <a:avLst/>
            </a:prstGeom>
          </p:spPr>
        </p:pic>
      </p:grpSp>
      <p:pic>
        <p:nvPicPr>
          <p:cNvPr id="133" name="Picture 132">
            <a:extLst>
              <a:ext uri="{FF2B5EF4-FFF2-40B4-BE49-F238E27FC236}">
                <a16:creationId xmlns:a16="http://schemas.microsoft.com/office/drawing/2014/main" id="{7EED33BE-CF73-496D-AC1A-A063A2B9BECF}"/>
              </a:ext>
            </a:extLst>
          </p:cNvPr>
          <p:cNvPicPr>
            <a:picLocks noChangeAspect="1"/>
          </p:cNvPicPr>
          <p:nvPr/>
        </p:nvPicPr>
        <p:blipFill rotWithShape="1">
          <a:blip r:embed="rId3">
            <a:extLst>
              <a:ext uri="{28A0092B-C50C-407E-A947-70E740481C1C}">
                <a14:useLocalDpi xmlns:a14="http://schemas.microsoft.com/office/drawing/2010/main" val="0"/>
              </a:ext>
            </a:extLst>
          </a:blip>
          <a:srcRect t="39946"/>
          <a:stretch/>
        </p:blipFill>
        <p:spPr>
          <a:xfrm>
            <a:off x="9473583" y="1760221"/>
            <a:ext cx="1733993" cy="577748"/>
          </a:xfrm>
          <a:prstGeom prst="rect">
            <a:avLst/>
          </a:prstGeom>
        </p:spPr>
      </p:pic>
      <p:sp>
        <p:nvSpPr>
          <p:cNvPr id="134" name="TextBox 133">
            <a:extLst>
              <a:ext uri="{FF2B5EF4-FFF2-40B4-BE49-F238E27FC236}">
                <a16:creationId xmlns:a16="http://schemas.microsoft.com/office/drawing/2014/main" id="{EF3304F6-CB6E-4480-B0C8-DBCCA8CA552A}"/>
              </a:ext>
            </a:extLst>
          </p:cNvPr>
          <p:cNvSpPr txBox="1"/>
          <p:nvPr/>
        </p:nvSpPr>
        <p:spPr>
          <a:xfrm>
            <a:off x="3972763" y="2378092"/>
            <a:ext cx="1135051" cy="270074"/>
          </a:xfrm>
          <a:prstGeom prst="rect">
            <a:avLst/>
          </a:prstGeom>
          <a:noFill/>
        </p:spPr>
        <p:txBody>
          <a:bodyPr wrap="square" rtlCol="0">
            <a:spAutoFit/>
          </a:bodyPr>
          <a:lstStyle/>
          <a:p>
            <a:pPr algn="ctr" defTabSz="891540" fontAlgn="auto">
              <a:spcBef>
                <a:spcPts val="0"/>
              </a:spcBef>
              <a:spcAft>
                <a:spcPts val="0"/>
              </a:spcAft>
              <a:defRPr/>
            </a:pPr>
            <a:r>
              <a:rPr lang="en-US" sz="1170" b="1" dirty="0">
                <a:solidFill>
                  <a:prstClr val="black"/>
                </a:solidFill>
                <a:latin typeface="Arial" panose="020B0604020202020204"/>
                <a:ea typeface="+mn-ea"/>
              </a:rPr>
              <a:t>BOOSTERS</a:t>
            </a:r>
          </a:p>
        </p:txBody>
      </p:sp>
      <p:sp>
        <p:nvSpPr>
          <p:cNvPr id="135" name="TextBox 134">
            <a:extLst>
              <a:ext uri="{FF2B5EF4-FFF2-40B4-BE49-F238E27FC236}">
                <a16:creationId xmlns:a16="http://schemas.microsoft.com/office/drawing/2014/main" id="{CA4B0E13-F01F-4F61-84CD-A699DCDCC6B3}"/>
              </a:ext>
            </a:extLst>
          </p:cNvPr>
          <p:cNvSpPr txBox="1"/>
          <p:nvPr/>
        </p:nvSpPr>
        <p:spPr>
          <a:xfrm>
            <a:off x="5899096" y="2378092"/>
            <a:ext cx="1135051" cy="270074"/>
          </a:xfrm>
          <a:prstGeom prst="rect">
            <a:avLst/>
          </a:prstGeom>
          <a:noFill/>
        </p:spPr>
        <p:txBody>
          <a:bodyPr wrap="square" rtlCol="0">
            <a:spAutoFit/>
          </a:bodyPr>
          <a:lstStyle/>
          <a:p>
            <a:pPr algn="ctr" defTabSz="891540" fontAlgn="auto">
              <a:spcBef>
                <a:spcPts val="0"/>
              </a:spcBef>
              <a:spcAft>
                <a:spcPts val="0"/>
              </a:spcAft>
              <a:defRPr/>
            </a:pPr>
            <a:r>
              <a:rPr lang="en-US" sz="1170" b="1" dirty="0">
                <a:solidFill>
                  <a:prstClr val="black"/>
                </a:solidFill>
                <a:latin typeface="Arial" panose="020B0604020202020204"/>
                <a:ea typeface="+mn-ea"/>
              </a:rPr>
              <a:t>BOOSTERS</a:t>
            </a:r>
          </a:p>
        </p:txBody>
      </p:sp>
      <p:sp>
        <p:nvSpPr>
          <p:cNvPr id="136" name="TextBox 135">
            <a:extLst>
              <a:ext uri="{FF2B5EF4-FFF2-40B4-BE49-F238E27FC236}">
                <a16:creationId xmlns:a16="http://schemas.microsoft.com/office/drawing/2014/main" id="{D85288B0-E31B-4E18-9642-7850B9C2F73A}"/>
              </a:ext>
            </a:extLst>
          </p:cNvPr>
          <p:cNvSpPr txBox="1"/>
          <p:nvPr/>
        </p:nvSpPr>
        <p:spPr>
          <a:xfrm>
            <a:off x="7825296" y="2378092"/>
            <a:ext cx="1135051" cy="270074"/>
          </a:xfrm>
          <a:prstGeom prst="rect">
            <a:avLst/>
          </a:prstGeom>
          <a:noFill/>
        </p:spPr>
        <p:txBody>
          <a:bodyPr wrap="square" rtlCol="0">
            <a:spAutoFit/>
          </a:bodyPr>
          <a:lstStyle/>
          <a:p>
            <a:pPr algn="ctr" defTabSz="891540" fontAlgn="auto">
              <a:spcBef>
                <a:spcPts val="0"/>
              </a:spcBef>
              <a:spcAft>
                <a:spcPts val="0"/>
              </a:spcAft>
              <a:defRPr/>
            </a:pPr>
            <a:r>
              <a:rPr lang="en-US" sz="1170" b="1" dirty="0">
                <a:solidFill>
                  <a:prstClr val="black"/>
                </a:solidFill>
                <a:latin typeface="Arial" panose="020B0604020202020204"/>
                <a:ea typeface="+mn-ea"/>
              </a:rPr>
              <a:t>BOOSTERS</a:t>
            </a:r>
          </a:p>
        </p:txBody>
      </p:sp>
      <p:sp>
        <p:nvSpPr>
          <p:cNvPr id="137" name="TextBox 136">
            <a:extLst>
              <a:ext uri="{FF2B5EF4-FFF2-40B4-BE49-F238E27FC236}">
                <a16:creationId xmlns:a16="http://schemas.microsoft.com/office/drawing/2014/main" id="{48FD355B-36C4-4156-8AF1-AAED6B553EF4}"/>
              </a:ext>
            </a:extLst>
          </p:cNvPr>
          <p:cNvSpPr txBox="1"/>
          <p:nvPr/>
        </p:nvSpPr>
        <p:spPr>
          <a:xfrm>
            <a:off x="9996834" y="2378092"/>
            <a:ext cx="687493" cy="270074"/>
          </a:xfrm>
          <a:prstGeom prst="rect">
            <a:avLst/>
          </a:prstGeom>
          <a:noFill/>
        </p:spPr>
        <p:txBody>
          <a:bodyPr wrap="square" rtlCol="0">
            <a:spAutoFit/>
          </a:bodyPr>
          <a:lstStyle/>
          <a:p>
            <a:pPr algn="ctr" defTabSz="891540" fontAlgn="auto">
              <a:spcBef>
                <a:spcPts val="0"/>
              </a:spcBef>
              <a:spcAft>
                <a:spcPts val="0"/>
              </a:spcAft>
              <a:defRPr/>
            </a:pPr>
            <a:r>
              <a:rPr lang="en-US" sz="1170" b="1" dirty="0">
                <a:solidFill>
                  <a:prstClr val="black"/>
                </a:solidFill>
                <a:latin typeface="Arial" panose="020B0604020202020204"/>
                <a:ea typeface="+mn-ea"/>
              </a:rPr>
              <a:t>5-11</a:t>
            </a:r>
          </a:p>
        </p:txBody>
      </p:sp>
      <p:grpSp>
        <p:nvGrpSpPr>
          <p:cNvPr id="138" name="Group 137">
            <a:extLst>
              <a:ext uri="{FF2B5EF4-FFF2-40B4-BE49-F238E27FC236}">
                <a16:creationId xmlns:a16="http://schemas.microsoft.com/office/drawing/2014/main" id="{1C4071F9-FF79-445E-9697-F0CA8C4F3BC8}"/>
              </a:ext>
            </a:extLst>
          </p:cNvPr>
          <p:cNvGrpSpPr/>
          <p:nvPr/>
        </p:nvGrpSpPr>
        <p:grpSpPr>
          <a:xfrm>
            <a:off x="10136624" y="2738328"/>
            <a:ext cx="411377" cy="402090"/>
            <a:chOff x="5448300" y="2034175"/>
            <a:chExt cx="421925" cy="412400"/>
          </a:xfrm>
        </p:grpSpPr>
        <p:sp>
          <p:nvSpPr>
            <p:cNvPr id="139" name="Rectangle: Rounded Corners 138">
              <a:extLst>
                <a:ext uri="{FF2B5EF4-FFF2-40B4-BE49-F238E27FC236}">
                  <a16:creationId xmlns:a16="http://schemas.microsoft.com/office/drawing/2014/main" id="{BE3468D6-2360-4EFA-B1F0-E1BCC4B896C0}"/>
                </a:ext>
              </a:extLst>
            </p:cNvPr>
            <p:cNvSpPr/>
            <p:nvPr/>
          </p:nvSpPr>
          <p:spPr>
            <a:xfrm>
              <a:off x="5448300" y="2141775"/>
              <a:ext cx="285750" cy="266700"/>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fontAlgn="auto">
                <a:spcBef>
                  <a:spcPts val="0"/>
                </a:spcBef>
                <a:spcAft>
                  <a:spcPts val="0"/>
                </a:spcAft>
                <a:defRPr/>
              </a:pPr>
              <a:endParaRPr lang="en-US" sz="1755">
                <a:solidFill>
                  <a:prstClr val="white"/>
                </a:solidFill>
                <a:latin typeface="Arial" panose="020B0604020202020204"/>
              </a:endParaRPr>
            </a:p>
          </p:txBody>
        </p:sp>
        <p:pic>
          <p:nvPicPr>
            <p:cNvPr id="140" name="Graphic 139" descr="Checkmark">
              <a:extLst>
                <a:ext uri="{FF2B5EF4-FFF2-40B4-BE49-F238E27FC236}">
                  <a16:creationId xmlns:a16="http://schemas.microsoft.com/office/drawing/2014/main" id="{C0B68A9C-41F0-40AC-80A3-DDD6847BF7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7825" y="2034175"/>
              <a:ext cx="412400" cy="412400"/>
            </a:xfrm>
            <a:prstGeom prst="rect">
              <a:avLst/>
            </a:prstGeom>
          </p:spPr>
        </p:pic>
      </p:grpSp>
      <p:grpSp>
        <p:nvGrpSpPr>
          <p:cNvPr id="141" name="Group 140">
            <a:extLst>
              <a:ext uri="{FF2B5EF4-FFF2-40B4-BE49-F238E27FC236}">
                <a16:creationId xmlns:a16="http://schemas.microsoft.com/office/drawing/2014/main" id="{B6DDC729-9916-47D6-99D7-CD54B50171C5}"/>
              </a:ext>
            </a:extLst>
          </p:cNvPr>
          <p:cNvGrpSpPr/>
          <p:nvPr/>
        </p:nvGrpSpPr>
        <p:grpSpPr>
          <a:xfrm>
            <a:off x="9489657" y="4010926"/>
            <a:ext cx="311296" cy="311296"/>
            <a:chOff x="10263687" y="2117168"/>
            <a:chExt cx="319278" cy="319278"/>
          </a:xfrm>
        </p:grpSpPr>
        <p:sp>
          <p:nvSpPr>
            <p:cNvPr id="142" name="Rectangle: Rounded Corners 141">
              <a:extLst>
                <a:ext uri="{FF2B5EF4-FFF2-40B4-BE49-F238E27FC236}">
                  <a16:creationId xmlns:a16="http://schemas.microsoft.com/office/drawing/2014/main" id="{DBDAD390-927B-4F48-A394-E6200F4F7106}"/>
                </a:ext>
              </a:extLst>
            </p:cNvPr>
            <p:cNvSpPr/>
            <p:nvPr/>
          </p:nvSpPr>
          <p:spPr>
            <a:xfrm>
              <a:off x="10270926" y="2133932"/>
              <a:ext cx="285750" cy="266700"/>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fontAlgn="auto">
                <a:spcBef>
                  <a:spcPts val="0"/>
                </a:spcBef>
                <a:spcAft>
                  <a:spcPts val="0"/>
                </a:spcAft>
                <a:defRPr/>
              </a:pPr>
              <a:endParaRPr lang="en-US" sz="1755">
                <a:solidFill>
                  <a:prstClr val="white"/>
                </a:solidFill>
                <a:latin typeface="Arial" panose="020B0604020202020204"/>
              </a:endParaRPr>
            </a:p>
          </p:txBody>
        </p:sp>
        <p:pic>
          <p:nvPicPr>
            <p:cNvPr id="143" name="Graphic 142" descr="Close">
              <a:extLst>
                <a:ext uri="{FF2B5EF4-FFF2-40B4-BE49-F238E27FC236}">
                  <a16:creationId xmlns:a16="http://schemas.microsoft.com/office/drawing/2014/main" id="{D3571D93-9FFD-4EB0-9D8D-09EFC194B1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63687" y="2117168"/>
              <a:ext cx="319278" cy="319278"/>
            </a:xfrm>
            <a:prstGeom prst="rect">
              <a:avLst/>
            </a:prstGeom>
          </p:spPr>
        </p:pic>
      </p:grpSp>
      <p:grpSp>
        <p:nvGrpSpPr>
          <p:cNvPr id="144" name="Group 143">
            <a:extLst>
              <a:ext uri="{FF2B5EF4-FFF2-40B4-BE49-F238E27FC236}">
                <a16:creationId xmlns:a16="http://schemas.microsoft.com/office/drawing/2014/main" id="{11CCEE7F-5F39-4B94-B666-BF06346A2D8B}"/>
              </a:ext>
            </a:extLst>
          </p:cNvPr>
          <p:cNvGrpSpPr/>
          <p:nvPr/>
        </p:nvGrpSpPr>
        <p:grpSpPr>
          <a:xfrm>
            <a:off x="9489657" y="4649423"/>
            <a:ext cx="311296" cy="311296"/>
            <a:chOff x="10263687" y="2117168"/>
            <a:chExt cx="319278" cy="319278"/>
          </a:xfrm>
        </p:grpSpPr>
        <p:sp>
          <p:nvSpPr>
            <p:cNvPr id="145" name="Rectangle: Rounded Corners 144">
              <a:extLst>
                <a:ext uri="{FF2B5EF4-FFF2-40B4-BE49-F238E27FC236}">
                  <a16:creationId xmlns:a16="http://schemas.microsoft.com/office/drawing/2014/main" id="{316BAAB2-45F8-456E-90D1-4A0360FFB455}"/>
                </a:ext>
              </a:extLst>
            </p:cNvPr>
            <p:cNvSpPr/>
            <p:nvPr/>
          </p:nvSpPr>
          <p:spPr>
            <a:xfrm>
              <a:off x="10270926" y="2133932"/>
              <a:ext cx="285750" cy="266700"/>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fontAlgn="auto">
                <a:spcBef>
                  <a:spcPts val="0"/>
                </a:spcBef>
                <a:spcAft>
                  <a:spcPts val="0"/>
                </a:spcAft>
                <a:defRPr/>
              </a:pPr>
              <a:endParaRPr lang="en-US" sz="1755">
                <a:solidFill>
                  <a:prstClr val="white"/>
                </a:solidFill>
                <a:latin typeface="Arial" panose="020B0604020202020204"/>
              </a:endParaRPr>
            </a:p>
          </p:txBody>
        </p:sp>
        <p:pic>
          <p:nvPicPr>
            <p:cNvPr id="146" name="Graphic 145" descr="Close">
              <a:extLst>
                <a:ext uri="{FF2B5EF4-FFF2-40B4-BE49-F238E27FC236}">
                  <a16:creationId xmlns:a16="http://schemas.microsoft.com/office/drawing/2014/main" id="{18704FA6-85F9-40BB-A84E-3B1691D7DA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63687" y="2117168"/>
              <a:ext cx="319278" cy="319278"/>
            </a:xfrm>
            <a:prstGeom prst="rect">
              <a:avLst/>
            </a:prstGeom>
          </p:spPr>
        </p:pic>
      </p:grpSp>
      <p:grpSp>
        <p:nvGrpSpPr>
          <p:cNvPr id="147" name="Group 146">
            <a:extLst>
              <a:ext uri="{FF2B5EF4-FFF2-40B4-BE49-F238E27FC236}">
                <a16:creationId xmlns:a16="http://schemas.microsoft.com/office/drawing/2014/main" id="{2E40D561-DD72-43D4-8806-AC2A37C42C63}"/>
              </a:ext>
            </a:extLst>
          </p:cNvPr>
          <p:cNvGrpSpPr/>
          <p:nvPr/>
        </p:nvGrpSpPr>
        <p:grpSpPr>
          <a:xfrm>
            <a:off x="5567210" y="3412674"/>
            <a:ext cx="311296" cy="311296"/>
            <a:chOff x="10263687" y="2117168"/>
            <a:chExt cx="319278" cy="319278"/>
          </a:xfrm>
        </p:grpSpPr>
        <p:sp>
          <p:nvSpPr>
            <p:cNvPr id="148" name="Rectangle: Rounded Corners 147">
              <a:extLst>
                <a:ext uri="{FF2B5EF4-FFF2-40B4-BE49-F238E27FC236}">
                  <a16:creationId xmlns:a16="http://schemas.microsoft.com/office/drawing/2014/main" id="{6230A5FA-CCD9-4E09-BAF9-580139FD222D}"/>
                </a:ext>
              </a:extLst>
            </p:cNvPr>
            <p:cNvSpPr/>
            <p:nvPr/>
          </p:nvSpPr>
          <p:spPr>
            <a:xfrm>
              <a:off x="10270926" y="2133932"/>
              <a:ext cx="285750" cy="266700"/>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fontAlgn="auto">
                <a:spcBef>
                  <a:spcPts val="0"/>
                </a:spcBef>
                <a:spcAft>
                  <a:spcPts val="0"/>
                </a:spcAft>
                <a:defRPr/>
              </a:pPr>
              <a:endParaRPr lang="en-US" sz="1755">
                <a:solidFill>
                  <a:prstClr val="white"/>
                </a:solidFill>
                <a:latin typeface="Arial" panose="020B0604020202020204"/>
              </a:endParaRPr>
            </a:p>
          </p:txBody>
        </p:sp>
        <p:pic>
          <p:nvPicPr>
            <p:cNvPr id="149" name="Graphic 148" descr="Close">
              <a:extLst>
                <a:ext uri="{FF2B5EF4-FFF2-40B4-BE49-F238E27FC236}">
                  <a16:creationId xmlns:a16="http://schemas.microsoft.com/office/drawing/2014/main" id="{BD428F68-D010-4228-87C8-848DFAF041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63687" y="2117168"/>
              <a:ext cx="319278" cy="319278"/>
            </a:xfrm>
            <a:prstGeom prst="rect">
              <a:avLst/>
            </a:prstGeom>
          </p:spPr>
        </p:pic>
      </p:grpSp>
      <p:grpSp>
        <p:nvGrpSpPr>
          <p:cNvPr id="150" name="Group 149">
            <a:extLst>
              <a:ext uri="{FF2B5EF4-FFF2-40B4-BE49-F238E27FC236}">
                <a16:creationId xmlns:a16="http://schemas.microsoft.com/office/drawing/2014/main" id="{D08139EF-6295-4927-99F7-5D035DDC56DA}"/>
              </a:ext>
            </a:extLst>
          </p:cNvPr>
          <p:cNvGrpSpPr/>
          <p:nvPr/>
        </p:nvGrpSpPr>
        <p:grpSpPr>
          <a:xfrm>
            <a:off x="7482409" y="3404424"/>
            <a:ext cx="311296" cy="311296"/>
            <a:chOff x="10263687" y="2117168"/>
            <a:chExt cx="319278" cy="319278"/>
          </a:xfrm>
        </p:grpSpPr>
        <p:sp>
          <p:nvSpPr>
            <p:cNvPr id="151" name="Rectangle: Rounded Corners 150">
              <a:extLst>
                <a:ext uri="{FF2B5EF4-FFF2-40B4-BE49-F238E27FC236}">
                  <a16:creationId xmlns:a16="http://schemas.microsoft.com/office/drawing/2014/main" id="{F5556D82-2D76-4D9A-A616-1EA825AA33FB}"/>
                </a:ext>
              </a:extLst>
            </p:cNvPr>
            <p:cNvSpPr/>
            <p:nvPr/>
          </p:nvSpPr>
          <p:spPr>
            <a:xfrm>
              <a:off x="10270926" y="2133932"/>
              <a:ext cx="285750" cy="266700"/>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fontAlgn="auto">
                <a:spcBef>
                  <a:spcPts val="0"/>
                </a:spcBef>
                <a:spcAft>
                  <a:spcPts val="0"/>
                </a:spcAft>
                <a:defRPr/>
              </a:pPr>
              <a:endParaRPr lang="en-US" sz="1755">
                <a:solidFill>
                  <a:prstClr val="white"/>
                </a:solidFill>
                <a:latin typeface="Arial" panose="020B0604020202020204"/>
              </a:endParaRPr>
            </a:p>
          </p:txBody>
        </p:sp>
        <p:pic>
          <p:nvPicPr>
            <p:cNvPr id="152" name="Graphic 151" descr="Close">
              <a:extLst>
                <a:ext uri="{FF2B5EF4-FFF2-40B4-BE49-F238E27FC236}">
                  <a16:creationId xmlns:a16="http://schemas.microsoft.com/office/drawing/2014/main" id="{CF9E77C3-BCEF-448A-9E7F-33A48804A2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63687" y="2117168"/>
              <a:ext cx="319278" cy="319278"/>
            </a:xfrm>
            <a:prstGeom prst="rect">
              <a:avLst/>
            </a:prstGeom>
          </p:spPr>
        </p:pic>
      </p:grpSp>
      <p:grpSp>
        <p:nvGrpSpPr>
          <p:cNvPr id="153" name="Group 152">
            <a:extLst>
              <a:ext uri="{FF2B5EF4-FFF2-40B4-BE49-F238E27FC236}">
                <a16:creationId xmlns:a16="http://schemas.microsoft.com/office/drawing/2014/main" id="{4DC1F0B1-B04E-4886-B98F-AE6CD511F814}"/>
              </a:ext>
            </a:extLst>
          </p:cNvPr>
          <p:cNvGrpSpPr/>
          <p:nvPr/>
        </p:nvGrpSpPr>
        <p:grpSpPr>
          <a:xfrm>
            <a:off x="9489657" y="3404424"/>
            <a:ext cx="311296" cy="311296"/>
            <a:chOff x="10263687" y="2117168"/>
            <a:chExt cx="319278" cy="319278"/>
          </a:xfrm>
        </p:grpSpPr>
        <p:sp>
          <p:nvSpPr>
            <p:cNvPr id="154" name="Rectangle: Rounded Corners 153">
              <a:extLst>
                <a:ext uri="{FF2B5EF4-FFF2-40B4-BE49-F238E27FC236}">
                  <a16:creationId xmlns:a16="http://schemas.microsoft.com/office/drawing/2014/main" id="{23674995-3B62-4B76-953B-C2FD9EAD7304}"/>
                </a:ext>
              </a:extLst>
            </p:cNvPr>
            <p:cNvSpPr/>
            <p:nvPr/>
          </p:nvSpPr>
          <p:spPr>
            <a:xfrm>
              <a:off x="10270926" y="2133932"/>
              <a:ext cx="285750" cy="266700"/>
            </a:xfrm>
            <a:prstGeom prst="round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fontAlgn="auto">
                <a:spcBef>
                  <a:spcPts val="0"/>
                </a:spcBef>
                <a:spcAft>
                  <a:spcPts val="0"/>
                </a:spcAft>
                <a:defRPr/>
              </a:pPr>
              <a:endParaRPr lang="en-US" sz="1755">
                <a:solidFill>
                  <a:prstClr val="white"/>
                </a:solidFill>
                <a:latin typeface="Arial" panose="020B0604020202020204"/>
              </a:endParaRPr>
            </a:p>
          </p:txBody>
        </p:sp>
        <p:pic>
          <p:nvPicPr>
            <p:cNvPr id="155" name="Graphic 154" descr="Close">
              <a:extLst>
                <a:ext uri="{FF2B5EF4-FFF2-40B4-BE49-F238E27FC236}">
                  <a16:creationId xmlns:a16="http://schemas.microsoft.com/office/drawing/2014/main" id="{0C74FF3B-B672-4ABC-AC6C-A5096688A6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63687" y="2117168"/>
              <a:ext cx="319278" cy="319278"/>
            </a:xfrm>
            <a:prstGeom prst="rect">
              <a:avLst/>
            </a:prstGeom>
          </p:spPr>
        </p:pic>
      </p:grpSp>
    </p:spTree>
    <p:extLst>
      <p:ext uri="{BB962C8B-B14F-4D97-AF65-F5344CB8AC3E}">
        <p14:creationId xmlns:p14="http://schemas.microsoft.com/office/powerpoint/2010/main" val="3467386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043587-08A7-734B-A619-2A2B57EDCCD5}"/>
              </a:ext>
            </a:extLst>
          </p:cNvPr>
          <p:cNvSpPr/>
          <p:nvPr/>
        </p:nvSpPr>
        <p:spPr>
          <a:xfrm>
            <a:off x="0" y="29653"/>
            <a:ext cx="11887200" cy="1409303"/>
          </a:xfrm>
          <a:prstGeom prst="rect">
            <a:avLst/>
          </a:prstGeom>
          <a:solidFill>
            <a:srgbClr val="0B3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fontAlgn="auto">
              <a:spcBef>
                <a:spcPts val="0"/>
              </a:spcBef>
              <a:spcAft>
                <a:spcPts val="0"/>
              </a:spcAft>
              <a:defRPr/>
            </a:pPr>
            <a:endParaRPr lang="en-US" sz="1755">
              <a:solidFill>
                <a:prstClr val="white"/>
              </a:solidFill>
              <a:latin typeface="Arial" panose="020B0604020202020204"/>
            </a:endParaRPr>
          </a:p>
        </p:txBody>
      </p:sp>
      <p:sp>
        <p:nvSpPr>
          <p:cNvPr id="6" name="Title 8">
            <a:extLst>
              <a:ext uri="{FF2B5EF4-FFF2-40B4-BE49-F238E27FC236}">
                <a16:creationId xmlns:a16="http://schemas.microsoft.com/office/drawing/2014/main" id="{BE32AED5-8390-304D-AD9F-00C3335E31A4}"/>
              </a:ext>
            </a:extLst>
          </p:cNvPr>
          <p:cNvSpPr txBox="1">
            <a:spLocks/>
          </p:cNvSpPr>
          <p:nvPr/>
        </p:nvSpPr>
        <p:spPr>
          <a:xfrm>
            <a:off x="608385" y="3479267"/>
            <a:ext cx="4610871" cy="615698"/>
          </a:xfrm>
          <a:prstGeom prst="rect">
            <a:avLst/>
          </a:prstGeom>
        </p:spPr>
        <p:txBody>
          <a:bodyPr>
            <a:noAutofit/>
          </a:bodyPr>
          <a:lst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defTabSz="668655" fontAlgn="auto">
              <a:spcAft>
                <a:spcPts val="0"/>
              </a:spcAft>
              <a:defRPr/>
            </a:pPr>
            <a:endParaRPr lang="en-US" sz="3803" b="1">
              <a:solidFill>
                <a:srgbClr val="0C4067"/>
              </a:solidFill>
            </a:endParaRPr>
          </a:p>
        </p:txBody>
      </p:sp>
      <p:sp>
        <p:nvSpPr>
          <p:cNvPr id="3" name="Title 8">
            <a:extLst>
              <a:ext uri="{FF2B5EF4-FFF2-40B4-BE49-F238E27FC236}">
                <a16:creationId xmlns:a16="http://schemas.microsoft.com/office/drawing/2014/main" id="{E0F9C8FD-6B95-7143-8E34-111A7D74DD06}"/>
              </a:ext>
            </a:extLst>
          </p:cNvPr>
          <p:cNvSpPr txBox="1">
            <a:spLocks/>
          </p:cNvSpPr>
          <p:nvPr/>
        </p:nvSpPr>
        <p:spPr>
          <a:xfrm>
            <a:off x="608386" y="620624"/>
            <a:ext cx="10615467" cy="1105311"/>
          </a:xfrm>
          <a:prstGeom prst="rect">
            <a:avLst/>
          </a:prstGeom>
        </p:spPr>
        <p:txBody>
          <a:bodyPr>
            <a:noAutofit/>
          </a:bodyPr>
          <a:lstStyle>
            <a:lvl1pPr algn="l" defTabSz="685800"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a:lstStyle>
          <a:p>
            <a:pPr algn="ctr" defTabSz="823436" fontAlgn="auto">
              <a:spcAft>
                <a:spcPct val="35000"/>
              </a:spcAft>
              <a:defRPr/>
            </a:pPr>
            <a:r>
              <a:rPr lang="en-US" sz="3900">
                <a:solidFill>
                  <a:prstClr val="white"/>
                </a:solidFill>
                <a:latin typeface="Arial"/>
                <a:cs typeface="Arial"/>
              </a:rPr>
              <a:t>Additional Doses and Boosters</a:t>
            </a:r>
            <a:endParaRPr lang="en-US" sz="3900">
              <a:solidFill>
                <a:prstClr val="white"/>
              </a:solidFill>
              <a:highlight>
                <a:srgbClr val="FFFF00"/>
              </a:highlight>
            </a:endParaRPr>
          </a:p>
        </p:txBody>
      </p:sp>
      <p:cxnSp>
        <p:nvCxnSpPr>
          <p:cNvPr id="8" name="Straight Connector 7">
            <a:extLst>
              <a:ext uri="{FF2B5EF4-FFF2-40B4-BE49-F238E27FC236}">
                <a16:creationId xmlns:a16="http://schemas.microsoft.com/office/drawing/2014/main" id="{4F37F8E7-CDF0-E247-8EE6-DBDCDEE50622}"/>
              </a:ext>
            </a:extLst>
          </p:cNvPr>
          <p:cNvCxnSpPr/>
          <p:nvPr/>
        </p:nvCxnSpPr>
        <p:spPr>
          <a:xfrm>
            <a:off x="462561" y="1438956"/>
            <a:ext cx="1092337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4">
            <a:extLst>
              <a:ext uri="{FF2B5EF4-FFF2-40B4-BE49-F238E27FC236}">
                <a16:creationId xmlns:a16="http://schemas.microsoft.com/office/drawing/2014/main" id="{314D691D-B7F5-4F61-AB60-2CD461D2EFFE}"/>
              </a:ext>
            </a:extLst>
          </p:cNvPr>
          <p:cNvPicPr>
            <a:picLocks noChangeAspect="1"/>
          </p:cNvPicPr>
          <p:nvPr/>
        </p:nvPicPr>
        <p:blipFill>
          <a:blip r:embed="rId3"/>
          <a:stretch>
            <a:fillRect/>
          </a:stretch>
        </p:blipFill>
        <p:spPr>
          <a:xfrm>
            <a:off x="1878444" y="1731266"/>
            <a:ext cx="8074868" cy="4570883"/>
          </a:xfrm>
          <a:prstGeom prst="rect">
            <a:avLst/>
          </a:prstGeom>
        </p:spPr>
      </p:pic>
    </p:spTree>
    <p:extLst>
      <p:ext uri="{BB962C8B-B14F-4D97-AF65-F5344CB8AC3E}">
        <p14:creationId xmlns:p14="http://schemas.microsoft.com/office/powerpoint/2010/main" val="24428637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ags/tag6.xml><?xml version="1.0" encoding="utf-8"?>
<p:tagLst xmlns:a="http://schemas.openxmlformats.org/drawingml/2006/main" xmlns:r="http://schemas.openxmlformats.org/officeDocument/2006/relationships" xmlns:p="http://schemas.openxmlformats.org/presentationml/2006/main">
  <p:tag name="MM_SLIDE_TYPE" val="6"/>
</p:tagLst>
</file>

<file path=ppt/tags/tag7.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4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Custom 1">
      <a:dk1>
        <a:sysClr val="windowText" lastClr="000000"/>
      </a:dk1>
      <a:lt1>
        <a:sysClr val="window" lastClr="FFFFFF"/>
      </a:lt1>
      <a:dk2>
        <a:srgbClr val="FFFFFF"/>
      </a:dk2>
      <a:lt2>
        <a:srgbClr val="44546A"/>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78034D10B45F4AB981681B49E3BA84" ma:contentTypeVersion="13" ma:contentTypeDescription="Create a new document." ma:contentTypeScope="" ma:versionID="937902bd948331ef138468c11036a9ae">
  <xsd:schema xmlns:xsd="http://www.w3.org/2001/XMLSchema" xmlns:xs="http://www.w3.org/2001/XMLSchema" xmlns:p="http://schemas.microsoft.com/office/2006/metadata/properties" xmlns:ns1="http://schemas.microsoft.com/sharepoint/v3" xmlns:ns2="16f00c2e-ac5c-418b-9f13-a0771dbd417d" xmlns:ns3="a721ab99-4100-4f07-9873-7a01e469d395" targetNamespace="http://schemas.microsoft.com/office/2006/metadata/properties" ma:root="true" ma:fieldsID="338b0f5048c19d7bf01671392e769051" ns1:_="" ns2:_="" ns3:_="">
    <xsd:import namespace="http://schemas.microsoft.com/sharepoint/v3"/>
    <xsd:import namespace="16f00c2e-ac5c-418b-9f13-a0771dbd417d"/>
    <xsd:import namespace="a721ab99-4100-4f07-9873-7a01e469d395"/>
    <xsd:element name="properties">
      <xsd:complexType>
        <xsd:sequence>
          <xsd:element name="documentManagement">
            <xsd:complexType>
              <xsd:all>
                <xsd:element ref="ns2:_dlc_DocId" minOccurs="0"/>
                <xsd:element ref="ns2:_dlc_DocIdUrl" minOccurs="0"/>
                <xsd:element ref="ns2:_dlc_DocIdPersistId" minOccurs="0"/>
                <xsd:element ref="ns1:URL" minOccurs="0"/>
                <xsd:element ref="ns2:SharedWithUsers" minOccurs="0"/>
                <xsd:element ref="ns3: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11"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f00c2e-ac5c-418b-9f13-a0771dbd417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721ab99-4100-4f07-9873-7a01e469d395" elementFormDefault="qualified">
    <xsd:import namespace="http://schemas.microsoft.com/office/2006/documentManagement/types"/>
    <xsd:import namespace="http://schemas.microsoft.com/office/infopath/2007/PartnerControls"/>
    <xsd:element name="Section" ma:index="13" nillable="true" ma:displayName="Section" ma:internalName="Sec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16f00c2e-ac5c-418b-9f13-a0771dbd417d">bf-01490-1484820030-7949</_dlc_DocId>
    <_dlc_DocIdUrl xmlns="16f00c2e-ac5c-418b-9f13-a0771dbd417d">
      <Url>https://mottmac.sharepoint.com/teams/bf-01490/gs-RAL-pursui/_layouts/15/DocIdRedir.aspx?ID=bf-01490-1484820030-7949</Url>
      <Description>bf-01490-1484820030-7949</Description>
    </_dlc_DocIdUrl>
    <URL xmlns="http://schemas.microsoft.com/sharepoint/v3">
      <Url xsi:nil="true"/>
      <Description xsi:nil="true"/>
    </URL>
    <Section xmlns="a721ab99-4100-4f07-9873-7a01e469d395">Transit System Meetings</Section>
  </documentManagement>
</p:properties>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878CD7-7246-4E55-912D-77CD0AD99F6B}"/>
</file>

<file path=customXml/itemProps2.xml><?xml version="1.0" encoding="utf-8"?>
<ds:datastoreItem xmlns:ds="http://schemas.openxmlformats.org/officeDocument/2006/customXml" ds:itemID="{049D7261-F066-4658-8933-15520A0D1F64}"/>
</file>

<file path=customXml/itemProps3.xml><?xml version="1.0" encoding="utf-8"?>
<ds:datastoreItem xmlns:ds="http://schemas.openxmlformats.org/officeDocument/2006/customXml" ds:itemID="{F03FBEE8-6292-4D13-A212-A7E23E8FC7C8}"/>
</file>

<file path=customXml/itemProps4.xml><?xml version="1.0" encoding="utf-8"?>
<ds:datastoreItem xmlns:ds="http://schemas.openxmlformats.org/officeDocument/2006/customXml" ds:itemID="{4D5A9F6D-6F1D-4F11-889A-EC0C3D3065E9}"/>
</file>

<file path=docProps/app.xml><?xml version="1.0" encoding="utf-8"?>
<Properties xmlns="http://schemas.openxmlformats.org/officeDocument/2006/extended-properties" xmlns:vt="http://schemas.openxmlformats.org/officeDocument/2006/docPropsVTypes">
  <TotalTime>2294</TotalTime>
  <Words>2120</Words>
  <Application>Microsoft Office PowerPoint</Application>
  <PresentationFormat>Custom</PresentationFormat>
  <Paragraphs>320</Paragraphs>
  <Slides>35</Slides>
  <Notes>25</Notes>
  <HiddenSlides>0</HiddenSlides>
  <MMClips>0</MMClips>
  <ScaleCrop>false</ScaleCrop>
  <HeadingPairs>
    <vt:vector size="8" baseType="variant">
      <vt:variant>
        <vt:lpstr>Fonts Used</vt:lpstr>
      </vt:variant>
      <vt:variant>
        <vt:i4>13</vt:i4>
      </vt:variant>
      <vt:variant>
        <vt:lpstr>Theme</vt:lpstr>
      </vt:variant>
      <vt:variant>
        <vt:i4>6</vt:i4>
      </vt:variant>
      <vt:variant>
        <vt:lpstr>Embedded OLE Servers</vt:lpstr>
      </vt:variant>
      <vt:variant>
        <vt:i4>1</vt:i4>
      </vt:variant>
      <vt:variant>
        <vt:lpstr>Slide Titles</vt:lpstr>
      </vt:variant>
      <vt:variant>
        <vt:i4>35</vt:i4>
      </vt:variant>
    </vt:vector>
  </HeadingPairs>
  <TitlesOfParts>
    <vt:vector size="55" baseType="lpstr">
      <vt:lpstr>Arial</vt:lpstr>
      <vt:lpstr>Arial,Sans-Serif</vt:lpstr>
      <vt:lpstr>Calibri</vt:lpstr>
      <vt:lpstr>Calibri Light</vt:lpstr>
      <vt:lpstr>Century Gothic</vt:lpstr>
      <vt:lpstr>EYInterstate</vt:lpstr>
      <vt:lpstr>EYInterstate Light</vt:lpstr>
      <vt:lpstr>Franklin Gothic Demi Cond</vt:lpstr>
      <vt:lpstr>Franklin Gothic Medium</vt:lpstr>
      <vt:lpstr>Franklin Gothic Medium Cond</vt:lpstr>
      <vt:lpstr>Gotham Bold</vt:lpstr>
      <vt:lpstr>Symbol</vt:lpstr>
      <vt:lpstr>TransportNew</vt:lpstr>
      <vt:lpstr>Office Theme</vt:lpstr>
      <vt:lpstr>1_Office Theme</vt:lpstr>
      <vt:lpstr>2_office theme</vt:lpstr>
      <vt:lpstr>13_Office Theme</vt:lpstr>
      <vt:lpstr>14_Office Theme</vt:lpstr>
      <vt:lpstr>Custom Design</vt:lpstr>
      <vt:lpstr>think-cell Slide</vt:lpstr>
      <vt:lpstr>Integrated Mobility Division Transit Systems Call </vt:lpstr>
      <vt:lpstr>AGENDA</vt:lpstr>
      <vt:lpstr>NC Transit to Vaccinations</vt:lpstr>
      <vt:lpstr>  DHHS CARES Act Vaccine Trip Claims (as of October 13, 2021)  REMINDER: Please use Expanded DHHS Claim form with Trip Tiers </vt:lpstr>
      <vt:lpstr>Expanded Trip Expenses by Trip Type Since August 12, 2021  REMINDER: Please use Expanded DHHS Claim form with Trip Tiers </vt:lpstr>
      <vt:lpstr>DHHS Cares Funding Amounts Dashboard</vt:lpstr>
      <vt:lpstr>NCDOT-IMD Transit System Meeting</vt:lpstr>
      <vt:lpstr>Vaccine Approval Outlook</vt:lpstr>
      <vt:lpstr>PowerPoint Presentation</vt:lpstr>
      <vt:lpstr>Boosters – Tips for vaccinating employees</vt:lpstr>
      <vt:lpstr>CARES Act Update</vt:lpstr>
      <vt:lpstr>CARES Act Round 4 Distribution Plan</vt:lpstr>
      <vt:lpstr>5311 Claims Reimbursements  (76 Agreements)</vt:lpstr>
      <vt:lpstr>CARES Intercity Reimbursements  (4 Agreements)</vt:lpstr>
      <vt:lpstr>CARES 5307GA/ADTAP</vt:lpstr>
      <vt:lpstr>Other Funding and Grant Administration Updates</vt:lpstr>
      <vt:lpstr>ROAP &amp; SMAP Reminder</vt:lpstr>
      <vt:lpstr>PowerPoint Presentation</vt:lpstr>
      <vt:lpstr>Second Call for Projects</vt:lpstr>
      <vt:lpstr>Other Updates &amp; Reminders</vt:lpstr>
      <vt:lpstr>TSA Mask Mandate</vt:lpstr>
      <vt:lpstr>Transit Communication Hub</vt:lpstr>
      <vt:lpstr>Transit Communication Hub</vt:lpstr>
      <vt:lpstr>Regional Contact Information</vt:lpstr>
      <vt:lpstr>Technology RFP Timeline Updates</vt:lpstr>
      <vt:lpstr>Compensation Study Updates</vt:lpstr>
      <vt:lpstr>Compensation Study Findings</vt:lpstr>
      <vt:lpstr>Compensation Study Findings</vt:lpstr>
      <vt:lpstr>Workforce Workgroup Formed</vt:lpstr>
      <vt:lpstr>Procurement Updates</vt:lpstr>
      <vt:lpstr>State Management Plan</vt:lpstr>
      <vt:lpstr>Training Updates</vt:lpstr>
      <vt:lpstr>Upcoming Webinar</vt:lpstr>
      <vt:lpstr>Reports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Mobility Division Transit Systems Call</dc:title>
  <dc:creator>Hildebrandt, Heather J</dc:creator>
  <cp:lastModifiedBy>Brumfield, Ryan M</cp:lastModifiedBy>
  <cp:revision>115</cp:revision>
  <dcterms:created xsi:type="dcterms:W3CDTF">2020-12-15T18:39:39Z</dcterms:created>
  <dcterms:modified xsi:type="dcterms:W3CDTF">2021-10-13T17:51:57Z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0x010100A878034D10B45F4AB981681B49E3BA84</vt:lpwstr>
  </property>
  <property fmtid="{D5CDD505-2E9C-101B-9397-08002B2CF9AE}" pid="3" name="Order">
    <vt:r8>7600</vt:r8>
  </property>
</Properties>
</file>