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5"/>
    <p:sldMasterId id="2147483648" r:id="rId6"/>
  </p:sldMasterIdLst>
  <p:notesMasterIdLst>
    <p:notesMasterId r:id="rId17"/>
  </p:notesMasterIdLst>
  <p:handoutMasterIdLst>
    <p:handoutMasterId r:id="rId18"/>
  </p:handoutMasterIdLst>
  <p:sldIdLst>
    <p:sldId id="257" r:id="rId7"/>
    <p:sldId id="362" r:id="rId8"/>
    <p:sldId id="363" r:id="rId9"/>
    <p:sldId id="261" r:id="rId10"/>
    <p:sldId id="621" r:id="rId11"/>
    <p:sldId id="263" r:id="rId12"/>
    <p:sldId id="616" r:id="rId13"/>
    <p:sldId id="618" r:id="rId14"/>
    <p:sldId id="619" r:id="rId15"/>
    <p:sldId id="620" r:id="rId1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le K Bingham" initials="DKB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1492" autoAdjust="0"/>
  </p:normalViewPr>
  <p:slideViewPr>
    <p:cSldViewPr snapToGrid="0" snapToObjects="1">
      <p:cViewPr>
        <p:scale>
          <a:sx n="101" d="100"/>
          <a:sy n="101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-1920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customXml" Target="../customXml/item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3837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17B9A60-827A-884C-98D7-FE71B9DC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379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0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0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0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47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98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46738"/>
            <a:ext cx="8229600" cy="370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_4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4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4121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NCDOT_PowerPoint_Template_Inside-02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9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guestMM@ncdot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nside16.ncdot.gov/training/Pages/Training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174123" y="4166455"/>
            <a:ext cx="8870013" cy="785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/>
              <a:t>SharePoint 2013 </a:t>
            </a:r>
            <a:r>
              <a:rPr lang="en-US" b="1" dirty="0" smtClean="0"/>
              <a:t>Contributor Class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74123" y="5202556"/>
            <a:ext cx="8870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</a:rPr>
              <a:t>Deanna Springall/Leung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</a:rPr>
              <a:t>Chan</a:t>
            </a:r>
          </a:p>
        </p:txBody>
      </p:sp>
    </p:spTree>
    <p:extLst>
      <p:ext uri="{BB962C8B-B14F-4D97-AF65-F5344CB8AC3E}">
        <p14:creationId xmlns:p14="http://schemas.microsoft.com/office/powerpoint/2010/main" val="22786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Contributor Training </a:t>
            </a:r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5752"/>
          <a:stretch/>
        </p:blipFill>
        <p:spPr bwMode="auto">
          <a:xfrm>
            <a:off x="457200" y="2354204"/>
            <a:ext cx="8233671" cy="40021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2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978870"/>
            <a:ext cx="4114800" cy="320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Overview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SharePoint?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NCDOT Websites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Roles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Search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SharePoint Interface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724400" y="2978869"/>
            <a:ext cx="4114800" cy="32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en-US" sz="2800" dirty="0"/>
              <a:t>SharePoint Changes 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Items </a:t>
            </a:r>
            <a:r>
              <a:rPr lang="en-US" sz="2800" dirty="0"/>
              <a:t>&amp; Lists 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Files &amp; Libraries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SharePoint &amp; Office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Help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Wrap Up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3" descr="C:\Users\drspringall\Desktop\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29" y="980484"/>
            <a:ext cx="3436070" cy="1938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Name</a:t>
            </a:r>
            <a:endParaRPr lang="en-US" dirty="0"/>
          </a:p>
          <a:p>
            <a:r>
              <a:rPr lang="en-US" dirty="0" smtClean="0"/>
              <a:t>Where You Work and What </a:t>
            </a:r>
            <a:r>
              <a:rPr lang="en-US" dirty="0"/>
              <a:t>You Do</a:t>
            </a:r>
          </a:p>
          <a:p>
            <a:r>
              <a:rPr lang="en-US" dirty="0" smtClean="0"/>
              <a:t>SharePoint Experience – </a:t>
            </a:r>
            <a:br>
              <a:rPr lang="en-US" dirty="0" smtClean="0"/>
            </a:br>
            <a:r>
              <a:rPr lang="en-US" dirty="0" smtClean="0"/>
              <a:t>Inside NCDOT? Connect NCDOT?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Instructor’s Intro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Restrooms</a:t>
            </a:r>
          </a:p>
          <a:p>
            <a:r>
              <a:rPr lang="en-US" dirty="0" smtClean="0"/>
              <a:t>Vending machines</a:t>
            </a:r>
          </a:p>
          <a:p>
            <a:r>
              <a:rPr lang="en-US" dirty="0" smtClean="0"/>
              <a:t>No food; drinks OK if they have lid or cap</a:t>
            </a:r>
            <a:endParaRPr lang="en-US" dirty="0"/>
          </a:p>
          <a:p>
            <a:r>
              <a:rPr lang="en-US" dirty="0" smtClean="0"/>
              <a:t>Lunch spots on </a:t>
            </a:r>
            <a:r>
              <a:rPr lang="en-US" dirty="0"/>
              <a:t>bulletin </a:t>
            </a:r>
            <a:r>
              <a:rPr lang="en-US" dirty="0" smtClean="0"/>
              <a:t>board</a:t>
            </a:r>
          </a:p>
          <a:p>
            <a:r>
              <a:rPr lang="en-US" dirty="0"/>
              <a:t>Wireless: </a:t>
            </a:r>
            <a:r>
              <a:rPr lang="en-US" dirty="0" smtClean="0"/>
              <a:t>NCDOT_GUEST</a:t>
            </a:r>
            <a:endParaRPr lang="en-US" dirty="0"/>
          </a:p>
          <a:p>
            <a:pPr lvl="1"/>
            <a:r>
              <a:rPr lang="en-US" dirty="0"/>
              <a:t>Username: </a:t>
            </a:r>
            <a:r>
              <a:rPr lang="en-US" dirty="0">
                <a:hlinkClick r:id="rId3"/>
              </a:rPr>
              <a:t>guestMM@ncdot.gov</a:t>
            </a:r>
            <a:r>
              <a:rPr lang="en-US" dirty="0"/>
              <a:t> (</a:t>
            </a:r>
            <a:r>
              <a:rPr lang="en-US" dirty="0" smtClean="0"/>
              <a:t>guest04@ncdot.gov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Password:  </a:t>
            </a:r>
            <a:r>
              <a:rPr lang="en-US" dirty="0" err="1"/>
              <a:t>gMMYYYY</a:t>
            </a:r>
            <a:r>
              <a:rPr lang="en-US" dirty="0"/>
              <a:t> </a:t>
            </a:r>
            <a:br>
              <a:rPr lang="en-US" dirty="0"/>
            </a:br>
            <a:r>
              <a:rPr lang="en-US"/>
              <a:t>(</a:t>
            </a:r>
            <a:r>
              <a:rPr lang="en-US" smtClean="0"/>
              <a:t>g042015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9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Class </a:t>
            </a:r>
            <a:r>
              <a:rPr lang="en-US" dirty="0"/>
              <a:t>Goals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Become comfortable </a:t>
            </a:r>
            <a:r>
              <a:rPr lang="en-US" dirty="0"/>
              <a:t>with the Contributor tasks covered in this </a:t>
            </a:r>
            <a:r>
              <a:rPr lang="en-US" dirty="0" smtClean="0"/>
              <a:t>class</a:t>
            </a:r>
          </a:p>
          <a:p>
            <a:r>
              <a:rPr lang="en-US" dirty="0" smtClean="0"/>
              <a:t>Understand </a:t>
            </a:r>
            <a:r>
              <a:rPr lang="en-US" dirty="0"/>
              <a:t>the </a:t>
            </a:r>
            <a:r>
              <a:rPr lang="en-US" dirty="0" smtClean="0"/>
              <a:t>division of labor between a SharePoint Contributor </a:t>
            </a:r>
            <a:r>
              <a:rPr lang="en-US" dirty="0"/>
              <a:t>and a SharePoint </a:t>
            </a:r>
            <a:r>
              <a:rPr lang="en-US" dirty="0" smtClean="0"/>
              <a:t>Designer</a:t>
            </a:r>
            <a:endParaRPr lang="en-US" dirty="0"/>
          </a:p>
          <a:p>
            <a:r>
              <a:rPr lang="en-US" dirty="0" smtClean="0"/>
              <a:t>Know where to </a:t>
            </a:r>
            <a:r>
              <a:rPr lang="en-US" smtClean="0"/>
              <a:t>find resources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Class Techniques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Videos</a:t>
            </a:r>
          </a:p>
          <a:p>
            <a:r>
              <a:rPr lang="en-US" dirty="0" smtClean="0"/>
              <a:t>Lectures and slides</a:t>
            </a:r>
          </a:p>
          <a:p>
            <a:r>
              <a:rPr lang="en-US" dirty="0" smtClean="0"/>
              <a:t>Demos</a:t>
            </a:r>
          </a:p>
          <a:p>
            <a:r>
              <a:rPr lang="en-US" dirty="0" smtClean="0"/>
              <a:t>Exercises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Class demos may not be the same as the demos in the slides</a:t>
            </a:r>
          </a:p>
          <a:p>
            <a:r>
              <a:rPr lang="en-US" dirty="0" smtClean="0"/>
              <a:t>This is intentional – you get more 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8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Let’s Get Started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246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1939465"/>
            <a:ext cx="8382000" cy="4260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Have you logged in as yourself?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you access the SharePoint </a:t>
            </a:r>
            <a:r>
              <a:rPr lang="en-US" dirty="0"/>
              <a:t>2013 </a:t>
            </a:r>
            <a:r>
              <a:rPr lang="en-US" dirty="0" smtClean="0"/>
              <a:t>sites listed in the handout?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73" y="3261381"/>
            <a:ext cx="3661427" cy="29382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2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Demo of Contributor Training Site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C:\Users\drspringall\Desktop\sharepoint_icons copy-06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25" y="240979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3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Contributor Training </a:t>
            </a:r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0"/>
          <a:stretch/>
        </p:blipFill>
        <p:spPr bwMode="auto">
          <a:xfrm>
            <a:off x="456366" y="2066544"/>
            <a:ext cx="8230433" cy="3796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3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endaClass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CONNECT-570-66</_dlc_DocId>
    <_dlc_DocIdUrl xmlns="16f00c2e-ac5c-418b-9f13-a0771dbd417d">
      <Url>https://inside13qc.ncdot.gov/stage/connect/help/SharePointTraining/_layouts/15/DocIdRedir.aspx?ID=CONNECT-570-66</Url>
      <Description>CONNECT-570-66</Description>
    </_dlc_DocIdUrl>
    <UserForTrainingPages xmlns="16f00c2e-ac5c-418b-9f13-a0771dbd417d">
      <Value>Contributor</Value>
    </UserForTrainingPages>
    <Web_x0020_Site xmlns="16f00c2e-ac5c-418b-9f13-a0771dbd417d">
      <Value>Connect</Value>
      <Value>Inside</Value>
    </Web_x0020_Site>
    <OrderTrainingMaterialsDesigner xmlns="16f00c2e-ac5c-418b-9f13-a0771dbd417d" xsi:nil="true"/>
    <OrderTrainingMaterialsContributor xmlns="16f00c2e-ac5c-418b-9f13-a0771dbd417d">1</OrderTrainingMaterialsContributor>
    <Order1 xmlns="16f00c2e-ac5c-418b-9f13-a0771dbd417d" xsi:nil="true"/>
    <TrainingMaterial xmlns="16f00c2e-ac5c-418b-9f13-a0771dbd417d">Presentation</TrainingMaterial>
    <URL xmlns="http://schemas.microsoft.com/sharepoint/v3">
      <Url xsi:nil="true"/>
      <Description xsi:nil="true"/>
    </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BD1ACF8B4E43A5A6492C8BECE13E" ma:contentTypeVersion="5" ma:contentTypeDescription="Create a new document." ma:contentTypeScope="" ma:versionID="81d941f707148197c8215f35901e57b6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targetNamespace="http://schemas.microsoft.com/office/2006/metadata/properties" ma:root="true" ma:fieldsID="cb66e1d07e5dc48b1e035d83d0267873" ns1:_="" ns2:_="">
    <xsd:import namespace="http://schemas.microsoft.com/sharepoint/v3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UserForTrainingPages" minOccurs="0"/>
                <xsd:element ref="ns2:Web_x0020_Site" minOccurs="0"/>
                <xsd:element ref="ns2:OrderTrainingMaterialsContributor" minOccurs="0"/>
                <xsd:element ref="ns2:OrderTrainingMaterialsDesigner" minOccurs="0"/>
                <xsd:element ref="ns2:Order1" minOccurs="0"/>
                <xsd:element ref="ns2:TrainingMaterial" minOccurs="0"/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UserForTrainingPages" ma:index="4" nillable="true" ma:displayName="UserForTrainingPages" ma:internalName="UserForTrainingP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struction Contributor-Desktop"/>
                    <xsd:enumeration value="Construction Contributor-iPad"/>
                    <xsd:enumeration value="Contributor"/>
                    <xsd:enumeration value="Delegated Access Manager"/>
                    <xsd:enumeration value="Designer"/>
                    <xsd:enumeration value="End User"/>
                  </xsd:restriction>
                </xsd:simpleType>
              </xsd:element>
            </xsd:sequence>
          </xsd:extension>
        </xsd:complexContent>
      </xsd:complexType>
    </xsd:element>
    <xsd:element name="Web_x0020_Site" ma:index="5" nillable="true" ma:displayName="Website" ma:internalName="Web_x0020_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nect"/>
                    <xsd:enumeration value="Inside"/>
                  </xsd:restriction>
                </xsd:simpleType>
              </xsd:element>
            </xsd:sequence>
          </xsd:extension>
        </xsd:complexContent>
      </xsd:complexType>
    </xsd:element>
    <xsd:element name="OrderTrainingMaterialsContributor" ma:index="6" nillable="true" ma:displayName="OrderC" ma:decimals="0" ma:indexed="true" ma:internalName="OrderTrainingMaterialsContributor" ma:percentage="FALSE">
      <xsd:simpleType>
        <xsd:restriction base="dms:Number"/>
      </xsd:simpleType>
    </xsd:element>
    <xsd:element name="OrderTrainingMaterialsDesigner" ma:index="7" nillable="true" ma:displayName="OrderD" ma:decimals="0" ma:indexed="true" ma:internalName="OrderTrainingMaterialsDesigner" ma:percentage="FALSE">
      <xsd:simpleType>
        <xsd:restriction base="dms:Number"/>
      </xsd:simpleType>
    </xsd:element>
    <xsd:element name="Order1" ma:index="8" nillable="true" ma:displayName="OrderE" ma:decimals="0" ma:indexed="true" ma:internalName="Order1" ma:percentage="FALSE">
      <xsd:simpleType>
        <xsd:restriction base="dms:Number"/>
      </xsd:simpleType>
    </xsd:element>
    <xsd:element name="TrainingMaterial" ma:index="9" nillable="true" ma:displayName="TrainingMaterial" ma:format="Dropdown" ma:internalName="TrainingMaterial">
      <xsd:simpleType>
        <xsd:restriction base="dms:Choice">
          <xsd:enumeration value="N/A"/>
          <xsd:enumeration value="Exercise"/>
          <xsd:enumeration value="Presentation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33A64C46-6988-4310-8A9D-EE68BD9C1527}"/>
</file>

<file path=customXml/itemProps2.xml><?xml version="1.0" encoding="utf-8"?>
<ds:datastoreItem xmlns:ds="http://schemas.openxmlformats.org/officeDocument/2006/customXml" ds:itemID="{9400A9AD-6DF8-46DA-9DE8-ED4262E13A54}"/>
</file>

<file path=customXml/itemProps3.xml><?xml version="1.0" encoding="utf-8"?>
<ds:datastoreItem xmlns:ds="http://schemas.openxmlformats.org/officeDocument/2006/customXml" ds:itemID="{D7E95C67-553A-4477-8E46-006EF89D4D5E}"/>
</file>

<file path=customXml/itemProps4.xml><?xml version="1.0" encoding="utf-8"?>
<ds:datastoreItem xmlns:ds="http://schemas.openxmlformats.org/officeDocument/2006/customXml" ds:itemID="{CA7BC2AB-6FA0-452B-91C1-B5E3840CB7E4}"/>
</file>

<file path=customXml/itemProps5.xml><?xml version="1.0" encoding="utf-8"?>
<ds:datastoreItem xmlns:ds="http://schemas.openxmlformats.org/officeDocument/2006/customXml" ds:itemID="{5CAF8802-221D-491C-8C4D-183724CD475B}"/>
</file>

<file path=docProps/app.xml><?xml version="1.0" encoding="utf-8"?>
<Properties xmlns="http://schemas.openxmlformats.org/officeDocument/2006/extended-properties" xmlns:vt="http://schemas.openxmlformats.org/officeDocument/2006/docPropsVTypes">
  <Template>AgendaClassSlides</Template>
  <TotalTime>572</TotalTime>
  <Words>160</Words>
  <Application>Microsoft Office PowerPoint</Application>
  <PresentationFormat>On-screen Show (4:3)</PresentationFormat>
  <Paragraphs>57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AgendaClassSlides</vt:lpstr>
      <vt:lpstr>Office Theme</vt:lpstr>
      <vt:lpstr>PowerPoint Presentation</vt:lpstr>
      <vt:lpstr>Agenda</vt:lpstr>
      <vt:lpstr>Introductions</vt:lpstr>
      <vt:lpstr>Housekeeping</vt:lpstr>
      <vt:lpstr>Class Goals</vt:lpstr>
      <vt:lpstr>Class Techniques</vt:lpstr>
      <vt:lpstr>Let’s Get Started</vt:lpstr>
      <vt:lpstr>Demo of Contributor Training Site</vt:lpstr>
      <vt:lpstr>Contributor Training Site</vt:lpstr>
      <vt:lpstr>Contributor Training Site</vt:lpstr>
    </vt:vector>
  </TitlesOfParts>
  <Company>N.C. Dept.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Deanna R. Springall</dc:creator>
  <cp:keywords>User Help; Training</cp:keywords>
  <cp:lastModifiedBy>Deanna R. Springall</cp:lastModifiedBy>
  <cp:revision>134</cp:revision>
  <cp:lastPrinted>2015-03-10T15:57:22Z</cp:lastPrinted>
  <dcterms:created xsi:type="dcterms:W3CDTF">2014-08-06T11:47:42Z</dcterms:created>
  <dcterms:modified xsi:type="dcterms:W3CDTF">2015-04-21T13:32:45Z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0x010100911DBD1ACF8B4E43A5A6492C8BECE13E</vt:lpwstr>
  </property>
  <property fmtid="{D5CDD505-2E9C-101B-9397-08002B2CF9AE}" pid="3" name="_dlc_DocIdItemGuid">
    <vt:lpwstr>8b029173-0fde-40ba-9e00-4105dcaf65f7</vt:lpwstr>
  </property>
  <property fmtid="{D5CDD505-2E9C-101B-9397-08002B2CF9AE}" pid="4" name="Order">
    <vt:r8>800</vt:r8>
  </property>
  <property fmtid="{D5CDD505-2E9C-101B-9397-08002B2CF9AE}" pid="5" name="TaxKeyword">
    <vt:lpwstr>85;#Training|f826d6d9-87b8-4749-b5e4-1e5570ee4ab7;#15;#User Help|fa7b82eb-db38-4170-95e2-c978fce630b3</vt:lpwstr>
  </property>
</Properties>
</file>