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3"/>
  </p:notesMasterIdLst>
  <p:handoutMasterIdLst>
    <p:handoutMasterId r:id="rId14"/>
  </p:handoutMasterIdLst>
  <p:sldIdLst>
    <p:sldId id="292" r:id="rId6"/>
    <p:sldId id="291" r:id="rId7"/>
    <p:sldId id="264" r:id="rId8"/>
    <p:sldId id="281" r:id="rId9"/>
    <p:sldId id="282" r:id="rId10"/>
    <p:sldId id="283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>
        <p:scale>
          <a:sx n="101" d="100"/>
          <a:sy n="101" d="100"/>
        </p:scale>
        <p:origin x="-10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customXml" Target="../customXml/item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768B7-D368-F448-A58A-46F1264D4E7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FABF6-B6F0-ED44-9879-4F6EC5A0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2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2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3911" y="2722627"/>
            <a:ext cx="4793719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Name of Event | Master subtitle style (date)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4008438" y="4029075"/>
            <a:ext cx="4611687" cy="369888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1F497D"/>
                </a:solidFill>
                <a:latin typeface="Arial"/>
                <a:cs typeface="Arial"/>
              </a:defRPr>
            </a:lvl1pPr>
            <a:lvl2pPr algn="r">
              <a:defRPr sz="1800">
                <a:latin typeface="Arial"/>
                <a:cs typeface="Arial"/>
              </a:defRPr>
            </a:lvl2pPr>
            <a:lvl3pPr algn="r">
              <a:defRPr sz="1800">
                <a:latin typeface="Arial"/>
                <a:cs typeface="Arial"/>
              </a:defRPr>
            </a:lvl3pPr>
            <a:lvl4pPr algn="r">
              <a:defRPr sz="1800">
                <a:latin typeface="Arial"/>
                <a:cs typeface="Arial"/>
              </a:defRPr>
            </a:lvl4pPr>
            <a:lvl5pPr algn="r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Image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No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Text slide – long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Chart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Small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Large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81" r:id="rId9"/>
    <p:sldLayoutId id="2147483682" r:id="rId10"/>
    <p:sldLayoutId id="2147483675" r:id="rId11"/>
    <p:sldLayoutId id="2147483683" r:id="rId12"/>
    <p:sldLayoutId id="2147483684" r:id="rId13"/>
    <p:sldLayoutId id="2147483676" r:id="rId14"/>
    <p:sldLayoutId id="2147483677" r:id="rId15"/>
    <p:sldLayoutId id="214748367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cdot.gov/" TargetMode="External"/><Relationship Id="rId2" Type="http://schemas.openxmlformats.org/officeDocument/2006/relationships/hyperlink" Target="https://inside16.ncdot.gov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SharePoint 2013 Designer 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2015/2016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Deanna Springall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650" y="1235114"/>
            <a:ext cx="2680158" cy="5024284"/>
          </a:xfrm>
        </p:spPr>
        <p:txBody>
          <a:bodyPr>
            <a:normAutofit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Overview</a:t>
            </a:r>
          </a:p>
          <a:p>
            <a:r>
              <a:rPr lang="en-US" dirty="0" smtClean="0"/>
              <a:t>Review</a:t>
            </a:r>
            <a:endParaRPr lang="en-US" dirty="0"/>
          </a:p>
          <a:p>
            <a:r>
              <a:rPr lang="en-US" dirty="0"/>
              <a:t>Roles</a:t>
            </a:r>
          </a:p>
          <a:p>
            <a:r>
              <a:rPr lang="en-US" dirty="0"/>
              <a:t>Lists</a:t>
            </a:r>
          </a:p>
          <a:p>
            <a:r>
              <a:rPr lang="en-US" dirty="0"/>
              <a:t>Libraries</a:t>
            </a:r>
          </a:p>
          <a:p>
            <a:r>
              <a:rPr lang="en-US" dirty="0" smtClean="0"/>
              <a:t>Columns</a:t>
            </a:r>
          </a:p>
          <a:p>
            <a:r>
              <a:rPr lang="en-US" dirty="0"/>
              <a:t>Views</a:t>
            </a:r>
          </a:p>
          <a:p>
            <a:r>
              <a:rPr lang="en-US" dirty="0"/>
              <a:t>Pages</a:t>
            </a:r>
          </a:p>
          <a:p>
            <a:r>
              <a:rPr lang="en-US" dirty="0"/>
              <a:t>Web Parts</a:t>
            </a:r>
          </a:p>
          <a:p>
            <a:r>
              <a:rPr lang="en-US" dirty="0"/>
              <a:t>Navigation</a:t>
            </a:r>
          </a:p>
          <a:p>
            <a:r>
              <a:rPr lang="en-US" dirty="0" smtClean="0"/>
              <a:t>Office</a:t>
            </a:r>
          </a:p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5" name="Picture 3" descr="C:\Users\drspringall\Desktop\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29" y="1197301"/>
            <a:ext cx="3436070" cy="1938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2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Where You Work and What You Do</a:t>
            </a:r>
          </a:p>
          <a:p>
            <a:r>
              <a:rPr lang="en-US" dirty="0"/>
              <a:t>SharePoint Experience – </a:t>
            </a:r>
            <a:br>
              <a:rPr lang="en-US" dirty="0"/>
            </a:br>
            <a:r>
              <a:rPr lang="en-US" dirty="0"/>
              <a:t>Inside NCDOT? Connect NCDOT?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Instructor’s Intro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Restrooms</a:t>
            </a:r>
          </a:p>
          <a:p>
            <a:r>
              <a:rPr lang="en-US" dirty="0"/>
              <a:t>Vending machines</a:t>
            </a:r>
          </a:p>
          <a:p>
            <a:r>
              <a:rPr lang="en-US" dirty="0"/>
              <a:t>No food; drinks OK if they have a lid or cap</a:t>
            </a:r>
          </a:p>
          <a:p>
            <a:r>
              <a:rPr lang="en-US" dirty="0"/>
              <a:t>Lunch spots on bulletin board</a:t>
            </a:r>
          </a:p>
          <a:p>
            <a:r>
              <a:rPr lang="en-US" dirty="0"/>
              <a:t>Wireless</a:t>
            </a:r>
          </a:p>
          <a:p>
            <a:pPr lvl="1"/>
            <a:r>
              <a:rPr lang="en-US" dirty="0"/>
              <a:t>NCDOT_GUEST</a:t>
            </a:r>
          </a:p>
          <a:p>
            <a:pPr lvl="1"/>
            <a:r>
              <a:rPr lang="en-US" dirty="0"/>
              <a:t>Username: guestMM@ncdot.gov  </a:t>
            </a:r>
            <a:br>
              <a:rPr lang="en-US" dirty="0"/>
            </a:br>
            <a:r>
              <a:rPr lang="en-US" dirty="0"/>
              <a:t>Example: guest07@ncdot.gov</a:t>
            </a:r>
          </a:p>
          <a:p>
            <a:pPr lvl="1"/>
            <a:r>
              <a:rPr lang="en-US" dirty="0"/>
              <a:t>password:  </a:t>
            </a:r>
            <a:r>
              <a:rPr lang="en-US" dirty="0" err="1"/>
              <a:t>gMMYYYY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Example: g072015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Goals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Become comfortable with the Designer tasks covered in this class</a:t>
            </a:r>
          </a:p>
          <a:p>
            <a:r>
              <a:rPr lang="en-US" dirty="0"/>
              <a:t>Understand the division of labor between a SharePoint Contributor, SharePoint Designer and the Web Services team</a:t>
            </a:r>
          </a:p>
          <a:p>
            <a:r>
              <a:rPr lang="en-US" dirty="0"/>
              <a:t>Know where to find resources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Techniques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Lectures </a:t>
            </a:r>
            <a:r>
              <a:rPr lang="en-US" dirty="0"/>
              <a:t>and slides</a:t>
            </a:r>
          </a:p>
          <a:p>
            <a:r>
              <a:rPr lang="en-US" dirty="0"/>
              <a:t>Demos</a:t>
            </a:r>
          </a:p>
          <a:p>
            <a:r>
              <a:rPr lang="en-US" dirty="0" smtClean="0"/>
              <a:t>Exercises</a:t>
            </a:r>
          </a:p>
          <a:p>
            <a:r>
              <a:rPr lang="en-US" dirty="0" smtClean="0"/>
              <a:t>Videos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Started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+mj-lt"/>
              <a:buAutoNum type="arabicPeriod"/>
            </a:pPr>
            <a:r>
              <a:rPr lang="en-US" dirty="0"/>
              <a:t>Log in as yourself</a:t>
            </a:r>
          </a:p>
          <a:p>
            <a:pPr marL="227013" indent="-227013">
              <a:buFont typeface="+mj-lt"/>
              <a:buAutoNum type="arabicPeriod"/>
            </a:pPr>
            <a:r>
              <a:rPr lang="en-US" dirty="0"/>
              <a:t>Confirm that you can access</a:t>
            </a:r>
            <a:r>
              <a:rPr lang="en-US" dirty="0" smtClean="0"/>
              <a:t>:</a:t>
            </a:r>
            <a:endParaRPr lang="en-US" dirty="0"/>
          </a:p>
          <a:p>
            <a:pPr marL="339725" lvl="1" indent="-112713"/>
            <a:r>
              <a:rPr lang="en-US" dirty="0"/>
              <a:t>Inside NCDOT: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Inside.ncdot.gov</a:t>
            </a:r>
            <a:endParaRPr lang="en-US" dirty="0"/>
          </a:p>
          <a:p>
            <a:pPr marL="339725" lvl="1" indent="-112713"/>
            <a:r>
              <a:rPr lang="en-US" dirty="0"/>
              <a:t>Connect NCDOT: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Connect.ncdot.gov</a:t>
            </a:r>
            <a:endParaRPr lang="en-US" dirty="0"/>
          </a:p>
          <a:p>
            <a:pPr marL="225425" indent="-225425">
              <a:buFont typeface="+mj-lt"/>
              <a:buAutoNum type="arabicPeriod"/>
            </a:pPr>
            <a:r>
              <a:rPr lang="en-US" dirty="0" smtClean="0"/>
              <a:t>Get familiar with the Designer </a:t>
            </a:r>
            <a:br>
              <a:rPr lang="en-US" dirty="0" smtClean="0"/>
            </a:br>
            <a:r>
              <a:rPr lang="en-US" dirty="0" smtClean="0"/>
              <a:t>Training Site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81" y="117535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rgbClr val="1F497D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CONNECT-581-54</_dlc_DocId>
    <_dlc_DocIdUrl xmlns="16f00c2e-ac5c-418b-9f13-a0771dbd417d">
      <Url>https://connect.ncdot.gov/help/SharePoint-Training/_layouts/15/DocIdRedir.aspx?ID=CONNECT-581-54</Url>
      <Description>CONNECT-581-54</Description>
    </_dlc_DocIdUrl>
    <TrainingMaterial xmlns="16f00c2e-ac5c-418b-9f13-a0771dbd417d">Presentation</TrainingMaterial>
    <OrderTrainingMaterialsContributor xmlns="16f00c2e-ac5c-418b-9f13-a0771dbd417d" xsi:nil="true"/>
    <UserForTrainingPages xmlns="16f00c2e-ac5c-418b-9f13-a0771dbd417d">
      <Value>Designer</Value>
    </UserForTrainingPages>
    <Web_x0020_Site xmlns="16f00c2e-ac5c-418b-9f13-a0771dbd417d">
      <Value>Connect</Value>
      <Value>Inside</Value>
    </Web_x0020_Site>
    <OrderTrainingMaterialsDesigner xmlns="16f00c2e-ac5c-418b-9f13-a0771dbd417d">1</OrderTrainingMaterialsDesigner>
    <Order1 xmlns="16f00c2e-ac5c-418b-9f13-a0771dbd417d" xsi:nil="true"/>
    <URL xmlns="http://schemas.microsoft.com/sharepoint/v3">
      <Url xsi:nil="true"/>
      <Description xsi:nil="true"/>
    </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BD1ACF8B4E43A5A6492C8BECE13E" ma:contentTypeVersion="5" ma:contentTypeDescription="Create a new document." ma:contentTypeScope="" ma:versionID="81d941f707148197c8215f35901e57b6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targetNamespace="http://schemas.microsoft.com/office/2006/metadata/properties" ma:root="true" ma:fieldsID="cb66e1d07e5dc48b1e035d83d0267873" ns1:_="" ns2:_="">
    <xsd:import namespace="http://schemas.microsoft.com/sharepoint/v3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UserForTrainingPages" minOccurs="0"/>
                <xsd:element ref="ns2:Web_x0020_Site" minOccurs="0"/>
                <xsd:element ref="ns2:OrderTrainingMaterialsContributor" minOccurs="0"/>
                <xsd:element ref="ns2:OrderTrainingMaterialsDesigner" minOccurs="0"/>
                <xsd:element ref="ns2:Order1" minOccurs="0"/>
                <xsd:element ref="ns2:TrainingMaterial" minOccurs="0"/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UserForTrainingPages" ma:index="4" nillable="true" ma:displayName="UserForTrainingPages" ma:internalName="UserForTrainingP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struction Contributor-Desktop"/>
                    <xsd:enumeration value="Construction Contributor-iPad"/>
                    <xsd:enumeration value="Contributor"/>
                    <xsd:enumeration value="Delegated Access Manager"/>
                    <xsd:enumeration value="Designer"/>
                    <xsd:enumeration value="End User"/>
                  </xsd:restriction>
                </xsd:simpleType>
              </xsd:element>
            </xsd:sequence>
          </xsd:extension>
        </xsd:complexContent>
      </xsd:complexType>
    </xsd:element>
    <xsd:element name="Web_x0020_Site" ma:index="5" nillable="true" ma:displayName="Website" ma:internalName="Web_x0020_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nect"/>
                    <xsd:enumeration value="Inside"/>
                  </xsd:restriction>
                </xsd:simpleType>
              </xsd:element>
            </xsd:sequence>
          </xsd:extension>
        </xsd:complexContent>
      </xsd:complexType>
    </xsd:element>
    <xsd:element name="OrderTrainingMaterialsContributor" ma:index="6" nillable="true" ma:displayName="OrderC" ma:decimals="0" ma:indexed="true" ma:internalName="OrderTrainingMaterialsContributor" ma:percentage="FALSE">
      <xsd:simpleType>
        <xsd:restriction base="dms:Number"/>
      </xsd:simpleType>
    </xsd:element>
    <xsd:element name="OrderTrainingMaterialsDesigner" ma:index="7" nillable="true" ma:displayName="OrderD" ma:decimals="0" ma:indexed="true" ma:internalName="OrderTrainingMaterialsDesigner" ma:percentage="FALSE">
      <xsd:simpleType>
        <xsd:restriction base="dms:Number"/>
      </xsd:simpleType>
    </xsd:element>
    <xsd:element name="Order1" ma:index="8" nillable="true" ma:displayName="OrderE" ma:decimals="0" ma:indexed="true" ma:internalName="Order1" ma:percentage="FALSE">
      <xsd:simpleType>
        <xsd:restriction base="dms:Number"/>
      </xsd:simpleType>
    </xsd:element>
    <xsd:element name="TrainingMaterial" ma:index="9" nillable="true" ma:displayName="TrainingMaterial" ma:format="Dropdown" ma:internalName="TrainingMaterial">
      <xsd:simpleType>
        <xsd:restriction base="dms:Choice">
          <xsd:enumeration value="N/A"/>
          <xsd:enumeration value="Exercise"/>
          <xsd:enumeration value="Presentation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AEB2F32E-6A3C-42B3-9FFA-12E8E2124B9C}"/>
</file>

<file path=customXml/itemProps2.xml><?xml version="1.0" encoding="utf-8"?>
<ds:datastoreItem xmlns:ds="http://schemas.openxmlformats.org/officeDocument/2006/customXml" ds:itemID="{5BD21E0E-FD7B-4E59-A8CA-EC08FCCD0355}"/>
</file>

<file path=customXml/itemProps3.xml><?xml version="1.0" encoding="utf-8"?>
<ds:datastoreItem xmlns:ds="http://schemas.openxmlformats.org/officeDocument/2006/customXml" ds:itemID="{39DE023D-F9F7-499C-B544-D9EB24AB0688}"/>
</file>

<file path=customXml/itemProps4.xml><?xml version="1.0" encoding="utf-8"?>
<ds:datastoreItem xmlns:ds="http://schemas.openxmlformats.org/officeDocument/2006/customXml" ds:itemID="{98E63543-C9C5-4CDF-8AAA-F2C9CBA1C9B4}"/>
</file>

<file path=customXml/itemProps5.xml><?xml version="1.0" encoding="utf-8"?>
<ds:datastoreItem xmlns:ds="http://schemas.openxmlformats.org/officeDocument/2006/customXml" ds:itemID="{D17915B9-D9A4-4898-A32B-38C69D77634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139</Words>
  <Application>Microsoft Office PowerPoint</Application>
  <PresentationFormat>On-screen Show (4:3)</PresentationFormat>
  <Paragraphs>53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2_Office Theme</vt:lpstr>
      <vt:lpstr>SharePoint 2013 Designer Class</vt:lpstr>
      <vt:lpstr>Agenda</vt:lpstr>
      <vt:lpstr>Introductions</vt:lpstr>
      <vt:lpstr>Housekeeping</vt:lpstr>
      <vt:lpstr>Class Goals</vt:lpstr>
      <vt:lpstr>Class Techniques</vt:lpstr>
      <vt:lpstr>Let’s Get Started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Taryn Dietrich</dc:creator>
  <cp:lastModifiedBy>Deanna R. Springall</cp:lastModifiedBy>
  <cp:revision>38</cp:revision>
  <cp:lastPrinted>2015-09-11T17:34:15Z</cp:lastPrinted>
  <dcterms:created xsi:type="dcterms:W3CDTF">2015-07-07T20:02:11Z</dcterms:created>
  <dcterms:modified xsi:type="dcterms:W3CDTF">2015-12-09T20:50:19Z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 Content Type">
    <vt:lpwstr>51;#Presentations|42a9a3f5-86e7-4c9d-84c8-583bc2621149</vt:lpwstr>
  </property>
  <property fmtid="{D5CDD505-2E9C-101B-9397-08002B2CF9AE}" pid="3" name="Data Security Classification">
    <vt:lpwstr>48;#Unrestricted|636b637e-5f92-4725-a3a5-7ffa269098d1</vt:lpwstr>
  </property>
  <property fmtid="{D5CDD505-2E9C-101B-9397-08002B2CF9AE}" pid="4" name="ContentTypeId">
    <vt:lpwstr>0x010100911DBD1ACF8B4E43A5A6492C8BECE13E</vt:lpwstr>
  </property>
  <property fmtid="{D5CDD505-2E9C-101B-9397-08002B2CF9AE}" pid="5" name="Business_x0020_Content_x0020_Type">
    <vt:lpwstr>51;#Presentations|42a9a3f5-86e7-4c9d-84c8-583bc2621149</vt:lpwstr>
  </property>
  <property fmtid="{D5CDD505-2E9C-101B-9397-08002B2CF9AE}" pid="6" name="Data_x0020_Security_x0020_Classification">
    <vt:lpwstr>48;#Unrestricted|636b637e-5f92-4725-a3a5-7ffa269098d1</vt:lpwstr>
  </property>
  <property fmtid="{D5CDD505-2E9C-101B-9397-08002B2CF9AE}" pid="7" name="_dlc_DocIdItemGuid">
    <vt:lpwstr>f0d257db-e65d-41cb-a7e4-fe183189f174</vt:lpwstr>
  </property>
  <property fmtid="{D5CDD505-2E9C-101B-9397-08002B2CF9AE}" pid="8" name="Order">
    <vt:r8>5400</vt:r8>
  </property>
</Properties>
</file>