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5"/>
    <p:sldMasterId id="2147483648" r:id="rId6"/>
  </p:sldMasterIdLst>
  <p:notesMasterIdLst>
    <p:notesMasterId r:id="rId15"/>
  </p:notesMasterIdLst>
  <p:handoutMasterIdLst>
    <p:handoutMasterId r:id="rId16"/>
  </p:handoutMasterIdLst>
  <p:sldIdLst>
    <p:sldId id="397" r:id="rId7"/>
    <p:sldId id="398" r:id="rId8"/>
    <p:sldId id="403" r:id="rId9"/>
    <p:sldId id="399" r:id="rId10"/>
    <p:sldId id="400" r:id="rId11"/>
    <p:sldId id="401" r:id="rId12"/>
    <p:sldId id="404" r:id="rId13"/>
    <p:sldId id="4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0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7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21FC-261B-6045-87A6-C98A66E63BFD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2791-D3EB-D54F-8C53-079EA927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30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Your Role: End User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End Users </a:t>
            </a:r>
            <a:r>
              <a:rPr lang="en-US" dirty="0" smtClean="0"/>
              <a:t>use Inside NCDOT and Connect NCDOT for basic browsing and reading</a:t>
            </a:r>
          </a:p>
          <a:p>
            <a:r>
              <a:rPr lang="en-US" dirty="0" smtClean="0"/>
              <a:t>Typical tasks can include:</a:t>
            </a:r>
          </a:p>
          <a:p>
            <a:pPr lvl="1"/>
            <a:r>
              <a:rPr lang="en-US" dirty="0" smtClean="0"/>
              <a:t>Open or download files</a:t>
            </a:r>
          </a:p>
          <a:p>
            <a:pPr lvl="1"/>
            <a:r>
              <a:rPr lang="en-US" dirty="0" smtClean="0"/>
              <a:t>Create alerts</a:t>
            </a:r>
          </a:p>
          <a:p>
            <a:pPr lvl="1"/>
            <a:r>
              <a:rPr lang="en-US" dirty="0" smtClean="0"/>
              <a:t>Email links </a:t>
            </a:r>
          </a:p>
          <a:p>
            <a:pPr lvl="1"/>
            <a:r>
              <a:rPr lang="en-US" dirty="0" smtClean="0"/>
              <a:t>Search the site</a:t>
            </a:r>
          </a:p>
          <a:p>
            <a:pPr lvl="1"/>
            <a:r>
              <a:rPr lang="en-US" dirty="0" smtClean="0"/>
              <a:t>Change views</a:t>
            </a:r>
          </a:p>
          <a:p>
            <a:pPr lvl="1"/>
            <a:r>
              <a:rPr lang="en-US" dirty="0" smtClean="0"/>
              <a:t>View properties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Other Roles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Contributor</a:t>
            </a:r>
            <a:endParaRPr lang="en-US" dirty="0"/>
          </a:p>
          <a:p>
            <a:r>
              <a:rPr lang="en-US" dirty="0"/>
              <a:t>Designer</a:t>
            </a:r>
          </a:p>
          <a:p>
            <a:r>
              <a:rPr lang="en-US" dirty="0"/>
              <a:t>Business </a:t>
            </a:r>
            <a:r>
              <a:rPr lang="en-US" dirty="0" smtClean="0"/>
              <a:t>Owner</a:t>
            </a:r>
          </a:p>
          <a:p>
            <a:r>
              <a:rPr lang="en-US" dirty="0" smtClean="0"/>
              <a:t>Data Steward</a:t>
            </a:r>
            <a:endParaRPr lang="en-US" dirty="0"/>
          </a:p>
          <a:p>
            <a:r>
              <a:rPr lang="en-US" dirty="0"/>
              <a:t>Web Services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Contributor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Contributors maintain SharePoint content</a:t>
            </a:r>
          </a:p>
          <a:p>
            <a:r>
              <a:rPr lang="en-US" dirty="0" smtClean="0"/>
              <a:t>Typical </a:t>
            </a:r>
            <a:r>
              <a:rPr lang="en-US" dirty="0"/>
              <a:t>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Add content to lists and libraries</a:t>
            </a:r>
          </a:p>
          <a:p>
            <a:pPr lvl="1"/>
            <a:r>
              <a:rPr lang="en-US" dirty="0" smtClean="0"/>
              <a:t>Edit, move, delete and restore content</a:t>
            </a:r>
          </a:p>
          <a:p>
            <a:pPr lvl="1"/>
            <a:r>
              <a:rPr lang="en-US" dirty="0"/>
              <a:t>Tag content for security and content type</a:t>
            </a:r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with the Designer and Business Owner to enhance the site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/>
              <a:t>Designers organize SharePoint </a:t>
            </a:r>
            <a:r>
              <a:rPr lang="en-US" sz="3500" dirty="0" smtClean="0"/>
              <a:t>content and determine </a:t>
            </a:r>
            <a:r>
              <a:rPr lang="en-US" sz="3500" dirty="0" smtClean="0"/>
              <a:t>how to display that </a:t>
            </a:r>
            <a:r>
              <a:rPr lang="en-US" sz="3500" dirty="0" smtClean="0"/>
              <a:t>content</a:t>
            </a:r>
            <a:endParaRPr lang="en-US" sz="3500" dirty="0" smtClean="0"/>
          </a:p>
          <a:p>
            <a:r>
              <a:rPr lang="en-US" sz="3500" dirty="0"/>
              <a:t>Typical tasks include:</a:t>
            </a:r>
          </a:p>
          <a:p>
            <a:pPr lvl="1"/>
            <a:r>
              <a:rPr lang="en-US" sz="3100" dirty="0" smtClean="0"/>
              <a:t>Configure </a:t>
            </a:r>
            <a:r>
              <a:rPr lang="en-US" sz="3100" dirty="0" smtClean="0"/>
              <a:t>optional </a:t>
            </a:r>
            <a:r>
              <a:rPr lang="en-US" sz="3100" dirty="0" smtClean="0"/>
              <a:t>features</a:t>
            </a:r>
          </a:p>
          <a:p>
            <a:pPr lvl="1"/>
            <a:r>
              <a:rPr lang="en-US" sz="3100" dirty="0"/>
              <a:t>Create lists, libraries, and pages</a:t>
            </a:r>
          </a:p>
          <a:p>
            <a:pPr lvl="1"/>
            <a:r>
              <a:rPr lang="en-US" sz="3100" dirty="0" smtClean="0"/>
              <a:t>Create columns, filters and views</a:t>
            </a:r>
          </a:p>
          <a:p>
            <a:pPr lvl="1"/>
            <a:r>
              <a:rPr lang="en-US" sz="3100" dirty="0" smtClean="0"/>
              <a:t>Add web parts, navigation, tabs and buttons</a:t>
            </a:r>
          </a:p>
          <a:p>
            <a:pPr lvl="1"/>
            <a:r>
              <a:rPr lang="en-US" dirty="0"/>
              <a:t>Work with the </a:t>
            </a:r>
            <a:r>
              <a:rPr lang="en-US" dirty="0" smtClean="0"/>
              <a:t>Contributor and Business Owner </a:t>
            </a:r>
            <a:r>
              <a:rPr lang="en-US" dirty="0"/>
              <a:t>to enhance the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Owner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Business Owners are responsible for the content and accuracy of their SharePoint websites</a:t>
            </a:r>
            <a:endParaRPr lang="en-US" dirty="0"/>
          </a:p>
          <a:p>
            <a:r>
              <a:rPr lang="en-US" dirty="0"/>
              <a:t>Typical tasks include:</a:t>
            </a:r>
          </a:p>
          <a:p>
            <a:pPr lvl="1"/>
            <a:r>
              <a:rPr lang="en-US" dirty="0" smtClean="0"/>
              <a:t>Determine what content should be posted</a:t>
            </a:r>
          </a:p>
          <a:p>
            <a:pPr lvl="1"/>
            <a:r>
              <a:rPr lang="en-US" dirty="0" smtClean="0"/>
              <a:t>Help create content as needed</a:t>
            </a:r>
          </a:p>
          <a:p>
            <a:pPr lvl="1"/>
            <a:r>
              <a:rPr lang="en-US" dirty="0" smtClean="0"/>
              <a:t>Review content for accuracy</a:t>
            </a:r>
          </a:p>
          <a:p>
            <a:pPr lvl="1"/>
            <a:r>
              <a:rPr lang="en-US" dirty="0"/>
              <a:t>Work with </a:t>
            </a:r>
            <a:r>
              <a:rPr lang="en-US" dirty="0" smtClean="0"/>
              <a:t>the Contributor and Designer to </a:t>
            </a:r>
            <a:r>
              <a:rPr lang="en-US" dirty="0"/>
              <a:t>enhance the site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Data Steward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Stewards are responsible for accurately classifying NCDOT data</a:t>
            </a:r>
          </a:p>
          <a:p>
            <a:r>
              <a:rPr lang="en-US" dirty="0"/>
              <a:t>Typical tasks include</a:t>
            </a:r>
          </a:p>
          <a:p>
            <a:pPr lvl="1"/>
            <a:r>
              <a:rPr lang="en-US" dirty="0"/>
              <a:t>Determine if data is Unrestricted or Restricted</a:t>
            </a:r>
          </a:p>
          <a:p>
            <a:pPr lvl="1"/>
            <a:r>
              <a:rPr lang="en-US" dirty="0"/>
              <a:t>Determine appropriate content types </a:t>
            </a:r>
            <a:r>
              <a:rPr lang="en-US"/>
              <a:t>for </a:t>
            </a:r>
            <a:r>
              <a:rPr lang="en-US" smtClean="0"/>
              <a:t>data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Web Services</a:t>
            </a:r>
            <a:r>
              <a:rPr lang="en-US" dirty="0"/>
              <a:t> </a:t>
            </a:r>
            <a:r>
              <a:rPr lang="en-US" dirty="0" smtClean="0"/>
              <a:t>team implements advanced SharePoint features</a:t>
            </a:r>
          </a:p>
          <a:p>
            <a:r>
              <a:rPr lang="en-US" dirty="0" smtClean="0"/>
              <a:t>Typical </a:t>
            </a:r>
            <a:r>
              <a:rPr lang="en-US" dirty="0"/>
              <a:t>tasks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 smtClean="0"/>
              <a:t>Create sites and activate features</a:t>
            </a:r>
          </a:p>
          <a:p>
            <a:pPr lvl="1"/>
            <a:r>
              <a:rPr lang="en-US" dirty="0" smtClean="0"/>
              <a:t>Manage permissions and content types</a:t>
            </a:r>
          </a:p>
          <a:p>
            <a:pPr lvl="1"/>
            <a:r>
              <a:rPr lang="en-US" dirty="0" smtClean="0"/>
              <a:t>Develop workflows</a:t>
            </a:r>
          </a:p>
          <a:p>
            <a:pPr lvl="1"/>
            <a:r>
              <a:rPr lang="en-US" dirty="0" smtClean="0"/>
              <a:t>Manage site collections</a:t>
            </a:r>
          </a:p>
          <a:p>
            <a:r>
              <a:rPr lang="en-US" dirty="0" smtClean="0"/>
              <a:t>Contact the Help Desk to request assistance from Web Services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CONNECT-570-61</_dlc_DocId>
    <_dlc_DocIdUrl xmlns="16f00c2e-ac5c-418b-9f13-a0771dbd417d">
      <Url>https://inside13qc.ncdot.gov/stage/connect/help/SharePointTraining/_layouts/15/DocIdRedir.aspx?ID=CONNECT-570-61</Url>
      <Description>CONNECT-570-61</Description>
    </_dlc_DocIdUrl>
    <UserForTrainingPages xmlns="16f00c2e-ac5c-418b-9f13-a0771dbd417d"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 xsi:nil="true"/>
    <Order1 xmlns="16f00c2e-ac5c-418b-9f13-a0771dbd417d">4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5AC15-60F1-40D7-8C14-A553B087E3D3}"/>
</file>

<file path=customXml/itemProps2.xml><?xml version="1.0" encoding="utf-8"?>
<ds:datastoreItem xmlns:ds="http://schemas.openxmlformats.org/officeDocument/2006/customXml" ds:itemID="{C02FFC46-DD6C-4BFF-A5B7-AEDAAF9A2655}"/>
</file>

<file path=customXml/itemProps3.xml><?xml version="1.0" encoding="utf-8"?>
<ds:datastoreItem xmlns:ds="http://schemas.openxmlformats.org/officeDocument/2006/customXml" ds:itemID="{D7E95C67-553A-4477-8E46-006EF89D4D5E}"/>
</file>

<file path=customXml/itemProps4.xml><?xml version="1.0" encoding="utf-8"?>
<ds:datastoreItem xmlns:ds="http://schemas.openxmlformats.org/officeDocument/2006/customXml" ds:itemID="{14B34A13-9732-4850-A161-E520250B27CE}"/>
</file>

<file path=customXml/itemProps5.xml><?xml version="1.0" encoding="utf-8"?>
<ds:datastoreItem xmlns:ds="http://schemas.openxmlformats.org/officeDocument/2006/customXml" ds:itemID="{9400A9AD-6DF8-46DA-9DE8-ED4262E13A54}"/>
</file>

<file path=docProps/app.xml><?xml version="1.0" encoding="utf-8"?>
<Properties xmlns="http://schemas.openxmlformats.org/officeDocument/2006/extended-properties" xmlns:vt="http://schemas.openxmlformats.org/officeDocument/2006/docPropsVTypes">
  <Template>Roles</Template>
  <TotalTime>821</TotalTime>
  <Words>258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Roles</vt:lpstr>
      <vt:lpstr>Office Theme</vt:lpstr>
      <vt:lpstr>Roles</vt:lpstr>
      <vt:lpstr>Your Role: End User</vt:lpstr>
      <vt:lpstr>Other Roles</vt:lpstr>
      <vt:lpstr>Contributor</vt:lpstr>
      <vt:lpstr>Designer</vt:lpstr>
      <vt:lpstr>Business Owner</vt:lpstr>
      <vt:lpstr>Data Steward</vt:lpstr>
      <vt:lpstr>Web Services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</dc:title>
  <dc:creator>Deanna R. Springall</dc:creator>
  <cp:keywords>User Help; Training</cp:keywords>
  <cp:lastModifiedBy>Deanna R. Springall</cp:lastModifiedBy>
  <cp:revision>64</cp:revision>
  <dcterms:created xsi:type="dcterms:W3CDTF">2014-08-06T11:51:54Z</dcterms:created>
  <dcterms:modified xsi:type="dcterms:W3CDTF">2015-04-02T15:57:24Z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1fc63509-5ecf-43b3-af21-d07f39c27dbc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