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3" saveSubsetFonts="1" autoCompressPictures="0">
  <p:sldMasterIdLst>
    <p:sldMasterId id="2147483651" r:id="rId5"/>
    <p:sldMasterId id="2147483648" r:id="rId6"/>
  </p:sldMasterIdLst>
  <p:notesMasterIdLst>
    <p:notesMasterId r:id="rId16"/>
  </p:notesMasterIdLst>
  <p:handoutMasterIdLst>
    <p:handoutMasterId r:id="rId17"/>
  </p:handoutMasterIdLst>
  <p:sldIdLst>
    <p:sldId id="413" r:id="rId7"/>
    <p:sldId id="415" r:id="rId8"/>
    <p:sldId id="434" r:id="rId9"/>
    <p:sldId id="435" r:id="rId10"/>
    <p:sldId id="416" r:id="rId11"/>
    <p:sldId id="419" r:id="rId12"/>
    <p:sldId id="436" r:id="rId13"/>
    <p:sldId id="433" r:id="rId14"/>
    <p:sldId id="426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0" autoAdjust="0"/>
    <p:restoredTop sz="0" autoAdjust="0"/>
  </p:normalViewPr>
  <p:slideViewPr>
    <p:cSldViewPr snapToGrid="0" snapToObjects="1">
      <p:cViewPr>
        <p:scale>
          <a:sx n="88" d="100"/>
          <a:sy n="88" d="100"/>
        </p:scale>
        <p:origin x="-106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192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8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nside.ncdot.gov/Pages/Home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Overview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NCDOT Websites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Roles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Items </a:t>
            </a:r>
            <a:r>
              <a:rPr lang="en-US" sz="2800" dirty="0"/>
              <a:t>&amp; Lists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Wrap Up</a:t>
            </a:r>
            <a:endParaRPr lang="en-US" sz="2800" dirty="0"/>
          </a:p>
        </p:txBody>
      </p:sp>
      <p:pic>
        <p:nvPicPr>
          <p:cNvPr id="12" name="Picture 3" descr="C:\Users\drspringall\Desktop\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NCDOT </a:t>
            </a:r>
            <a:r>
              <a:rPr lang="en-US" dirty="0" smtClean="0"/>
              <a:t>Websites</a:t>
            </a:r>
            <a:r>
              <a:rPr lang="en-US" dirty="0"/>
              <a:t>: </a:t>
            </a:r>
            <a:r>
              <a:rPr lang="en-US" dirty="0" smtClean="0"/>
              <a:t>Audience</a:t>
            </a:r>
            <a:r>
              <a:rPr lang="en-US" dirty="0"/>
              <a:t>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57200" y="537392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NCDOT.GOV</a:t>
            </a:r>
            <a:br>
              <a:rPr lang="en-US" sz="1600" b="1" dirty="0" smtClean="0"/>
            </a:br>
            <a:r>
              <a:rPr lang="en-US" sz="1600" dirty="0" smtClean="0"/>
              <a:t>- NOT SharePoint</a:t>
            </a:r>
            <a:br>
              <a:rPr lang="en-US" sz="1600" dirty="0" smtClean="0"/>
            </a:br>
            <a:r>
              <a:rPr lang="en-US" sz="1600" dirty="0" smtClean="0"/>
              <a:t>- for the public</a:t>
            </a:r>
            <a:endParaRPr lang="en-US" sz="1600" dirty="0"/>
          </a:p>
        </p:txBody>
      </p:sp>
      <p:sp>
        <p:nvSpPr>
          <p:cNvPr id="10" name="AutoShape 5" descr="C:\Users\DRSPRI~1\AppData\Local\Temp\1\SNAGHTML5464323.PNG"/>
          <p:cNvSpPr>
            <a:spLocks noChangeAspect="1" noChangeArrowheads="1"/>
          </p:cNvSpPr>
          <p:nvPr/>
        </p:nvSpPr>
        <p:spPr bwMode="auto">
          <a:xfrm>
            <a:off x="155575" y="-1690688"/>
            <a:ext cx="246697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6"/>
          <a:stretch/>
        </p:blipFill>
        <p:spPr bwMode="auto">
          <a:xfrm>
            <a:off x="457200" y="1833563"/>
            <a:ext cx="2466975" cy="3404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"/>
          <a:stretch/>
        </p:blipFill>
        <p:spPr bwMode="auto">
          <a:xfrm>
            <a:off x="3564843" y="1776179"/>
            <a:ext cx="2466975" cy="3404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70" y="1776179"/>
            <a:ext cx="2468880" cy="3404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64843" y="5373920"/>
            <a:ext cx="2473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Inside.NCDOT.GOV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SharePoint</a:t>
            </a:r>
            <a:br>
              <a:rPr lang="en-US" sz="1600" dirty="0" smtClean="0"/>
            </a:br>
            <a:r>
              <a:rPr lang="en-US" sz="1600" dirty="0" smtClean="0"/>
              <a:t>- for NCDOT employees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287770" y="5373920"/>
            <a:ext cx="2468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Connect.NCDOT.GOV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SharePoint</a:t>
            </a:r>
            <a:br>
              <a:rPr lang="en-US" sz="1600" dirty="0" smtClean="0"/>
            </a:br>
            <a:r>
              <a:rPr lang="en-US" sz="1600" dirty="0" smtClean="0"/>
              <a:t>- for business partners </a:t>
            </a:r>
            <a:br>
              <a:rPr lang="en-US" sz="1600" dirty="0" smtClean="0"/>
            </a:br>
            <a:r>
              <a:rPr lang="en-US" sz="1600" dirty="0" smtClean="0"/>
              <a:t>   and NCDOT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Demo of Sites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7" name="Picture 6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NCDOT </a:t>
            </a:r>
            <a:r>
              <a:rPr lang="en-US" dirty="0" smtClean="0"/>
              <a:t>Websites</a:t>
            </a:r>
            <a:r>
              <a:rPr lang="en-US" dirty="0"/>
              <a:t>: </a:t>
            </a:r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222624" y="5308733"/>
            <a:ext cx="2473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Inside.NCDOT.GOV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SharePoint</a:t>
            </a:r>
            <a:br>
              <a:rPr lang="en-US" sz="1600" dirty="0" smtClean="0"/>
            </a:br>
            <a:r>
              <a:rPr lang="en-US" sz="1600" dirty="0" smtClean="0"/>
              <a:t>- for NCDOT employees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"/>
          <a:stretch/>
        </p:blipFill>
        <p:spPr bwMode="auto">
          <a:xfrm>
            <a:off x="3222624" y="1776179"/>
            <a:ext cx="2466975" cy="3404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AutoShape 5" descr="C:\Users\DRSPRI~1\AppData\Local\Temp\1\SNAGHTML5464323.PNG"/>
          <p:cNvSpPr>
            <a:spLocks noChangeAspect="1" noChangeArrowheads="1"/>
          </p:cNvSpPr>
          <p:nvPr/>
        </p:nvSpPr>
        <p:spPr bwMode="auto">
          <a:xfrm>
            <a:off x="155575" y="-1690688"/>
            <a:ext cx="246697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1" descr="C:\Users\DRSPRI~1\AppData\Local\Temp\1\SNAGHTML546e885.PNG"/>
          <p:cNvSpPr>
            <a:spLocks noChangeAspect="1" noChangeArrowheads="1"/>
          </p:cNvSpPr>
          <p:nvPr/>
        </p:nvSpPr>
        <p:spPr bwMode="auto">
          <a:xfrm>
            <a:off x="155575" y="-5897563"/>
            <a:ext cx="8601075" cy="122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When Do You Use Inside?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09600" y="19285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Audience </a:t>
            </a:r>
            <a:r>
              <a:rPr lang="en-US" dirty="0" smtClean="0"/>
              <a:t>= NCDOT employees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“tabs” part of the site can be viewed by any NCDOT employee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and team sites are reserved for internal collaboration – you need specific permissions to access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site map helps clarify this</a:t>
            </a:r>
          </a:p>
        </p:txBody>
      </p:sp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Inside: Site Map and Access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09600" y="19285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6008913" y="2091426"/>
            <a:ext cx="26778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right side </a:t>
            </a:r>
            <a:r>
              <a:rPr lang="en-US" dirty="0" smtClean="0"/>
              <a:t>lists project and team sites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Projects have a </a:t>
            </a:r>
            <a:r>
              <a:rPr lang="en-US" dirty="0"/>
              <a:t>distinct beginning and </a:t>
            </a:r>
            <a:r>
              <a:rPr lang="en-US" dirty="0" smtClean="0"/>
              <a:t>end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Teams are ongoing business units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Team and project sites </a:t>
            </a:r>
            <a:r>
              <a:rPr lang="en-US" b="1" dirty="0" smtClean="0"/>
              <a:t>can only be used </a:t>
            </a:r>
            <a:r>
              <a:rPr lang="en-US" dirty="0" smtClean="0"/>
              <a:t>by their members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57200" y="2091426"/>
            <a:ext cx="23304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left side </a:t>
            </a:r>
            <a:r>
              <a:rPr lang="en-US" dirty="0" smtClean="0"/>
              <a:t>lists content </a:t>
            </a:r>
            <a:r>
              <a:rPr lang="en-US" dirty="0"/>
              <a:t>under </a:t>
            </a:r>
            <a:r>
              <a:rPr lang="en-US" dirty="0" smtClean="0"/>
              <a:t>five tabs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&amp; </a:t>
            </a:r>
            <a:r>
              <a:rPr lang="en-US" dirty="0" smtClean="0"/>
              <a:t>Administration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Content can be seen by </a:t>
            </a:r>
            <a:r>
              <a:rPr lang="en-US" b="1" dirty="0" smtClean="0"/>
              <a:t>any</a:t>
            </a:r>
            <a:r>
              <a:rPr lang="en-US" dirty="0" smtClean="0"/>
              <a:t> NCDOT employee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651230" y="5049084"/>
            <a:ext cx="1292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Access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5049084"/>
            <a:ext cx="83422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6127"/>
          <a:stretch/>
        </p:blipFill>
        <p:spPr bwMode="auto">
          <a:xfrm>
            <a:off x="2787687" y="1776178"/>
            <a:ext cx="3019425" cy="3100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NCDOT </a:t>
            </a:r>
            <a:r>
              <a:rPr lang="en-US" dirty="0" smtClean="0"/>
              <a:t>Websites</a:t>
            </a:r>
            <a:r>
              <a:rPr lang="en-US" dirty="0"/>
              <a:t>: </a:t>
            </a:r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221672" y="5276644"/>
            <a:ext cx="305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Connect.NCDOT.GOV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SharePoint</a:t>
            </a:r>
            <a:br>
              <a:rPr lang="en-US" sz="1600" dirty="0" smtClean="0"/>
            </a:br>
            <a:r>
              <a:rPr lang="en-US" sz="1600" dirty="0" smtClean="0"/>
              <a:t>- for business partners and NCDOT</a:t>
            </a:r>
            <a:endParaRPr lang="en-US" sz="1600" dirty="0"/>
          </a:p>
        </p:txBody>
      </p:sp>
      <p:sp>
        <p:nvSpPr>
          <p:cNvPr id="10" name="AutoShape 5" descr="C:\Users\DRSPRI~1\AppData\Local\Temp\1\SNAGHTML5464323.PNG"/>
          <p:cNvSpPr>
            <a:spLocks noChangeAspect="1" noChangeArrowheads="1"/>
          </p:cNvSpPr>
          <p:nvPr/>
        </p:nvSpPr>
        <p:spPr bwMode="auto">
          <a:xfrm>
            <a:off x="155575" y="-1690688"/>
            <a:ext cx="246697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1" descr="C:\Users\DRSPRI~1\AppData\Local\Temp\1\SNAGHTML546e885.PNG"/>
          <p:cNvSpPr>
            <a:spLocks noChangeAspect="1" noChangeArrowheads="1"/>
          </p:cNvSpPr>
          <p:nvPr/>
        </p:nvSpPr>
        <p:spPr bwMode="auto">
          <a:xfrm>
            <a:off x="155575" y="-5897563"/>
            <a:ext cx="8601075" cy="122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72" y="1776179"/>
            <a:ext cx="2468880" cy="3404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When Do You Use Connect?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09600" y="19285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Audience = Business </a:t>
            </a:r>
            <a:r>
              <a:rPr lang="en-US" dirty="0" smtClean="0"/>
              <a:t>partners and NCDOT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 of the site </a:t>
            </a:r>
            <a:r>
              <a:rPr lang="en-US" dirty="0" smtClean="0"/>
              <a:t>is public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and team sites are reserved for internal/external collaboration – you need specific </a:t>
            </a:r>
            <a:r>
              <a:rPr lang="en-US" dirty="0"/>
              <a:t>permissions to access </a:t>
            </a:r>
            <a:r>
              <a:rPr lang="en-US" dirty="0" smtClean="0"/>
              <a:t>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site map helps clarify </a:t>
            </a:r>
            <a:r>
              <a:rPr lang="en-US" dirty="0" smtClean="0"/>
              <a:t>this</a:t>
            </a:r>
            <a:endParaRPr lang="en-US" dirty="0"/>
          </a:p>
        </p:txBody>
      </p:sp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Connect: </a:t>
            </a:r>
            <a:r>
              <a:rPr lang="en-US" dirty="0"/>
              <a:t>Site Map </a:t>
            </a:r>
            <a:r>
              <a:rPr lang="en-US" dirty="0" smtClean="0"/>
              <a:t>and Access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09600" y="19285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57200" y="2091426"/>
            <a:ext cx="23304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left side </a:t>
            </a:r>
            <a:r>
              <a:rPr lang="en-US" dirty="0" smtClean="0"/>
              <a:t>lists content </a:t>
            </a:r>
            <a:r>
              <a:rPr lang="en-US" dirty="0"/>
              <a:t>under </a:t>
            </a:r>
            <a:r>
              <a:rPr lang="en-US" dirty="0" smtClean="0"/>
              <a:t>five tabs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Bidding &amp; Letting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Local Governments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Content </a:t>
            </a:r>
            <a:r>
              <a:rPr lang="en-US" dirty="0"/>
              <a:t>can be seen by the </a:t>
            </a:r>
            <a:r>
              <a:rPr lang="en-US" b="1" dirty="0"/>
              <a:t>public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041570" y="2091426"/>
            <a:ext cx="25690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right side </a:t>
            </a:r>
            <a:r>
              <a:rPr lang="en-US" dirty="0" smtClean="0"/>
              <a:t>lists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Links to Help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 </a:t>
            </a:r>
            <a:r>
              <a:rPr lang="en-US" dirty="0" smtClean="0"/>
              <a:t>sites for NCDOT </a:t>
            </a:r>
            <a:r>
              <a:rPr lang="en-US" dirty="0"/>
              <a:t>employees </a:t>
            </a:r>
            <a:r>
              <a:rPr lang="en-US" dirty="0" smtClean="0"/>
              <a:t>and external partners who need </a:t>
            </a:r>
            <a:r>
              <a:rPr lang="en-US" smtClean="0"/>
              <a:t>to collaborate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Team </a:t>
            </a:r>
            <a:r>
              <a:rPr lang="en-US" dirty="0"/>
              <a:t>and project sites </a:t>
            </a:r>
            <a:r>
              <a:rPr lang="en-US" b="1" dirty="0"/>
              <a:t>can only be </a:t>
            </a:r>
            <a:r>
              <a:rPr lang="en-US" b="1" dirty="0" smtClean="0"/>
              <a:t>used </a:t>
            </a:r>
            <a:r>
              <a:rPr lang="en-US" dirty="0" smtClean="0"/>
              <a:t>by </a:t>
            </a:r>
            <a:r>
              <a:rPr lang="en-US" dirty="0"/>
              <a:t>their members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1230" y="5049084"/>
            <a:ext cx="1292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Access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713"/>
          <a:stretch/>
        </p:blipFill>
        <p:spPr bwMode="auto">
          <a:xfrm>
            <a:off x="2787687" y="1776179"/>
            <a:ext cx="3019425" cy="3089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57200" y="5049084"/>
            <a:ext cx="83422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DOTWebsi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CONNECT-570-35</_dlc_DocId>
    <_dlc_DocIdUrl xmlns="16f00c2e-ac5c-418b-9f13-a0771dbd417d">
      <Url>https://inside13qc.ncdot.gov/stage/connect/help/SharePointTraining/_layouts/15/DocIdRedir.aspx?ID=CONNECT-570-35</Url>
      <Description>CONNECT-570-35</Description>
    </_dlc_DocIdUrl>
    <UserForTrainingPages xmlns="16f00c2e-ac5c-418b-9f13-a0771dbd417d">
      <Value>Contributor</Value>
      <Value>End User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3</OrderTrainingMaterialsContributor>
    <Order1 xmlns="16f00c2e-ac5c-418b-9f13-a0771dbd417d">1</Order1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68215D-8541-4A18-9D7D-42A72C68E736}"/>
</file>

<file path=customXml/itemProps2.xml><?xml version="1.0" encoding="utf-8"?>
<ds:datastoreItem xmlns:ds="http://schemas.openxmlformats.org/officeDocument/2006/customXml" ds:itemID="{D7E95C67-553A-4477-8E46-006EF89D4D5E}"/>
</file>

<file path=customXml/itemProps3.xml><?xml version="1.0" encoding="utf-8"?>
<ds:datastoreItem xmlns:ds="http://schemas.openxmlformats.org/officeDocument/2006/customXml" ds:itemID="{9400A9AD-6DF8-46DA-9DE8-ED4262E13A54}"/>
</file>

<file path=customXml/itemProps4.xml><?xml version="1.0" encoding="utf-8"?>
<ds:datastoreItem xmlns:ds="http://schemas.openxmlformats.org/officeDocument/2006/customXml" ds:itemID="{416224F0-FCFD-4D84-982D-9E142259749B}"/>
</file>

<file path=customXml/itemProps5.xml><?xml version="1.0" encoding="utf-8"?>
<ds:datastoreItem xmlns:ds="http://schemas.openxmlformats.org/officeDocument/2006/customXml" ds:itemID="{6D272127-C76F-4D86-8919-4975A5F4F32B}"/>
</file>

<file path=docProps/app.xml><?xml version="1.0" encoding="utf-8"?>
<Properties xmlns="http://schemas.openxmlformats.org/officeDocument/2006/extended-properties" xmlns:vt="http://schemas.openxmlformats.org/officeDocument/2006/docPropsVTypes">
  <Template>NCDOTWebsites</Template>
  <TotalTime>829</TotalTime>
  <Words>267</Words>
  <Application>Microsoft Office PowerPoint</Application>
  <PresentationFormat>On-screen Show (4:3)</PresentationFormat>
  <Paragraphs>84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NCDOTWebsites</vt:lpstr>
      <vt:lpstr>Office Theme</vt:lpstr>
      <vt:lpstr>Agenda</vt:lpstr>
      <vt:lpstr>NCDOT Websites: Audiences</vt:lpstr>
      <vt:lpstr>Demo of Sites</vt:lpstr>
      <vt:lpstr>NCDOT Websites: Inside</vt:lpstr>
      <vt:lpstr>When Do You Use Inside?</vt:lpstr>
      <vt:lpstr>Inside: Site Map and Access</vt:lpstr>
      <vt:lpstr>NCDOT Websites: Connect</vt:lpstr>
      <vt:lpstr>When Do You Use Connect?</vt:lpstr>
      <vt:lpstr>Connect: Site Map and Access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NCDOT Websites</dc:title>
  <dc:creator>Deanna R. Springall</dc:creator>
  <cp:keywords>User Help; Training</cp:keywords>
  <cp:lastModifiedBy>Deanna R. Springall</cp:lastModifiedBy>
  <cp:revision>108</cp:revision>
  <cp:lastPrinted>2015-03-10T15:50:39Z</cp:lastPrinted>
  <dcterms:created xsi:type="dcterms:W3CDTF">2014-08-06T11:38:45Z</dcterms:created>
  <dcterms:modified xsi:type="dcterms:W3CDTF">2015-04-20T16:47:57Z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b6a5572f-c17b-4cfc-a866-605f71bb489f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