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72" r:id="rId6"/>
    <p:sldId id="26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16.ncdot.gov/Teams/ncdotea/Pages/ContentDataManagement-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Roles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Lists</a:t>
            </a:r>
            <a:endParaRPr lang="en-US" dirty="0"/>
          </a:p>
          <a:p>
            <a:r>
              <a:rPr lang="en-US" dirty="0"/>
              <a:t>Libraries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Role: Designer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 organize SharePoint content and determine how to display that content</a:t>
            </a:r>
          </a:p>
          <a:p>
            <a:r>
              <a:rPr lang="en-US" dirty="0"/>
              <a:t>Typical tasks include:</a:t>
            </a:r>
          </a:p>
          <a:p>
            <a:pPr lvl="1"/>
            <a:r>
              <a:rPr lang="en-US" dirty="0"/>
              <a:t>Create lists, libraries and pages</a:t>
            </a:r>
          </a:p>
          <a:p>
            <a:pPr lvl="1"/>
            <a:r>
              <a:rPr lang="en-US" dirty="0"/>
              <a:t>Create columns and views</a:t>
            </a:r>
          </a:p>
          <a:p>
            <a:pPr lvl="1"/>
            <a:r>
              <a:rPr lang="en-US" dirty="0"/>
              <a:t>Add web parts and navigation</a:t>
            </a:r>
          </a:p>
          <a:p>
            <a:pPr lvl="1"/>
            <a:r>
              <a:rPr lang="en-US" dirty="0"/>
              <a:t>Configure optional features</a:t>
            </a:r>
          </a:p>
          <a:p>
            <a:pPr lvl="1"/>
            <a:r>
              <a:rPr lang="en-US" dirty="0"/>
              <a:t>Work with the Contributor and Business Owner to enhance the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Roles: End </a:t>
            </a:r>
            <a:r>
              <a:rPr lang="en-US" dirty="0"/>
              <a:t>User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Users use Inside NCDOT and Connect NCDOT for basic browsing and reading</a:t>
            </a:r>
          </a:p>
          <a:p>
            <a:r>
              <a:rPr lang="en-US" dirty="0"/>
              <a:t>Typical tasks can include:</a:t>
            </a:r>
          </a:p>
          <a:p>
            <a:pPr lvl="1"/>
            <a:r>
              <a:rPr lang="en-US" dirty="0"/>
              <a:t>Open or download files</a:t>
            </a:r>
          </a:p>
          <a:p>
            <a:pPr lvl="1"/>
            <a:r>
              <a:rPr lang="en-US" dirty="0"/>
              <a:t>Create alerts</a:t>
            </a:r>
          </a:p>
          <a:p>
            <a:pPr lvl="1"/>
            <a:r>
              <a:rPr lang="en-US" dirty="0"/>
              <a:t>Email links </a:t>
            </a:r>
          </a:p>
          <a:p>
            <a:pPr lvl="1"/>
            <a:r>
              <a:rPr lang="en-US" dirty="0"/>
              <a:t>Search the site</a:t>
            </a:r>
          </a:p>
          <a:p>
            <a:pPr lvl="1"/>
            <a:r>
              <a:rPr lang="en-US" dirty="0"/>
              <a:t>Change views</a:t>
            </a:r>
          </a:p>
          <a:p>
            <a:pPr lvl="1"/>
            <a:r>
              <a:rPr lang="en-US" dirty="0"/>
              <a:t>View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Roles: Contributor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Contributors maintain SharePoint content</a:t>
            </a:r>
          </a:p>
          <a:p>
            <a:r>
              <a:rPr lang="en-US" dirty="0"/>
              <a:t>Typical tasks include:</a:t>
            </a:r>
          </a:p>
          <a:p>
            <a:pPr lvl="1"/>
            <a:r>
              <a:rPr lang="en-US" dirty="0"/>
              <a:t>Add content to lists and libraries</a:t>
            </a:r>
          </a:p>
          <a:p>
            <a:pPr lvl="1"/>
            <a:r>
              <a:rPr lang="en-US" dirty="0"/>
              <a:t>Edit, move, delete and restore content</a:t>
            </a:r>
          </a:p>
          <a:p>
            <a:pPr lvl="1"/>
            <a:r>
              <a:rPr lang="en-US" dirty="0"/>
              <a:t>Tag content for security and content type</a:t>
            </a:r>
          </a:p>
          <a:p>
            <a:pPr lvl="1"/>
            <a:r>
              <a:rPr lang="en-US" dirty="0"/>
              <a:t>Work with the Designer and Business Owner to enhance the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Roles: Business Owner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Owners are responsible for the content and accuracy of their SharePoint websites</a:t>
            </a:r>
          </a:p>
          <a:p>
            <a:r>
              <a:rPr lang="en-US" dirty="0"/>
              <a:t>Typical tasks include:</a:t>
            </a:r>
          </a:p>
          <a:p>
            <a:pPr lvl="1"/>
            <a:r>
              <a:rPr lang="en-US" dirty="0"/>
              <a:t>Determine what content should be posted</a:t>
            </a:r>
          </a:p>
          <a:p>
            <a:pPr lvl="1"/>
            <a:r>
              <a:rPr lang="en-US" dirty="0"/>
              <a:t>Help create content as needed</a:t>
            </a:r>
          </a:p>
          <a:p>
            <a:pPr lvl="1"/>
            <a:r>
              <a:rPr lang="en-US" dirty="0"/>
              <a:t>Review content for accuracy</a:t>
            </a:r>
          </a:p>
          <a:p>
            <a:pPr lvl="1"/>
            <a:r>
              <a:rPr lang="en-US" dirty="0"/>
              <a:t>Work with the Contributor and Designer to enhance the site</a:t>
            </a:r>
            <a:endParaRPr lang="en-US" sz="1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Roles: Data Steward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228728"/>
            <a:ext cx="7960740" cy="5019673"/>
          </a:xfrm>
        </p:spPr>
        <p:txBody>
          <a:bodyPr>
            <a:normAutofit/>
          </a:bodyPr>
          <a:lstStyle/>
          <a:p>
            <a:r>
              <a:rPr lang="en-US" dirty="0"/>
              <a:t>Data Stewards are responsible for accurately classifying NCDOT data</a:t>
            </a:r>
          </a:p>
          <a:p>
            <a:r>
              <a:rPr lang="en-US" dirty="0"/>
              <a:t>Typical tasks include:</a:t>
            </a:r>
          </a:p>
          <a:p>
            <a:pPr lvl="1"/>
            <a:r>
              <a:rPr lang="en-US" dirty="0"/>
              <a:t>Determine if data is Unrestricted or Restricted</a:t>
            </a:r>
          </a:p>
          <a:p>
            <a:pPr lvl="1"/>
            <a:r>
              <a:rPr lang="en-US" dirty="0"/>
              <a:t>Determine appropriate content types for data</a:t>
            </a:r>
          </a:p>
          <a:p>
            <a:r>
              <a:rPr lang="en-US" dirty="0"/>
              <a:t>More information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inside.ncdot.gov/Teams/ncdotea/Pages/ContentDataManagement-</a:t>
            </a:r>
            <a:r>
              <a:rPr lang="en-US" dirty="0">
                <a:hlinkClick r:id="rId2"/>
              </a:rPr>
              <a:t>.aspx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Roles: Web 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Services team implements advanced SharePoint features</a:t>
            </a:r>
          </a:p>
          <a:p>
            <a:r>
              <a:rPr lang="en-US" dirty="0"/>
              <a:t>Typical tasks include:</a:t>
            </a:r>
          </a:p>
          <a:p>
            <a:pPr lvl="1"/>
            <a:r>
              <a:rPr lang="en-US" dirty="0"/>
              <a:t>Create sites and activate features</a:t>
            </a:r>
          </a:p>
          <a:p>
            <a:pPr lvl="1"/>
            <a:r>
              <a:rPr lang="en-US" dirty="0"/>
              <a:t>Manage permissions and content types</a:t>
            </a:r>
          </a:p>
          <a:p>
            <a:pPr lvl="1"/>
            <a:r>
              <a:rPr lang="en-US" dirty="0"/>
              <a:t>Develop workflows</a:t>
            </a:r>
          </a:p>
          <a:p>
            <a:pPr lvl="1"/>
            <a:r>
              <a:rPr lang="en-US" dirty="0"/>
              <a:t>Manage site collections</a:t>
            </a:r>
          </a:p>
          <a:p>
            <a:r>
              <a:rPr lang="en-US" dirty="0"/>
              <a:t>Contact the Help Desk to request assistance from Web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CONNECT-581-56</_dlc_DocId>
    <_dlc_DocIdUrl xmlns="16f00c2e-ac5c-418b-9f13-a0771dbd417d">
      <Url>https://connect.ncdot.gov/help/SharePoint-Training/_layouts/15/DocIdRedir.aspx?ID=CONNECT-581-56</Url>
      <Description>CONNECT-581-56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3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C8183AC-58E7-4BDF-81D4-D3A7028480FC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A197D32A-D7C7-4A4C-B255-DA71E7C58E12}"/>
</file>

<file path=customXml/itemProps5.xml><?xml version="1.0" encoding="utf-8"?>
<ds:datastoreItem xmlns:ds="http://schemas.openxmlformats.org/officeDocument/2006/customXml" ds:itemID="{4DFD8360-BD44-4828-AEF3-D77471BF7C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274</Words>
  <Application>Microsoft Office PowerPoint</Application>
  <PresentationFormat>On-screen Show (4:3)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2_Office Theme</vt:lpstr>
      <vt:lpstr>Agenda</vt:lpstr>
      <vt:lpstr>Your Role: Designer</vt:lpstr>
      <vt:lpstr>Other Roles: End User</vt:lpstr>
      <vt:lpstr>Other Roles: Contributor</vt:lpstr>
      <vt:lpstr>Other Roles: Business Owner</vt:lpstr>
      <vt:lpstr>Other Roles: Data Steward</vt:lpstr>
      <vt:lpstr>Other Roles: Web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</dc:title>
  <dc:creator>Taryn Dietrich</dc:creator>
  <cp:lastModifiedBy>Deanna R. Springall</cp:lastModifiedBy>
  <cp:revision>40</cp:revision>
  <cp:lastPrinted>2015-09-11T17:34:15Z</cp:lastPrinted>
  <dcterms:created xsi:type="dcterms:W3CDTF">2015-07-07T20:02:11Z</dcterms:created>
  <dcterms:modified xsi:type="dcterms:W3CDTF">2015-12-08T18:48:42Z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15ed217f-d1ec-4557-851b-4c113a3f8c9b</vt:lpwstr>
  </property>
  <property fmtid="{D5CDD505-2E9C-101B-9397-08002B2CF9AE}" pid="8" name="Order">
    <vt:r8>5600</vt:r8>
  </property>
</Properties>
</file>