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4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2" saveSubsetFonts="1" autoCompressPictures="0">
  <p:sldMasterIdLst>
    <p:sldMasterId id="2147483651" r:id="rId5"/>
    <p:sldMasterId id="2147483648" r:id="rId6"/>
  </p:sldMasterIdLst>
  <p:notesMasterIdLst>
    <p:notesMasterId r:id="rId15"/>
  </p:notesMasterIdLst>
  <p:handoutMasterIdLst>
    <p:handoutMasterId r:id="rId16"/>
  </p:handoutMasterIdLst>
  <p:sldIdLst>
    <p:sldId id="396" r:id="rId7"/>
    <p:sldId id="399" r:id="rId8"/>
    <p:sldId id="403" r:id="rId9"/>
    <p:sldId id="398" r:id="rId10"/>
    <p:sldId id="404" r:id="rId11"/>
    <p:sldId id="401" r:id="rId12"/>
    <p:sldId id="405" r:id="rId13"/>
    <p:sldId id="402" r:id="rId14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4" autoAdjust="0"/>
    <p:restoredTop sz="0" autoAdjust="0"/>
  </p:normalViewPr>
  <p:slideViewPr>
    <p:cSldViewPr snapToGrid="0" snapToObjects="1">
      <p:cViewPr>
        <p:scale>
          <a:sx n="101" d="100"/>
          <a:sy n="101" d="100"/>
        </p:scale>
        <p:origin x="-11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5" d="100"/>
          <a:sy n="75" d="100"/>
        </p:scale>
        <p:origin x="-1920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3837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17B9A60-827A-884C-98D7-FE71B9DC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8379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47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98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046738"/>
            <a:ext cx="8229600" cy="3705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CDOT_PowerPoint_Template_4-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4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4121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NCDOT_PowerPoint_Template_Inside-02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9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nside16.ncdot.gov/Teams/ncdotea/Pages/ContentDataManagement-.asp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>
                <a:solidFill>
                  <a:schemeClr val="tx1"/>
                </a:solidFill>
              </a:rPr>
              <a:t>Agenda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870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57200" y="2978870"/>
            <a:ext cx="4114800" cy="3202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Overview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is SharePoint?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NCDOT Websites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Roles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Search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SharePoint Interface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724400" y="2978869"/>
            <a:ext cx="4114800" cy="32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7"/>
            </a:pPr>
            <a:r>
              <a:rPr lang="en-US" sz="2800" dirty="0"/>
              <a:t>SharePoint Changes </a:t>
            </a:r>
            <a:endParaRPr lang="en-US" sz="2800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Items </a:t>
            </a:r>
            <a:r>
              <a:rPr lang="en-US" sz="2800" dirty="0"/>
              <a:t>&amp; Lists </a:t>
            </a:r>
            <a:endParaRPr lang="en-US" sz="2800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Files &amp; Libraries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SharePoint &amp; Office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Help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Wrap Up</a:t>
            </a:r>
            <a:endParaRPr lang="en-US" sz="2800" dirty="0"/>
          </a:p>
        </p:txBody>
      </p:sp>
      <p:pic>
        <p:nvPicPr>
          <p:cNvPr id="12" name="Picture 3" descr="C:\Users\drspringall\Desktop\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729" y="980484"/>
            <a:ext cx="3436070" cy="193815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0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Your Role</a:t>
            </a:r>
            <a:r>
              <a:rPr lang="en-US" smtClean="0"/>
              <a:t>: Contributor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Contributors maintain SharePoint content</a:t>
            </a:r>
          </a:p>
          <a:p>
            <a:r>
              <a:rPr lang="en-US" dirty="0" smtClean="0"/>
              <a:t>Typical </a:t>
            </a:r>
            <a:r>
              <a:rPr lang="en-US" dirty="0"/>
              <a:t>tasks </a:t>
            </a:r>
            <a:r>
              <a:rPr lang="en-US" dirty="0" smtClean="0"/>
              <a:t>include</a:t>
            </a:r>
            <a:endParaRPr lang="en-US" dirty="0"/>
          </a:p>
          <a:p>
            <a:pPr lvl="1"/>
            <a:r>
              <a:rPr lang="en-US" dirty="0" smtClean="0"/>
              <a:t>Add content to lists and libraries</a:t>
            </a:r>
          </a:p>
          <a:p>
            <a:pPr lvl="1"/>
            <a:r>
              <a:rPr lang="en-US" dirty="0" smtClean="0"/>
              <a:t>Edit, move, delete and restore </a:t>
            </a:r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Tag content for security and content type</a:t>
            </a:r>
            <a:endParaRPr lang="en-US" dirty="0" smtClean="0"/>
          </a:p>
          <a:p>
            <a:pPr lvl="1"/>
            <a:r>
              <a:rPr lang="en-US" dirty="0" smtClean="0"/>
              <a:t>Work </a:t>
            </a:r>
            <a:r>
              <a:rPr lang="en-US" dirty="0" smtClean="0"/>
              <a:t>with the Designer and Business Owner to enhance the site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96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Other Roles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End User</a:t>
            </a:r>
          </a:p>
          <a:p>
            <a:r>
              <a:rPr lang="en-US" dirty="0" smtClean="0"/>
              <a:t>Designer</a:t>
            </a:r>
          </a:p>
          <a:p>
            <a:r>
              <a:rPr lang="en-US" dirty="0" smtClean="0"/>
              <a:t>Business </a:t>
            </a:r>
            <a:r>
              <a:rPr lang="en-US" dirty="0" smtClean="0"/>
              <a:t>Owner</a:t>
            </a:r>
          </a:p>
          <a:p>
            <a:r>
              <a:rPr lang="en-US" dirty="0" smtClean="0"/>
              <a:t>Data Steward</a:t>
            </a:r>
            <a:endParaRPr lang="en-US" dirty="0" smtClean="0"/>
          </a:p>
          <a:p>
            <a:r>
              <a:rPr lang="en-US" dirty="0" smtClean="0"/>
              <a:t>Web Services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31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End User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End Users </a:t>
            </a:r>
            <a:r>
              <a:rPr lang="en-US" dirty="0" smtClean="0"/>
              <a:t>use Inside NCDOT and Connect NCDOT for basic browsing and reading</a:t>
            </a:r>
          </a:p>
          <a:p>
            <a:r>
              <a:rPr lang="en-US" dirty="0"/>
              <a:t>Typical tasks can </a:t>
            </a:r>
            <a:r>
              <a:rPr lang="en-US" dirty="0" smtClean="0"/>
              <a:t>include</a:t>
            </a:r>
            <a:endParaRPr lang="en-US" dirty="0"/>
          </a:p>
          <a:p>
            <a:pPr lvl="1"/>
            <a:r>
              <a:rPr lang="en-US" dirty="0"/>
              <a:t>Open or download files</a:t>
            </a:r>
          </a:p>
          <a:p>
            <a:pPr lvl="1"/>
            <a:r>
              <a:rPr lang="en-US" dirty="0"/>
              <a:t>Create alerts</a:t>
            </a:r>
          </a:p>
          <a:p>
            <a:pPr lvl="1"/>
            <a:r>
              <a:rPr lang="en-US" dirty="0"/>
              <a:t>Email links </a:t>
            </a:r>
          </a:p>
          <a:p>
            <a:pPr lvl="1"/>
            <a:r>
              <a:rPr lang="en-US" dirty="0"/>
              <a:t>Search the site</a:t>
            </a:r>
          </a:p>
          <a:p>
            <a:pPr lvl="1"/>
            <a:r>
              <a:rPr lang="en-US" dirty="0"/>
              <a:t>Change views</a:t>
            </a:r>
          </a:p>
          <a:p>
            <a:pPr lvl="1"/>
            <a:r>
              <a:rPr lang="en-US" dirty="0"/>
              <a:t>View properties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7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Designer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Designers organize </a:t>
            </a:r>
            <a:r>
              <a:rPr lang="en-US" dirty="0" smtClean="0"/>
              <a:t>SharePoint </a:t>
            </a:r>
            <a:r>
              <a:rPr lang="en-US" dirty="0" smtClean="0"/>
              <a:t>content and determine </a:t>
            </a:r>
            <a:r>
              <a:rPr lang="en-US" dirty="0"/>
              <a:t>how to display that </a:t>
            </a:r>
            <a:r>
              <a:rPr lang="en-US" dirty="0" smtClean="0"/>
              <a:t>content</a:t>
            </a:r>
            <a:endParaRPr lang="en-US" dirty="0"/>
          </a:p>
          <a:p>
            <a:r>
              <a:rPr lang="en-US" dirty="0"/>
              <a:t>Typical tasks </a:t>
            </a:r>
            <a:r>
              <a:rPr lang="en-US" dirty="0" smtClean="0"/>
              <a:t>include</a:t>
            </a:r>
            <a:endParaRPr lang="en-US" dirty="0"/>
          </a:p>
          <a:p>
            <a:pPr lvl="1"/>
            <a:r>
              <a:rPr lang="en-US" dirty="0"/>
              <a:t>Configure </a:t>
            </a:r>
            <a:r>
              <a:rPr lang="en-US" dirty="0" smtClean="0"/>
              <a:t>optional </a:t>
            </a:r>
            <a:r>
              <a:rPr lang="en-US" dirty="0"/>
              <a:t>features</a:t>
            </a:r>
          </a:p>
          <a:p>
            <a:pPr lvl="1"/>
            <a:r>
              <a:rPr lang="en-US" dirty="0"/>
              <a:t>Create lists, libraries, and pages</a:t>
            </a:r>
          </a:p>
          <a:p>
            <a:pPr lvl="1"/>
            <a:r>
              <a:rPr lang="en-US" dirty="0"/>
              <a:t>Create columns, filters and views</a:t>
            </a:r>
          </a:p>
          <a:p>
            <a:pPr lvl="1"/>
            <a:r>
              <a:rPr lang="en-US" dirty="0"/>
              <a:t>Add web </a:t>
            </a:r>
            <a:r>
              <a:rPr lang="en-US" dirty="0" smtClean="0"/>
              <a:t>parts, navigation</a:t>
            </a:r>
            <a:r>
              <a:rPr lang="en-US" dirty="0"/>
              <a:t>, tabs and buttons</a:t>
            </a:r>
          </a:p>
          <a:p>
            <a:pPr lvl="1"/>
            <a:r>
              <a:rPr lang="en-US" dirty="0"/>
              <a:t>Work with the Contributor and Business Owner to enhance the </a:t>
            </a:r>
            <a:r>
              <a:rPr lang="en-US" dirty="0" smtClean="0"/>
              <a:t>site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48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Business Owner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Business Owners are responsible for the content and accuracy of their SharePoint websites</a:t>
            </a:r>
            <a:endParaRPr lang="en-US" dirty="0"/>
          </a:p>
          <a:p>
            <a:r>
              <a:rPr lang="en-US" dirty="0"/>
              <a:t>Typical tasks </a:t>
            </a:r>
            <a:r>
              <a:rPr lang="en-US" dirty="0" smtClean="0"/>
              <a:t>include</a:t>
            </a:r>
            <a:endParaRPr lang="en-US" dirty="0"/>
          </a:p>
          <a:p>
            <a:pPr lvl="1"/>
            <a:r>
              <a:rPr lang="en-US" dirty="0" smtClean="0"/>
              <a:t>Determine what content should be posted</a:t>
            </a:r>
          </a:p>
          <a:p>
            <a:pPr lvl="1"/>
            <a:r>
              <a:rPr lang="en-US" dirty="0" smtClean="0"/>
              <a:t>Help create content as needed</a:t>
            </a:r>
          </a:p>
          <a:p>
            <a:pPr lvl="1"/>
            <a:r>
              <a:rPr lang="en-US" dirty="0" smtClean="0"/>
              <a:t>Review content for accuracy</a:t>
            </a:r>
          </a:p>
          <a:p>
            <a:pPr lvl="1"/>
            <a:r>
              <a:rPr lang="en-US" dirty="0"/>
              <a:t>Work with </a:t>
            </a:r>
            <a:r>
              <a:rPr lang="en-US" dirty="0" smtClean="0"/>
              <a:t>the Contributor and Designer to </a:t>
            </a:r>
            <a:r>
              <a:rPr lang="en-US" dirty="0"/>
              <a:t>enhance the site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52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Data Steward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Data Stewards </a:t>
            </a:r>
            <a:r>
              <a:rPr lang="en-US" dirty="0" smtClean="0"/>
              <a:t>are responsible </a:t>
            </a:r>
            <a:r>
              <a:rPr lang="en-US" dirty="0" smtClean="0"/>
              <a:t>for accurately classifying NCDOT data</a:t>
            </a:r>
            <a:endParaRPr lang="en-US" dirty="0"/>
          </a:p>
          <a:p>
            <a:r>
              <a:rPr lang="en-US" dirty="0"/>
              <a:t>Typical tasks </a:t>
            </a:r>
            <a:r>
              <a:rPr lang="en-US" dirty="0" smtClean="0"/>
              <a:t>include</a:t>
            </a:r>
            <a:endParaRPr lang="en-US" dirty="0"/>
          </a:p>
          <a:p>
            <a:pPr lvl="1"/>
            <a:r>
              <a:rPr lang="en-US" dirty="0" smtClean="0"/>
              <a:t>Determine if data is </a:t>
            </a:r>
            <a:r>
              <a:rPr lang="en-US" dirty="0" smtClean="0"/>
              <a:t>Unrestricted or Restricted</a:t>
            </a:r>
          </a:p>
          <a:p>
            <a:pPr lvl="1"/>
            <a:r>
              <a:rPr lang="en-US" dirty="0" smtClean="0"/>
              <a:t>Determine appropriate content types for data</a:t>
            </a:r>
            <a:endParaRPr lang="en-US" dirty="0" smtClean="0"/>
          </a:p>
          <a:p>
            <a:r>
              <a:rPr lang="en-US" dirty="0" smtClean="0"/>
              <a:t>More information</a:t>
            </a:r>
            <a:br>
              <a:rPr lang="en-US" dirty="0" smtClean="0"/>
            </a:br>
            <a:r>
              <a:rPr lang="en-US" dirty="0">
                <a:hlinkClick r:id="rId2"/>
              </a:rPr>
              <a:t>https://inside.ncdot.gov/Teams/ncdotea/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Pages/ContentDataManagement-.aspx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79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Web Services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Web Services</a:t>
            </a:r>
            <a:r>
              <a:rPr lang="en-US" dirty="0"/>
              <a:t> </a:t>
            </a:r>
            <a:r>
              <a:rPr lang="en-US" dirty="0" smtClean="0"/>
              <a:t>team implements advanced SharePoint features</a:t>
            </a:r>
          </a:p>
          <a:p>
            <a:r>
              <a:rPr lang="en-US" dirty="0" smtClean="0"/>
              <a:t>Typical </a:t>
            </a:r>
            <a:r>
              <a:rPr lang="en-US" dirty="0"/>
              <a:t>tasks </a:t>
            </a:r>
            <a:r>
              <a:rPr lang="en-US" dirty="0" smtClean="0"/>
              <a:t>include</a:t>
            </a:r>
            <a:endParaRPr lang="en-US" dirty="0"/>
          </a:p>
          <a:p>
            <a:pPr lvl="1"/>
            <a:r>
              <a:rPr lang="en-US" dirty="0" smtClean="0"/>
              <a:t>Create sites and activate features</a:t>
            </a:r>
          </a:p>
          <a:p>
            <a:pPr lvl="1"/>
            <a:r>
              <a:rPr lang="en-US" dirty="0" smtClean="0"/>
              <a:t>Manage permissions and content types</a:t>
            </a:r>
          </a:p>
          <a:p>
            <a:pPr lvl="1"/>
            <a:r>
              <a:rPr lang="en-US" dirty="0" smtClean="0"/>
              <a:t>Develop workflows</a:t>
            </a:r>
          </a:p>
          <a:p>
            <a:pPr lvl="1"/>
            <a:r>
              <a:rPr lang="en-US" dirty="0" smtClean="0"/>
              <a:t>Manage site collections</a:t>
            </a:r>
          </a:p>
          <a:p>
            <a:r>
              <a:rPr lang="en-US" dirty="0" smtClean="0"/>
              <a:t>Contact the Help Desk to request assistance from Web Services</a:t>
            </a:r>
            <a:endParaRPr lang="en-US" dirty="0"/>
          </a:p>
          <a:p>
            <a:pPr lvl="4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67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SharedContentType xmlns="Microsoft.SharePoint.Taxonomy.ContentTypeSync" SourceId="7ef604a7-ebc4-47af-96e9-7f1ad444f50a" ContentTypeId="0x0101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CONNECT-570-71</_dlc_DocId>
    <_dlc_DocIdUrl xmlns="16f00c2e-ac5c-418b-9f13-a0771dbd417d">
      <Url>https://inside13qc.ncdot.gov/stage/connect/help/SharePointTraining/_layouts/15/DocIdRedir.aspx?ID=CONNECT-570-71</Url>
      <Description>CONNECT-570-71</Description>
    </_dlc_DocIdUrl>
    <UserForTrainingPages xmlns="16f00c2e-ac5c-418b-9f13-a0771dbd417d">
      <Value>Contributor</Value>
    </UserForTrainingPages>
    <Web_x0020_Site xmlns="16f00c2e-ac5c-418b-9f13-a0771dbd417d">
      <Value>Connect</Value>
      <Value>Inside</Value>
    </Web_x0020_Site>
    <OrderTrainingMaterialsDesigner xmlns="16f00c2e-ac5c-418b-9f13-a0771dbd417d" xsi:nil="true"/>
    <OrderTrainingMaterialsContributor xmlns="16f00c2e-ac5c-418b-9f13-a0771dbd417d">4</OrderTrainingMaterialsContributor>
    <Order1 xmlns="16f00c2e-ac5c-418b-9f13-a0771dbd417d" xsi:nil="true"/>
    <TrainingMaterial xmlns="16f00c2e-ac5c-418b-9f13-a0771dbd417d">Presentation</TrainingMaterial>
    <URL xmlns="http://schemas.microsoft.com/sharepoint/v3">
      <Url xsi:nil="true"/>
      <Description xsi:nil="true"/>
    </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1DBD1ACF8B4E43A5A6492C8BECE13E" ma:contentTypeVersion="5" ma:contentTypeDescription="Create a new document." ma:contentTypeScope="" ma:versionID="81d941f707148197c8215f35901e57b6">
  <xsd:schema xmlns:xsd="http://www.w3.org/2001/XMLSchema" xmlns:xs="http://www.w3.org/2001/XMLSchema" xmlns:p="http://schemas.microsoft.com/office/2006/metadata/properties" xmlns:ns1="http://schemas.microsoft.com/sharepoint/v3" xmlns:ns2="16f00c2e-ac5c-418b-9f13-a0771dbd417d" targetNamespace="http://schemas.microsoft.com/office/2006/metadata/properties" ma:root="true" ma:fieldsID="cb66e1d07e5dc48b1e035d83d0267873" ns1:_="" ns2:_="">
    <xsd:import namespace="http://schemas.microsoft.com/sharepoint/v3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UserForTrainingPages" minOccurs="0"/>
                <xsd:element ref="ns2:Web_x0020_Site" minOccurs="0"/>
                <xsd:element ref="ns2:OrderTrainingMaterialsContributor" minOccurs="0"/>
                <xsd:element ref="ns2:OrderTrainingMaterialsDesigner" minOccurs="0"/>
                <xsd:element ref="ns2:Order1" minOccurs="0"/>
                <xsd:element ref="ns2:TrainingMaterial" minOccurs="0"/>
                <xsd:element ref="ns2:_dlc_DocId" minOccurs="0"/>
                <xsd:element ref="ns2:_dlc_DocIdUrl" minOccurs="0"/>
                <xsd:element ref="ns2:_dlc_DocIdPersistId" minOccurs="0"/>
                <xsd:element ref="ns1: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7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UserForTrainingPages" ma:index="4" nillable="true" ma:displayName="UserForTrainingPages" ma:internalName="UserForTrainingPag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struction Contributor-Desktop"/>
                    <xsd:enumeration value="Construction Contributor-iPad"/>
                    <xsd:enumeration value="Contributor"/>
                    <xsd:enumeration value="Delegated Access Manager"/>
                    <xsd:enumeration value="Designer"/>
                    <xsd:enumeration value="End User"/>
                  </xsd:restriction>
                </xsd:simpleType>
              </xsd:element>
            </xsd:sequence>
          </xsd:extension>
        </xsd:complexContent>
      </xsd:complexType>
    </xsd:element>
    <xsd:element name="Web_x0020_Site" ma:index="5" nillable="true" ma:displayName="Website" ma:internalName="Web_x0020_Sit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nect"/>
                    <xsd:enumeration value="Inside"/>
                  </xsd:restriction>
                </xsd:simpleType>
              </xsd:element>
            </xsd:sequence>
          </xsd:extension>
        </xsd:complexContent>
      </xsd:complexType>
    </xsd:element>
    <xsd:element name="OrderTrainingMaterialsContributor" ma:index="6" nillable="true" ma:displayName="OrderC" ma:decimals="0" ma:indexed="true" ma:internalName="OrderTrainingMaterialsContributor" ma:percentage="FALSE">
      <xsd:simpleType>
        <xsd:restriction base="dms:Number"/>
      </xsd:simpleType>
    </xsd:element>
    <xsd:element name="OrderTrainingMaterialsDesigner" ma:index="7" nillable="true" ma:displayName="OrderD" ma:decimals="0" ma:indexed="true" ma:internalName="OrderTrainingMaterialsDesigner" ma:percentage="FALSE">
      <xsd:simpleType>
        <xsd:restriction base="dms:Number"/>
      </xsd:simpleType>
    </xsd:element>
    <xsd:element name="Order1" ma:index="8" nillable="true" ma:displayName="OrderE" ma:decimals="0" ma:indexed="true" ma:internalName="Order1" ma:percentage="FALSE">
      <xsd:simpleType>
        <xsd:restriction base="dms:Number"/>
      </xsd:simpleType>
    </xsd:element>
    <xsd:element name="TrainingMaterial" ma:index="9" nillable="true" ma:displayName="TrainingMaterial" ma:format="Dropdown" ma:internalName="TrainingMaterial">
      <xsd:simpleType>
        <xsd:restriction base="dms:Choice">
          <xsd:enumeration value="N/A"/>
          <xsd:enumeration value="Exercise"/>
          <xsd:enumeration value="Presentation"/>
        </xsd:restriction>
      </xsd:simple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A72F46-6409-41F7-A330-9CC692DE6916}"/>
</file>

<file path=customXml/itemProps2.xml><?xml version="1.0" encoding="utf-8"?>
<ds:datastoreItem xmlns:ds="http://schemas.openxmlformats.org/officeDocument/2006/customXml" ds:itemID="{92C10FA5-AF1B-46F9-B80D-B210DFC4C058}"/>
</file>

<file path=customXml/itemProps3.xml><?xml version="1.0" encoding="utf-8"?>
<ds:datastoreItem xmlns:ds="http://schemas.openxmlformats.org/officeDocument/2006/customXml" ds:itemID="{D7E95C67-553A-4477-8E46-006EF89D4D5E}"/>
</file>

<file path=customXml/itemProps4.xml><?xml version="1.0" encoding="utf-8"?>
<ds:datastoreItem xmlns:ds="http://schemas.openxmlformats.org/officeDocument/2006/customXml" ds:itemID="{77812509-8751-43B1-8B05-783D08091216}"/>
</file>

<file path=customXml/itemProps5.xml><?xml version="1.0" encoding="utf-8"?>
<ds:datastoreItem xmlns:ds="http://schemas.openxmlformats.org/officeDocument/2006/customXml" ds:itemID="{9400A9AD-6DF8-46DA-9DE8-ED4262E13A54}"/>
</file>

<file path=docProps/app.xml><?xml version="1.0" encoding="utf-8"?>
<Properties xmlns="http://schemas.openxmlformats.org/officeDocument/2006/extended-properties" xmlns:vt="http://schemas.openxmlformats.org/officeDocument/2006/docPropsVTypes">
  <Template>Roles</Template>
  <TotalTime>908</TotalTime>
  <Words>283</Words>
  <Application>Microsoft Office PowerPoint</Application>
  <PresentationFormat>On-screen Show (4:3)</PresentationFormat>
  <Paragraphs>72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Roles</vt:lpstr>
      <vt:lpstr>Office Theme</vt:lpstr>
      <vt:lpstr>Agenda</vt:lpstr>
      <vt:lpstr>Your Role: Contributor</vt:lpstr>
      <vt:lpstr>Other Roles</vt:lpstr>
      <vt:lpstr>End User</vt:lpstr>
      <vt:lpstr>Designer</vt:lpstr>
      <vt:lpstr>Business Owner</vt:lpstr>
      <vt:lpstr>Data Steward</vt:lpstr>
      <vt:lpstr>Web Services</vt:lpstr>
    </vt:vector>
  </TitlesOfParts>
  <Company>N.C. Dept. of Transportation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Roles</dc:title>
  <dc:creator>Deanna R. Springall</dc:creator>
  <cp:keywords>User Help; Training</cp:keywords>
  <cp:lastModifiedBy>Deanna R. Springall</cp:lastModifiedBy>
  <cp:revision>81</cp:revision>
  <dcterms:created xsi:type="dcterms:W3CDTF">2014-08-06T11:51:54Z</dcterms:created>
  <dcterms:modified xsi:type="dcterms:W3CDTF">2015-04-02T15:58:01Z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0x010100911DBD1ACF8B4E43A5A6492C8BECE13E</vt:lpwstr>
  </property>
  <property fmtid="{D5CDD505-2E9C-101B-9397-08002B2CF9AE}" pid="3" name="_dlc_DocIdItemGuid">
    <vt:lpwstr>b41d01cc-2ae6-46f1-af42-08fb69ef8f6a</vt:lpwstr>
  </property>
  <property fmtid="{D5CDD505-2E9C-101B-9397-08002B2CF9AE}" pid="4" name="Order">
    <vt:r8>800</vt:r8>
  </property>
  <property fmtid="{D5CDD505-2E9C-101B-9397-08002B2CF9AE}" pid="5" name="TaxKeyword">
    <vt:lpwstr>85;#Training|f826d6d9-87b8-4749-b5e4-1e5570ee4ab7;#15;#User Help|fa7b82eb-db38-4170-95e2-c978fce630b3</vt:lpwstr>
  </property>
</Properties>
</file>