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8" saveSubsetFonts="1">
  <p:sldMasterIdLst>
    <p:sldMasterId id="2147483660" r:id="rId5"/>
  </p:sldMasterIdLst>
  <p:notesMasterIdLst>
    <p:notesMasterId r:id="rId35"/>
  </p:notesMasterIdLst>
  <p:handoutMasterIdLst>
    <p:handoutMasterId r:id="rId36"/>
  </p:handoutMasterIdLst>
  <p:sldIdLst>
    <p:sldId id="272" r:id="rId6"/>
    <p:sldId id="264" r:id="rId7"/>
    <p:sldId id="284" r:id="rId8"/>
    <p:sldId id="286" r:id="rId9"/>
    <p:sldId id="314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305" r:id="rId18"/>
    <p:sldId id="306" r:id="rId19"/>
    <p:sldId id="307" r:id="rId20"/>
    <p:sldId id="308" r:id="rId21"/>
    <p:sldId id="315" r:id="rId22"/>
    <p:sldId id="316" r:id="rId23"/>
    <p:sldId id="317" r:id="rId24"/>
    <p:sldId id="318" r:id="rId25"/>
    <p:sldId id="310" r:id="rId26"/>
    <p:sldId id="320" r:id="rId27"/>
    <p:sldId id="313" r:id="rId28"/>
    <p:sldId id="319" r:id="rId29"/>
    <p:sldId id="300" r:id="rId30"/>
    <p:sldId id="301" r:id="rId31"/>
    <p:sldId id="302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190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ustomXml" Target="../customXml/item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Lists</a:t>
            </a:r>
            <a:endParaRPr lang="en-US" dirty="0"/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Libraries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dirty="0" smtClean="0"/>
              <a:t>Columns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Item Version History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Versions use whole numbers (1.0, 2.0, etc.)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8" y="2007394"/>
            <a:ext cx="7855310" cy="25313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Versions Are Retained?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Keep the following number of major versions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three major versions are allowed and the current version is 6.0, versions 4.0 through 6.0 are kept</a:t>
            </a:r>
          </a:p>
          <a:p>
            <a:r>
              <a:rPr lang="en-US" dirty="0"/>
              <a:t>If you delete a version, it is deleted from the history</a:t>
            </a:r>
          </a:p>
          <a:p>
            <a:pPr lvl="1"/>
            <a:r>
              <a:rPr lang="en-US" dirty="0"/>
              <a:t>If you delete version 5.0, the version history shows versions 4.0 and 6.0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Versioning Tips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libraries, such as Site Assets, probably don’t need versioning</a:t>
            </a:r>
          </a:p>
          <a:p>
            <a:r>
              <a:rPr lang="en-US" dirty="0"/>
              <a:t>Minimize the number of versions to avoid maxing out the content database; NCDOT recommends no more than 3-5 versions</a:t>
            </a:r>
          </a:p>
          <a:p>
            <a:r>
              <a:rPr lang="en-US" dirty="0"/>
              <a:t>Contact your Data Steward to decide if your organization must save all versions for legal or other reasons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Approval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approval treats new and modified files as drafts and gives them a status of </a:t>
            </a:r>
            <a:r>
              <a:rPr lang="en-US" b="1" dirty="0"/>
              <a:t>Pending</a:t>
            </a:r>
            <a:endParaRPr lang="en-US" dirty="0"/>
          </a:p>
          <a:p>
            <a:r>
              <a:rPr lang="en-US" dirty="0"/>
              <a:t>Drafts are only visible to their authors and to approvers until an approver changes the status to </a:t>
            </a:r>
            <a:r>
              <a:rPr lang="en-US" b="1" dirty="0"/>
              <a:t>Approved</a:t>
            </a:r>
            <a:endParaRPr lang="en-US" dirty="0"/>
          </a:p>
          <a:p>
            <a:r>
              <a:rPr lang="en-US" dirty="0"/>
              <a:t>If Content Approval is enabled, a new column and new views are added to the library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/>
              <a:t>Item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Content Approval, the </a:t>
            </a:r>
            <a:r>
              <a:rPr lang="en-US" b="1" dirty="0"/>
              <a:t>Draft Item Security</a:t>
            </a:r>
            <a:r>
              <a:rPr lang="en-US" dirty="0"/>
              <a:t> settings determines who can see drafts</a:t>
            </a:r>
          </a:p>
          <a:p>
            <a:r>
              <a:rPr lang="en-US" dirty="0"/>
              <a:t>The default is </a:t>
            </a:r>
            <a:r>
              <a:rPr lang="en-US" b="1" dirty="0"/>
              <a:t>Only users who can approve items (and the author of the item)</a:t>
            </a:r>
            <a:endParaRPr lang="en-US" dirty="0"/>
          </a:p>
          <a:p>
            <a:r>
              <a:rPr lang="en-US" dirty="0"/>
              <a:t>The option for </a:t>
            </a:r>
            <a:r>
              <a:rPr lang="en-US" b="1" dirty="0"/>
              <a:t>Only users who can edit items</a:t>
            </a:r>
            <a:r>
              <a:rPr lang="en-US" dirty="0"/>
              <a:t> lets drafts be seen by Contributors and Designers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Template for a Library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libraries offer a blank Word document when you create a document within that library</a:t>
            </a:r>
          </a:p>
          <a:p>
            <a:r>
              <a:rPr lang="en-US" dirty="0"/>
              <a:t>You can change that to another template, such as Excel or PowerPoint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document version history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/>
              <a:t>major versions</a:t>
            </a:r>
          </a:p>
          <a:p>
            <a:r>
              <a:rPr lang="en-US" dirty="0"/>
              <a:t>Enable Require check out</a:t>
            </a:r>
          </a:p>
          <a:p>
            <a:r>
              <a:rPr lang="en-US" dirty="0"/>
              <a:t>Enable Content approval</a:t>
            </a:r>
          </a:p>
          <a:p>
            <a:r>
              <a:rPr lang="en-US" dirty="0"/>
              <a:t>Change the </a:t>
            </a:r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Document Version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/>
              <a:t>Library Settings </a:t>
            </a:r>
            <a:r>
              <a:rPr lang="en-US" dirty="0"/>
              <a:t>&gt; </a:t>
            </a:r>
            <a:r>
              <a:rPr lang="en-US" b="1" dirty="0"/>
              <a:t>Versioning </a:t>
            </a:r>
            <a:r>
              <a:rPr lang="en-US" b="1" dirty="0" smtClean="0"/>
              <a:t>Settings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Create </a:t>
            </a:r>
            <a:r>
              <a:rPr lang="en-US" b="1" dirty="0"/>
              <a:t>major </a:t>
            </a:r>
            <a:r>
              <a:rPr lang="en-US" b="1" dirty="0" smtClean="0"/>
              <a:t>versions</a:t>
            </a:r>
            <a:r>
              <a:rPr lang="en-US" dirty="0" smtClean="0"/>
              <a:t> &gt; Define </a:t>
            </a:r>
            <a:r>
              <a:rPr lang="en-US" dirty="0"/>
              <a:t>number of major </a:t>
            </a:r>
            <a:r>
              <a:rPr lang="en-US" dirty="0" smtClean="0"/>
              <a:t>versions &gt; </a:t>
            </a:r>
            <a:r>
              <a:rPr lang="en-US" b="1" dirty="0" smtClean="0"/>
              <a:t>OK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Require </a:t>
            </a:r>
            <a:r>
              <a:rPr lang="en-US" dirty="0" smtClean="0"/>
              <a:t>Check 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/>
              <a:t>Library Settings </a:t>
            </a:r>
            <a:r>
              <a:rPr lang="en-US" dirty="0"/>
              <a:t>&gt; </a:t>
            </a:r>
            <a:r>
              <a:rPr lang="en-US" b="1" dirty="0"/>
              <a:t>Versioning </a:t>
            </a:r>
            <a:r>
              <a:rPr lang="en-US" b="1" dirty="0" smtClean="0"/>
              <a:t>Settings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Yes</a:t>
            </a:r>
            <a:r>
              <a:rPr lang="en-US" dirty="0" smtClean="0"/>
              <a:t> for </a:t>
            </a:r>
            <a:r>
              <a:rPr lang="en-US" b="1" dirty="0" smtClean="0"/>
              <a:t>Require documents to be checked out before they can be edited?</a:t>
            </a:r>
            <a:r>
              <a:rPr lang="en-US" dirty="0" smtClean="0"/>
              <a:t> &gt; </a:t>
            </a:r>
            <a:r>
              <a:rPr lang="en-US" b="1" dirty="0" smtClean="0"/>
              <a:t>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Content </a:t>
            </a:r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en-US" dirty="0"/>
              <a:t>tab &gt; Library Settings &gt; </a:t>
            </a:r>
            <a:r>
              <a:rPr lang="en-US" b="1" dirty="0"/>
              <a:t>Versioning </a:t>
            </a:r>
            <a:r>
              <a:rPr lang="en-US" b="1" dirty="0" smtClean="0"/>
              <a:t>settings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Yes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b="1" dirty="0"/>
              <a:t>Require content approval for submitted items?</a:t>
            </a:r>
            <a:r>
              <a:rPr lang="en-US" dirty="0"/>
              <a:t> 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Draft Item Security &gt; </a:t>
            </a:r>
            <a:r>
              <a:rPr lang="en-US" b="1" dirty="0" smtClean="0"/>
              <a:t>OK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Libraries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libraries in use at NCDOT include:</a:t>
            </a:r>
          </a:p>
          <a:p>
            <a:r>
              <a:rPr lang="en-US" b="1" dirty="0"/>
              <a:t>Assets </a:t>
            </a:r>
            <a:r>
              <a:rPr lang="en-US" dirty="0"/>
              <a:t>– Store image, audio and video files</a:t>
            </a:r>
          </a:p>
          <a:p>
            <a:r>
              <a:rPr lang="en-US" b="1" dirty="0"/>
              <a:t>Document </a:t>
            </a:r>
            <a:r>
              <a:rPr lang="en-US" dirty="0"/>
              <a:t>– Store files</a:t>
            </a:r>
          </a:p>
          <a:p>
            <a:r>
              <a:rPr lang="en-US" b="1" dirty="0"/>
              <a:t>Pages </a:t>
            </a:r>
            <a:r>
              <a:rPr lang="en-US" dirty="0"/>
              <a:t>– Store publishing pages</a:t>
            </a:r>
            <a:endParaRPr lang="en-US" b="1" dirty="0"/>
          </a:p>
          <a:p>
            <a:r>
              <a:rPr lang="en-US" b="1" dirty="0"/>
              <a:t>Picture </a:t>
            </a:r>
            <a:r>
              <a:rPr lang="en-US" dirty="0"/>
              <a:t>– Store pictures and 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</a:t>
            </a:r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LIBRARY </a:t>
            </a:r>
            <a:r>
              <a:rPr lang="en-US" b="1" dirty="0"/>
              <a:t>tab &gt; Library Settings </a:t>
            </a:r>
            <a:r>
              <a:rPr lang="en-US" dirty="0"/>
              <a:t>&gt;</a:t>
            </a:r>
            <a:r>
              <a:rPr lang="en-US" b="1" dirty="0"/>
              <a:t> Advanced </a:t>
            </a:r>
            <a:r>
              <a:rPr lang="en-US" b="1" dirty="0" smtClean="0"/>
              <a:t>Settings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No </a:t>
            </a:r>
            <a:r>
              <a:rPr lang="en-US" dirty="0"/>
              <a:t>for</a:t>
            </a:r>
            <a:r>
              <a:rPr lang="en-US" b="1" dirty="0"/>
              <a:t> Allow management of content </a:t>
            </a:r>
            <a:r>
              <a:rPr lang="en-US" b="1" dirty="0" smtClean="0"/>
              <a:t>types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nder </a:t>
            </a:r>
            <a:r>
              <a:rPr lang="en-US" b="1" dirty="0" smtClean="0"/>
              <a:t>Template URL</a:t>
            </a:r>
            <a:r>
              <a:rPr lang="en-US" dirty="0" smtClean="0"/>
              <a:t>, change </a:t>
            </a:r>
            <a:r>
              <a:rPr lang="en-US" dirty="0" smtClean="0"/>
              <a:t>URL </a:t>
            </a:r>
            <a:r>
              <a:rPr lang="en-US" dirty="0" smtClean="0"/>
              <a:t>to </a:t>
            </a:r>
            <a:r>
              <a:rPr lang="en-US" smtClean="0"/>
              <a:t>that of the </a:t>
            </a:r>
            <a:r>
              <a:rPr lang="en-US" smtClean="0"/>
              <a:t>template </a:t>
            </a:r>
            <a:r>
              <a:rPr lang="en-US" smtClean="0"/>
              <a:t>to </a:t>
            </a:r>
            <a:r>
              <a:rPr lang="en-US" dirty="0" smtClean="0"/>
              <a:t>use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OK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Folders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only one path through folders – if files are organized by author, how do you find files </a:t>
            </a:r>
            <a:r>
              <a:rPr lang="en-US" dirty="0"/>
              <a:t>by </a:t>
            </a:r>
            <a:r>
              <a:rPr lang="en-US" dirty="0" smtClean="0"/>
              <a:t>project?</a:t>
            </a:r>
          </a:p>
          <a:p>
            <a:r>
              <a:rPr lang="en-US" dirty="0" smtClean="0"/>
              <a:t>Deeply nested </a:t>
            </a:r>
            <a:r>
              <a:rPr lang="en-US" dirty="0"/>
              <a:t>folders can </a:t>
            </a:r>
            <a:r>
              <a:rPr lang="en-US" dirty="0" smtClean="0"/>
              <a:t>exceed </a:t>
            </a:r>
            <a:r>
              <a:rPr lang="en-US" dirty="0"/>
              <a:t>the limit of 256 characters in a SharePoint URL</a:t>
            </a:r>
          </a:p>
          <a:p>
            <a:r>
              <a:rPr lang="en-US" dirty="0"/>
              <a:t>It is </a:t>
            </a:r>
            <a:r>
              <a:rPr lang="en-US" dirty="0" smtClean="0"/>
              <a:t>very easy </a:t>
            </a:r>
            <a:r>
              <a:rPr lang="en-US" dirty="0"/>
              <a:t>to put the same file in different folders, </a:t>
            </a:r>
            <a:r>
              <a:rPr lang="en-US" dirty="0" smtClean="0"/>
              <a:t>which introduces duplication </a:t>
            </a:r>
            <a:r>
              <a:rPr lang="en-US" dirty="0"/>
              <a:t>and confusion</a:t>
            </a:r>
          </a:p>
          <a:p>
            <a:r>
              <a:rPr lang="en-US" dirty="0"/>
              <a:t>Sorting and filtering do not work across folders</a:t>
            </a:r>
          </a:p>
          <a:p>
            <a:r>
              <a:rPr lang="en-US" dirty="0"/>
              <a:t>You don’t know how many files are in a folder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Solution? Metadata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</a:t>
            </a:r>
            <a:r>
              <a:rPr lang="en-US" dirty="0" smtClean="0"/>
              <a:t>folders as </a:t>
            </a:r>
            <a:r>
              <a:rPr lang="en-US" dirty="0"/>
              <a:t>much as you think you do!</a:t>
            </a:r>
          </a:p>
          <a:p>
            <a:r>
              <a:rPr lang="en-US" dirty="0" smtClean="0"/>
              <a:t>Instead</a:t>
            </a:r>
            <a:r>
              <a:rPr lang="en-US" dirty="0"/>
              <a:t>, use</a:t>
            </a:r>
          </a:p>
          <a:p>
            <a:pPr lvl="1"/>
            <a:r>
              <a:rPr lang="en-US" dirty="0"/>
              <a:t>Properties (metadata)</a:t>
            </a:r>
          </a:p>
          <a:p>
            <a:pPr lvl="1"/>
            <a:r>
              <a:rPr lang="en-US" dirty="0"/>
              <a:t>Grouping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better use of metadata</a:t>
            </a:r>
          </a:p>
          <a:p>
            <a:r>
              <a:rPr lang="en-US" dirty="0"/>
              <a:t>Reduce use of folders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Metadata Rather than Folders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smtClean="0"/>
              <a:t>Demo </a:t>
            </a:r>
            <a:r>
              <a:rPr lang="en-US" dirty="0" smtClean="0"/>
              <a:t>from </a:t>
            </a:r>
            <a:r>
              <a:rPr lang="en-US" smtClean="0"/>
              <a:t>Contributor class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NCDOT Best Practices – </a:t>
            </a:r>
            <a:r>
              <a:rPr lang="en-US" dirty="0" smtClean="0"/>
              <a:t>Library </a:t>
            </a:r>
            <a:r>
              <a:rPr lang="en-US" dirty="0"/>
              <a:t>Settings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version history – On, major versions only</a:t>
            </a:r>
          </a:p>
          <a:p>
            <a:r>
              <a:rPr lang="en-US" dirty="0"/>
              <a:t>Content approval – Off </a:t>
            </a:r>
          </a:p>
          <a:p>
            <a:r>
              <a:rPr lang="en-US" dirty="0"/>
              <a:t>Check out/check in – On </a:t>
            </a:r>
          </a:p>
          <a:p>
            <a:r>
              <a:rPr lang="en-US" dirty="0"/>
              <a:t>Advanced settings</a:t>
            </a:r>
          </a:p>
          <a:p>
            <a:pPr lvl="1"/>
            <a:r>
              <a:rPr lang="en-US" dirty="0"/>
              <a:t>Available offline – On </a:t>
            </a:r>
          </a:p>
          <a:p>
            <a:pPr lvl="1"/>
            <a:r>
              <a:rPr lang="en-US" dirty="0"/>
              <a:t>Quick Edit – On </a:t>
            </a:r>
          </a:p>
          <a:p>
            <a:pPr lvl="1"/>
            <a:r>
              <a:rPr lang="en-US" dirty="0"/>
              <a:t>Search – On </a:t>
            </a:r>
          </a:p>
          <a:p>
            <a:pPr lvl="1"/>
            <a:r>
              <a:rPr lang="en-US" dirty="0"/>
              <a:t>Folders – Off </a:t>
            </a:r>
          </a:p>
          <a:p>
            <a:pPr lvl="1"/>
            <a:r>
              <a:rPr lang="en-US" dirty="0"/>
              <a:t>Content types – On</a:t>
            </a:r>
          </a:p>
          <a:p>
            <a:pPr lvl="1"/>
            <a:r>
              <a:rPr lang="en-US" dirty="0"/>
              <a:t>Leave other settings unchanged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</a:t>
            </a:r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early and carefully. Once libraries have content, it is more difficult to make changes. </a:t>
            </a:r>
          </a:p>
          <a:p>
            <a:r>
              <a:rPr lang="en-US" dirty="0"/>
              <a:t>Use separate libraries if files require different approval processes or versioning options</a:t>
            </a:r>
          </a:p>
          <a:p>
            <a:r>
              <a:rPr lang="en-US" dirty="0"/>
              <a:t>Decide what information needs to be seen easily, then customize the display to show it</a:t>
            </a:r>
          </a:p>
          <a:p>
            <a:pPr lvl="1"/>
            <a:r>
              <a:rPr lang="en-US" dirty="0"/>
              <a:t>Document library? Users will probably find the title more useful than the file name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Later, We’ll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Customize </a:t>
            </a:r>
            <a:r>
              <a:rPr lang="en-US" dirty="0" smtClean="0"/>
              <a:t>libraries </a:t>
            </a:r>
            <a:r>
              <a:rPr lang="en-US" dirty="0"/>
              <a:t>with views and columns</a:t>
            </a:r>
          </a:p>
          <a:p>
            <a:r>
              <a:rPr lang="en-US" dirty="0"/>
              <a:t>Modify </a:t>
            </a:r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</a:t>
            </a:r>
            <a:r>
              <a:rPr lang="en-US" dirty="0" smtClean="0"/>
              <a:t>Library </a:t>
            </a:r>
            <a:r>
              <a:rPr lang="en-US" dirty="0"/>
              <a:t>Changes Go Live?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Inside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Connect 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Unauthenticated (public) area of Connect</a:t>
            </a:r>
          </a:p>
          <a:p>
            <a:pPr lvl="1"/>
            <a:r>
              <a:rPr lang="en-US" dirty="0"/>
              <a:t>Make changes on a staging server; changes are copied to a production server at :42 after the hour</a:t>
            </a:r>
          </a:p>
          <a:p>
            <a:pPr lvl="0"/>
            <a:r>
              <a:rPr lang="en-US" dirty="0"/>
              <a:t>There may be review or </a:t>
            </a:r>
            <a:r>
              <a:rPr lang="en-US" dirty="0" smtClean="0"/>
              <a:t>approval </a:t>
            </a:r>
            <a:r>
              <a:rPr lang="en-US" dirty="0"/>
              <a:t>processes in your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2: Libraries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0" indent="-227013">
              <a:buFont typeface="+mj-lt"/>
              <a:buAutoNum type="arabicPeriod"/>
            </a:pPr>
            <a:r>
              <a:rPr lang="en-US" dirty="0"/>
              <a:t>Go to the Designer Class home page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</a:t>
            </a:r>
            <a:r>
              <a:rPr lang="en-US" dirty="0" smtClean="0"/>
              <a:t>need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2" descr="C:\Users\drspringall\Desktop\sharepoint_icons copy-07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248940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r>
              <a:rPr lang="en-US" dirty="0"/>
              <a:t> </a:t>
            </a:r>
            <a:r>
              <a:rPr lang="en-US" dirty="0" smtClean="0"/>
              <a:t>a library</a:t>
            </a:r>
          </a:p>
          <a:p>
            <a:r>
              <a:rPr lang="en-US" dirty="0" smtClean="0"/>
              <a:t>Delete </a:t>
            </a:r>
            <a:r>
              <a:rPr lang="en-US" dirty="0"/>
              <a:t>and </a:t>
            </a:r>
            <a:r>
              <a:rPr lang="en-US" dirty="0" smtClean="0"/>
              <a:t>restore a library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Settings</a:t>
            </a:r>
            <a:r>
              <a:rPr lang="en-US" dirty="0" smtClean="0"/>
              <a:t> </a:t>
            </a:r>
            <a:r>
              <a:rPr lang="en-US" dirty="0"/>
              <a:t>gear &gt; </a:t>
            </a:r>
            <a:r>
              <a:rPr lang="en-US" b="1" dirty="0"/>
              <a:t>Add an app</a:t>
            </a:r>
            <a:r>
              <a:rPr lang="en-US" dirty="0"/>
              <a:t> &gt; </a:t>
            </a:r>
            <a:r>
              <a:rPr lang="en-US" dirty="0" smtClean="0"/>
              <a:t>library </a:t>
            </a:r>
            <a:r>
              <a:rPr lang="en-US" dirty="0"/>
              <a:t>icon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Enter a name &gt; </a:t>
            </a:r>
            <a:r>
              <a:rPr lang="en-US" b="1" dirty="0" smtClean="0"/>
              <a:t>Create</a:t>
            </a:r>
            <a:endParaRPr lang="en-US" dirty="0"/>
          </a:p>
          <a:p>
            <a:pPr lvl="1"/>
            <a:r>
              <a:rPr lang="en-US" dirty="0"/>
              <a:t>Make the name meaningful</a:t>
            </a:r>
          </a:p>
          <a:p>
            <a:pPr lvl="1"/>
            <a:r>
              <a:rPr lang="en-US" dirty="0"/>
              <a:t>Use dashes rather than spaces; SharePoint converts spaces to %20, which makes the URL longer and interferes with readability</a:t>
            </a:r>
          </a:p>
          <a:p>
            <a:pPr marL="227013" indent="-227013">
              <a:buFont typeface="+mj-lt"/>
              <a:buAutoNum type="arabicPeriod" startAt="3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and Restore a Library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Delete</a:t>
            </a:r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/>
              <a:t>Library Settings</a:t>
            </a:r>
            <a:r>
              <a:rPr lang="en-US" dirty="0"/>
              <a:t> &gt; </a:t>
            </a:r>
            <a:r>
              <a:rPr lang="en-US" b="1" dirty="0"/>
              <a:t>Delete this library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Restore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Settings</a:t>
            </a:r>
            <a:r>
              <a:rPr lang="en-US" dirty="0"/>
              <a:t> gear &gt; </a:t>
            </a:r>
            <a:r>
              <a:rPr lang="en-US" b="1" dirty="0"/>
              <a:t>Site contents</a:t>
            </a:r>
            <a:r>
              <a:rPr lang="en-US" dirty="0"/>
              <a:t> &gt; </a:t>
            </a:r>
            <a:r>
              <a:rPr lang="en-US" b="1" dirty="0"/>
              <a:t>RECYCLE </a:t>
            </a:r>
            <a:r>
              <a:rPr lang="en-US" b="1" dirty="0" smtClean="0"/>
              <a:t>BIN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 smtClean="0"/>
              <a:t>file &gt; </a:t>
            </a:r>
            <a:r>
              <a:rPr lang="en-US" b="1" dirty="0"/>
              <a:t>Restore Selection</a:t>
            </a:r>
            <a:r>
              <a:rPr lang="en-US" dirty="0"/>
              <a:t> &gt; </a:t>
            </a:r>
            <a:r>
              <a:rPr lang="en-US" b="1" dirty="0" smtClean="0"/>
              <a:t>OK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endParaRPr lang="en-US" dirty="0"/>
          </a:p>
          <a:p>
            <a:pPr marL="227013" indent="-227013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Library Settings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Helvetica" panose="020B0604020202020204" pitchFamily="34" charset="0"/>
              <a:buChar char="x"/>
            </a:pPr>
            <a:r>
              <a:rPr lang="en-US" dirty="0"/>
              <a:t>List name and description – same as lists</a:t>
            </a:r>
          </a:p>
          <a:p>
            <a:pPr>
              <a:buFont typeface="Helvetica" panose="020B0604020202020204" pitchFamily="34" charset="0"/>
              <a:buChar char="x"/>
            </a:pPr>
            <a:r>
              <a:rPr lang="en-US" dirty="0"/>
              <a:t>Rating – same as lists</a:t>
            </a:r>
          </a:p>
          <a:p>
            <a:pPr>
              <a:buFont typeface="Helvetica" panose="020B0604020202020204" pitchFamily="34" charset="0"/>
              <a:buChar char="x"/>
            </a:pPr>
            <a:r>
              <a:rPr lang="en-US" dirty="0"/>
              <a:t>Validation – same as lists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Versioning</a:t>
            </a:r>
          </a:p>
          <a:p>
            <a:pPr lvl="1"/>
            <a:r>
              <a:rPr lang="en-US" dirty="0"/>
              <a:t>Require check out</a:t>
            </a:r>
          </a:p>
          <a:p>
            <a:pPr lvl="1"/>
            <a:r>
              <a:rPr lang="en-US" dirty="0"/>
              <a:t>Document version history (major versions)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Content approval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Change template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/>
              <a:t>Out/Check </a:t>
            </a:r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Check Out/Check In prevents multiple users from editing the file at the same time and making conflicting </a:t>
            </a:r>
            <a:r>
              <a:rPr lang="en-US" dirty="0" smtClean="0"/>
              <a:t>changes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An author checks out a file</a:t>
            </a:r>
          </a:p>
          <a:p>
            <a:pPr lvl="1"/>
            <a:r>
              <a:rPr lang="en-US" dirty="0"/>
              <a:t>The file can only be edited by that user</a:t>
            </a:r>
          </a:p>
          <a:p>
            <a:pPr lvl="1"/>
            <a:r>
              <a:rPr lang="en-US" dirty="0"/>
              <a:t>No changes-in-progress are visible to others, but others can view the current version of the file</a:t>
            </a:r>
          </a:p>
          <a:p>
            <a:pPr lvl="1"/>
            <a:r>
              <a:rPr lang="en-US" dirty="0"/>
              <a:t>Others can see if a file is checked out and to whom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/>
              <a:t>The author checks in the file</a:t>
            </a:r>
          </a:p>
          <a:p>
            <a:pPr marL="519113" lvl="1" indent="-179388"/>
            <a:r>
              <a:rPr lang="en-US" dirty="0"/>
              <a:t>The author can add comments</a:t>
            </a:r>
          </a:p>
          <a:p>
            <a:pPr marL="519113" lvl="1" indent="-179388"/>
            <a:r>
              <a:rPr lang="en-US" dirty="0"/>
              <a:t>The new version becomes available to others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Version History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Version history tracks changes over time </a:t>
            </a:r>
          </a:p>
          <a:p>
            <a:r>
              <a:rPr lang="en-US" dirty="0"/>
              <a:t>See when a file was changed, who changed it, and what changes were made</a:t>
            </a:r>
          </a:p>
          <a:p>
            <a:r>
              <a:rPr lang="en-US" dirty="0"/>
              <a:t>View and restore earlier versions</a:t>
            </a:r>
          </a:p>
          <a:p>
            <a:r>
              <a:rPr lang="en-US" dirty="0"/>
              <a:t>Review comments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Version History Options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 versioning</a:t>
            </a:r>
          </a:p>
          <a:p>
            <a:r>
              <a:rPr lang="en-US" b="1" dirty="0"/>
              <a:t>Major versions</a:t>
            </a:r>
            <a:r>
              <a:rPr lang="en-US" dirty="0"/>
              <a:t> - end in .0 (1.0, 2.0)</a:t>
            </a:r>
          </a:p>
          <a:p>
            <a:r>
              <a:rPr lang="en-US" b="1" dirty="0"/>
              <a:t>Major and minor (draft) versions</a:t>
            </a:r>
            <a:r>
              <a:rPr lang="en-US" dirty="0"/>
              <a:t> – not covered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CONNECT-581-58</_dlc_DocId>
    <_dlc_DocIdUrl xmlns="16f00c2e-ac5c-418b-9f13-a0771dbd417d">
      <Url>https://connect.ncdot.gov/help/SharePoint-Training/_layouts/15/DocIdRedir.aspx?ID=CONNECT-581-58</Url>
      <Description>CONNECT-581-58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5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6C4D9692-8343-44E6-89DA-1AC9F2E02F4B}"/>
</file>

<file path=customXml/itemProps2.xml><?xml version="1.0" encoding="utf-8"?>
<ds:datastoreItem xmlns:ds="http://schemas.openxmlformats.org/officeDocument/2006/customXml" ds:itemID="{39DE023D-F9F7-499C-B544-D9EB24AB0688}"/>
</file>

<file path=customXml/itemProps3.xml><?xml version="1.0" encoding="utf-8"?>
<ds:datastoreItem xmlns:ds="http://schemas.openxmlformats.org/officeDocument/2006/customXml" ds:itemID="{A5E4C311-2B23-4F82-94AF-C8830370D498}"/>
</file>

<file path=customXml/itemProps4.xml><?xml version="1.0" encoding="utf-8"?>
<ds:datastoreItem xmlns:ds="http://schemas.openxmlformats.org/officeDocument/2006/customXml" ds:itemID="{C3A4BC90-4029-4B0F-83BC-0B83B94FB4DD}"/>
</file>

<file path=customXml/itemProps5.xml><?xml version="1.0" encoding="utf-8"?>
<ds:datastoreItem xmlns:ds="http://schemas.openxmlformats.org/officeDocument/2006/customXml" ds:itemID="{5BD21E0E-FD7B-4E59-A8CA-EC08FCCD03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1044</Words>
  <Application>Microsoft Office PowerPoint</Application>
  <PresentationFormat>On-screen Show (4:3)</PresentationFormat>
  <Paragraphs>179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2_Office Theme</vt:lpstr>
      <vt:lpstr>Agenda</vt:lpstr>
      <vt:lpstr>About Libraries</vt:lpstr>
      <vt:lpstr>Let’s Learn How to…</vt:lpstr>
      <vt:lpstr>Create a Library</vt:lpstr>
      <vt:lpstr>Delete and Restore a Library</vt:lpstr>
      <vt:lpstr>About Library Settings</vt:lpstr>
      <vt:lpstr>Check Out/Check In</vt:lpstr>
      <vt:lpstr>Document Version History</vt:lpstr>
      <vt:lpstr>Document Version History Options</vt:lpstr>
      <vt:lpstr>Example of Item Version History</vt:lpstr>
      <vt:lpstr>What Versions Are Retained?</vt:lpstr>
      <vt:lpstr>Versioning Tips</vt:lpstr>
      <vt:lpstr>Content Approval</vt:lpstr>
      <vt:lpstr>Draft Item Security</vt:lpstr>
      <vt:lpstr>Change Template for a Library</vt:lpstr>
      <vt:lpstr>Let’s Learn How To…</vt:lpstr>
      <vt:lpstr>Enable Document Version History</vt:lpstr>
      <vt:lpstr>Enable Require Check Out</vt:lpstr>
      <vt:lpstr>Enable Content Approval</vt:lpstr>
      <vt:lpstr>Change the Template</vt:lpstr>
      <vt:lpstr>Problems with Folders</vt:lpstr>
      <vt:lpstr>The Solution? Metadata</vt:lpstr>
      <vt:lpstr>Let’s Learn How To…</vt:lpstr>
      <vt:lpstr>Use Metadata Rather than Folders</vt:lpstr>
      <vt:lpstr>NCDOT Best Practices – Library Settings</vt:lpstr>
      <vt:lpstr>Plan Your Libraries</vt:lpstr>
      <vt:lpstr>Later, We’ll Learn How to…</vt:lpstr>
      <vt:lpstr>When Do Library Changes Go Live?</vt:lpstr>
      <vt:lpstr>Exercise 2: Libraries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</dc:title>
  <dc:creator>Taryn Dietrich</dc:creator>
  <cp:lastModifiedBy>Deanna R. Springall</cp:lastModifiedBy>
  <cp:revision>68</cp:revision>
  <cp:lastPrinted>2015-09-11T17:34:15Z</cp:lastPrinted>
  <dcterms:created xsi:type="dcterms:W3CDTF">2015-07-07T20:02:11Z</dcterms:created>
  <dcterms:modified xsi:type="dcterms:W3CDTF">2015-12-09T20:01:19Z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ecf0ae02-b27f-4945-b43b-afa6234ca02e</vt:lpwstr>
  </property>
  <property fmtid="{D5CDD505-2E9C-101B-9397-08002B2CF9AE}" pid="8" name="Order">
    <vt:r8>5800</vt:r8>
  </property>
</Properties>
</file>