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5" saveSubsetFonts="1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72" r:id="rId6"/>
    <p:sldId id="264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84" r:id="rId15"/>
    <p:sldId id="286" r:id="rId16"/>
    <p:sldId id="287" r:id="rId17"/>
    <p:sldId id="288" r:id="rId18"/>
    <p:sldId id="289" r:id="rId19"/>
    <p:sldId id="290" r:id="rId20"/>
    <p:sldId id="301" r:id="rId21"/>
    <p:sldId id="321" r:id="rId22"/>
    <p:sldId id="322" r:id="rId23"/>
    <p:sldId id="323" r:id="rId24"/>
    <p:sldId id="324" r:id="rId25"/>
    <p:sldId id="303" r:id="rId26"/>
    <p:sldId id="304" r:id="rId2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9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Lists</a:t>
            </a:r>
          </a:p>
          <a:p>
            <a:r>
              <a:rPr lang="en-US" dirty="0" smtClean="0"/>
              <a:t>Libraries</a:t>
            </a:r>
            <a:endParaRPr lang="en-US" dirty="0"/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Pages</a:t>
            </a:r>
            <a:endParaRPr lang="en-US" dirty="0"/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165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page </a:t>
            </a:r>
          </a:p>
          <a:p>
            <a:r>
              <a:rPr lang="en-US" dirty="0"/>
              <a:t>Check out and edit a page</a:t>
            </a:r>
          </a:p>
          <a:p>
            <a:r>
              <a:rPr lang="en-US" dirty="0" smtClean="0"/>
              <a:t>Edit </a:t>
            </a:r>
            <a:r>
              <a:rPr lang="en-US" dirty="0"/>
              <a:t>a page’s properties</a:t>
            </a:r>
          </a:p>
          <a:p>
            <a:r>
              <a:rPr lang="en-US" dirty="0" smtClean="0"/>
              <a:t>Save</a:t>
            </a:r>
            <a:r>
              <a:rPr lang="en-US" dirty="0"/>
              <a:t>, check in and publish a page</a:t>
            </a:r>
          </a:p>
          <a:p>
            <a:r>
              <a:rPr lang="en-US" dirty="0"/>
              <a:t>Delete and restore a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174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Add a </a:t>
            </a:r>
            <a:r>
              <a:rPr lang="en-US" b="1" dirty="0" smtClean="0"/>
              <a:t>Page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Enter name &gt; </a:t>
            </a:r>
            <a:r>
              <a:rPr lang="en-US" b="1" dirty="0" smtClean="0"/>
              <a:t>Create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PAGE</a:t>
            </a:r>
            <a:r>
              <a:rPr lang="en-US" dirty="0"/>
              <a:t> tab &gt; </a:t>
            </a:r>
            <a:r>
              <a:rPr lang="en-US" b="1" dirty="0"/>
              <a:t>Page Layout</a:t>
            </a:r>
            <a:r>
              <a:rPr lang="en-US" dirty="0"/>
              <a:t> &gt; Select </a:t>
            </a:r>
            <a:r>
              <a:rPr lang="en-US" dirty="0" smtClean="0"/>
              <a:t>layout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smtClean="0"/>
              <a:t>content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PAGE</a:t>
            </a:r>
            <a:r>
              <a:rPr lang="en-US" dirty="0"/>
              <a:t> tab &gt; </a:t>
            </a:r>
            <a:r>
              <a:rPr lang="en-US" b="1" dirty="0"/>
              <a:t>Save</a:t>
            </a:r>
            <a:r>
              <a:rPr lang="en-US" dirty="0"/>
              <a:t> &gt; </a:t>
            </a:r>
            <a:r>
              <a:rPr lang="en-US" b="1" dirty="0"/>
              <a:t>Check it in</a:t>
            </a:r>
            <a:r>
              <a:rPr lang="en-US" dirty="0"/>
              <a:t> &gt; Add comments &gt; </a:t>
            </a:r>
            <a:r>
              <a:rPr lang="en-US" b="1" dirty="0"/>
              <a:t>Continue</a:t>
            </a:r>
            <a:r>
              <a:rPr lang="en-US" dirty="0"/>
              <a:t> &gt; </a:t>
            </a:r>
            <a:r>
              <a:rPr lang="en-US" b="1" dirty="0"/>
              <a:t>Publish </a:t>
            </a:r>
            <a:r>
              <a:rPr lang="en-US" b="1" dirty="0" smtClean="0"/>
              <a:t>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175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and Edit a Page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Make changes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PAGE</a:t>
            </a:r>
            <a:r>
              <a:rPr lang="en-US" dirty="0"/>
              <a:t> tab &gt; </a:t>
            </a:r>
            <a:r>
              <a:rPr lang="en-US" b="1" dirty="0"/>
              <a:t>Save</a:t>
            </a:r>
            <a:r>
              <a:rPr lang="en-US" dirty="0"/>
              <a:t> &gt; </a:t>
            </a:r>
            <a:r>
              <a:rPr lang="en-US" b="1" dirty="0"/>
              <a:t>Check it in</a:t>
            </a:r>
            <a:r>
              <a:rPr lang="en-US" dirty="0"/>
              <a:t> &gt; Add comments &gt; </a:t>
            </a:r>
            <a:r>
              <a:rPr lang="en-US" b="1" dirty="0"/>
              <a:t>Continue</a:t>
            </a:r>
            <a:r>
              <a:rPr lang="en-US" dirty="0"/>
              <a:t> &gt; </a:t>
            </a:r>
            <a:r>
              <a:rPr lang="en-US" b="1" dirty="0"/>
              <a:t>Publish this </a:t>
            </a:r>
            <a:r>
              <a:rPr lang="en-US" b="1" dirty="0" smtClean="0"/>
              <a:t>draft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Avoid </a:t>
            </a:r>
            <a:r>
              <a:rPr lang="en-US" dirty="0"/>
              <a:t>changing the </a:t>
            </a:r>
            <a:r>
              <a:rPr lang="en-US" dirty="0" smtClean="0"/>
              <a:t>layout - SharePoint may have to rearrange </a:t>
            </a:r>
            <a:r>
              <a:rPr lang="en-US" dirty="0"/>
              <a:t>the page if, for example, you’re </a:t>
            </a:r>
            <a:r>
              <a:rPr lang="en-US" dirty="0" smtClean="0"/>
              <a:t>moving from a two-column layout </a:t>
            </a:r>
            <a:r>
              <a:rPr lang="en-US" dirty="0"/>
              <a:t>to </a:t>
            </a:r>
            <a:r>
              <a:rPr lang="en-US" dirty="0" smtClean="0"/>
              <a:t>a one-column layout.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176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Page 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228728"/>
            <a:ext cx="7960740" cy="501967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PAGE</a:t>
            </a:r>
            <a:r>
              <a:rPr lang="en-US" dirty="0"/>
              <a:t> tab &gt; </a:t>
            </a:r>
            <a:r>
              <a:rPr lang="en-US" b="1" dirty="0"/>
              <a:t>Edit </a:t>
            </a:r>
            <a:r>
              <a:rPr lang="en-US" b="1" dirty="0" smtClean="0"/>
              <a:t>Properties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Make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PAGE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Save</a:t>
            </a:r>
            <a:r>
              <a:rPr lang="en-US" dirty="0"/>
              <a:t> &gt; </a:t>
            </a:r>
            <a:r>
              <a:rPr lang="en-US" b="1" dirty="0"/>
              <a:t>Check it in</a:t>
            </a:r>
            <a:r>
              <a:rPr lang="en-US" dirty="0"/>
              <a:t> &gt; Add comments &gt; </a:t>
            </a:r>
            <a:r>
              <a:rPr lang="en-US" b="1" dirty="0"/>
              <a:t>Continue</a:t>
            </a:r>
            <a:r>
              <a:rPr lang="en-US" dirty="0"/>
              <a:t> &gt; </a:t>
            </a:r>
            <a:r>
              <a:rPr lang="en-US" b="1" dirty="0"/>
              <a:t>Publish this draft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Editing </a:t>
            </a:r>
            <a:r>
              <a:rPr lang="en-US" dirty="0"/>
              <a:t>page properties changes the page, just like editing page </a:t>
            </a:r>
            <a:r>
              <a:rPr lang="en-US" dirty="0" smtClean="0"/>
              <a:t>content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177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Save, Check In and Publish a Page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buFont typeface="+mj-lt"/>
              <a:buAutoNum type="arabicPeriod"/>
            </a:pPr>
            <a:r>
              <a:rPr lang="en-US" dirty="0"/>
              <a:t>Make changes</a:t>
            </a:r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PAGE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Save</a:t>
            </a:r>
            <a:r>
              <a:rPr lang="en-US" dirty="0"/>
              <a:t> &gt; </a:t>
            </a:r>
            <a:r>
              <a:rPr lang="en-US" b="1" dirty="0"/>
              <a:t>Check it in</a:t>
            </a:r>
            <a:r>
              <a:rPr lang="en-US" dirty="0"/>
              <a:t> &gt; Add comments &gt; </a:t>
            </a:r>
            <a:r>
              <a:rPr lang="en-US" b="1" dirty="0"/>
              <a:t>Continue</a:t>
            </a:r>
            <a:r>
              <a:rPr lang="en-US" dirty="0"/>
              <a:t> &gt; </a:t>
            </a:r>
            <a:r>
              <a:rPr lang="en-US" b="1" dirty="0"/>
              <a:t>Publish this </a:t>
            </a:r>
            <a:r>
              <a:rPr lang="en-US" b="1" dirty="0" smtClean="0"/>
              <a:t>draft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page options include</a:t>
            </a:r>
            <a:endParaRPr lang="en-US" dirty="0"/>
          </a:p>
          <a:p>
            <a:pPr lvl="1"/>
            <a:r>
              <a:rPr lang="en-US" b="1" dirty="0"/>
              <a:t>Discard check </a:t>
            </a:r>
            <a:r>
              <a:rPr lang="en-US" b="1" dirty="0" smtClean="0"/>
              <a:t>out </a:t>
            </a:r>
            <a:r>
              <a:rPr lang="en-US" dirty="0" smtClean="0"/>
              <a:t>– </a:t>
            </a:r>
            <a:r>
              <a:rPr lang="en-US" dirty="0" smtClean="0"/>
              <a:t>Discards </a:t>
            </a:r>
            <a:r>
              <a:rPr lang="en-US" dirty="0" smtClean="0"/>
              <a:t>any unsaved changes; this is a useful option if you make changes that introduce errors on the page or if you just want to look at the page content in edit mode without changing anything</a:t>
            </a:r>
            <a:endParaRPr lang="en-US" dirty="0"/>
          </a:p>
          <a:p>
            <a:pPr lvl="1"/>
            <a:r>
              <a:rPr lang="en-US" b="1" dirty="0"/>
              <a:t>Save and Keep </a:t>
            </a:r>
            <a:r>
              <a:rPr lang="en-US" b="1" dirty="0" smtClean="0"/>
              <a:t>Editing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smtClean="0"/>
              <a:t>Saves </a:t>
            </a:r>
            <a:r>
              <a:rPr lang="en-US" dirty="0" smtClean="0"/>
              <a:t>your changes to the page but you can continue to edit the page</a:t>
            </a:r>
            <a:endParaRPr lang="en-US" dirty="0"/>
          </a:p>
          <a:p>
            <a:pPr lvl="1"/>
            <a:r>
              <a:rPr lang="en-US" b="1" dirty="0" smtClean="0"/>
              <a:t>Save</a:t>
            </a:r>
            <a:r>
              <a:rPr lang="en-US" dirty="0"/>
              <a:t> – </a:t>
            </a:r>
            <a:r>
              <a:rPr lang="en-US" dirty="0" smtClean="0"/>
              <a:t>Saves </a:t>
            </a:r>
            <a:r>
              <a:rPr lang="en-US" dirty="0" smtClean="0"/>
              <a:t>and closes the page, but it remains checked out to </a:t>
            </a:r>
            <a:r>
              <a:rPr lang="en-US" dirty="0" smtClean="0"/>
              <a:t>you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178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and Restore a Page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Delete Page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Edit </a:t>
            </a:r>
            <a:r>
              <a:rPr lang="en-US" b="1" dirty="0" smtClean="0"/>
              <a:t>page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PAGE</a:t>
            </a:r>
            <a:r>
              <a:rPr lang="en-US" dirty="0"/>
              <a:t> tab &gt; </a:t>
            </a:r>
            <a:r>
              <a:rPr lang="en-US" b="1" dirty="0"/>
              <a:t>X Delete Page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Restore Page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Site contents </a:t>
            </a:r>
            <a:r>
              <a:rPr lang="en-US" dirty="0"/>
              <a:t>&gt; </a:t>
            </a:r>
            <a:r>
              <a:rPr lang="en-US" b="1" dirty="0"/>
              <a:t>RECYCLE </a:t>
            </a:r>
            <a:r>
              <a:rPr lang="en-US" b="1" dirty="0" smtClean="0"/>
              <a:t>BIN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page &gt; </a:t>
            </a:r>
            <a:r>
              <a:rPr lang="en-US" b="1" dirty="0"/>
              <a:t>Restore Selection </a:t>
            </a:r>
            <a:r>
              <a:rPr lang="en-US" dirty="0"/>
              <a:t>&gt; </a:t>
            </a:r>
            <a:r>
              <a:rPr lang="en-US" b="1" dirty="0" smtClean="0"/>
              <a:t>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also restore an earlier version of a page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</a:t>
            </a:r>
            <a:r>
              <a:rPr lang="en-US" dirty="0" smtClean="0"/>
              <a:t>Pages – Content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purpose of the page?</a:t>
            </a:r>
          </a:p>
          <a:p>
            <a:r>
              <a:rPr lang="en-US" dirty="0"/>
              <a:t>What needs to be conveyed to users?</a:t>
            </a:r>
          </a:p>
          <a:p>
            <a:r>
              <a:rPr lang="en-US" dirty="0"/>
              <a:t>What type of data is available?</a:t>
            </a:r>
          </a:p>
          <a:p>
            <a:r>
              <a:rPr lang="en-US" dirty="0"/>
              <a:t>Who owns the content?</a:t>
            </a:r>
          </a:p>
          <a:p>
            <a:r>
              <a:rPr lang="en-US" dirty="0"/>
              <a:t>Who maintains the content?</a:t>
            </a:r>
          </a:p>
          <a:p>
            <a:r>
              <a:rPr lang="en-US" dirty="0"/>
              <a:t>Who should be able to see the content?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</a:t>
            </a:r>
            <a:r>
              <a:rPr lang="en-US" dirty="0" smtClean="0"/>
              <a:t>Pages – Content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additional pages if </a:t>
            </a:r>
          </a:p>
          <a:p>
            <a:pPr lvl="1"/>
            <a:r>
              <a:rPr lang="en-US" dirty="0"/>
              <a:t>All content does not fit on the top-level (home) page</a:t>
            </a:r>
          </a:p>
          <a:p>
            <a:pPr lvl="1"/>
            <a:r>
              <a:rPr lang="en-US" dirty="0"/>
              <a:t>The content deserves its own page</a:t>
            </a:r>
          </a:p>
          <a:p>
            <a:r>
              <a:rPr lang="en-US" dirty="0"/>
              <a:t>Create web parts to filter and display appropriate content (more later)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</a:t>
            </a:r>
            <a:r>
              <a:rPr lang="en-US" dirty="0" smtClean="0"/>
              <a:t>Pages – Format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copy and paste from Word or email; that introduces hidden tags that interfere with formatting in SharePoint</a:t>
            </a:r>
          </a:p>
          <a:p>
            <a:r>
              <a:rPr lang="en-US" dirty="0"/>
              <a:t>Instead, copy and paste into Notepad (or another text editor), then copy and paste into SharePoint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</a:t>
            </a:r>
            <a:r>
              <a:rPr lang="en-US" dirty="0" smtClean="0"/>
              <a:t>Pages </a:t>
            </a:r>
            <a:r>
              <a:rPr lang="en-US" dirty="0"/>
              <a:t>– Design and Layout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critical content at </a:t>
            </a:r>
            <a:r>
              <a:rPr lang="en-US" dirty="0" smtClean="0"/>
              <a:t>the </a:t>
            </a:r>
            <a:r>
              <a:rPr lang="en-US" dirty="0"/>
              <a:t>top</a:t>
            </a:r>
          </a:p>
          <a:p>
            <a:r>
              <a:rPr lang="en-US" dirty="0"/>
              <a:t>Create a short but </a:t>
            </a:r>
            <a:r>
              <a:rPr lang="en-US" dirty="0" smtClean="0"/>
              <a:t>meaningful </a:t>
            </a:r>
            <a:r>
              <a:rPr lang="en-US" dirty="0"/>
              <a:t>title</a:t>
            </a:r>
          </a:p>
          <a:p>
            <a:r>
              <a:rPr lang="en-US" dirty="0"/>
              <a:t>Consider ease of use</a:t>
            </a:r>
          </a:p>
          <a:p>
            <a:r>
              <a:rPr lang="en-US" dirty="0"/>
              <a:t>Group like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91" y="1215039"/>
            <a:ext cx="3164653" cy="49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Pages organize </a:t>
            </a:r>
            <a:r>
              <a:rPr lang="en-US" dirty="0" smtClean="0"/>
              <a:t>and </a:t>
            </a:r>
            <a:r>
              <a:rPr lang="en-US" dirty="0"/>
              <a:t>present </a:t>
            </a:r>
            <a:br>
              <a:rPr lang="en-US" dirty="0"/>
            </a:br>
            <a:r>
              <a:rPr lang="en-US" dirty="0"/>
              <a:t>information</a:t>
            </a:r>
          </a:p>
          <a:p>
            <a:pPr lvl="0"/>
            <a:r>
              <a:rPr lang="en-US" dirty="0"/>
              <a:t>Pages are </a:t>
            </a:r>
            <a:r>
              <a:rPr lang="en-US" dirty="0" smtClean="0"/>
              <a:t>files that </a:t>
            </a:r>
            <a:r>
              <a:rPr lang="en-US" dirty="0"/>
              <a:t>end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.</a:t>
            </a:r>
            <a:r>
              <a:rPr lang="en-US" dirty="0" err="1"/>
              <a:t>aspx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31" y="1226992"/>
            <a:ext cx="4515186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</a:t>
            </a:r>
            <a:r>
              <a:rPr lang="en-US" dirty="0" smtClean="0"/>
              <a:t>Pages </a:t>
            </a:r>
            <a:r>
              <a:rPr lang="en-US" dirty="0"/>
              <a:t>– Optimize Space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tabs </a:t>
            </a:r>
          </a:p>
          <a:p>
            <a:r>
              <a:rPr lang="en-US" dirty="0"/>
              <a:t>Combine short lists</a:t>
            </a:r>
          </a:p>
          <a:p>
            <a:r>
              <a:rPr lang="en-US" dirty="0"/>
              <a:t>Use a logical, uncluttered </a:t>
            </a:r>
            <a:r>
              <a:rPr lang="en-US" dirty="0" smtClean="0"/>
              <a:t>layout</a:t>
            </a:r>
            <a:endParaRPr lang="en-US" dirty="0"/>
          </a:p>
          <a:p>
            <a:r>
              <a:rPr lang="en-US" dirty="0"/>
              <a:t>If only dates are important, </a:t>
            </a:r>
            <a:r>
              <a:rPr lang="en-US" dirty="0" smtClean="0"/>
              <a:t>don’t </a:t>
            </a:r>
            <a:r>
              <a:rPr lang="en-US" dirty="0"/>
              <a:t>display time</a:t>
            </a:r>
          </a:p>
          <a:p>
            <a:r>
              <a:rPr lang="en-US" dirty="0"/>
              <a:t>Group by column </a:t>
            </a:r>
            <a:r>
              <a:rPr lang="en-US" dirty="0" smtClean="0"/>
              <a:t>and use the collapsed </a:t>
            </a:r>
            <a:r>
              <a:rPr lang="en-US" dirty="0"/>
              <a:t>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184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13" y="3137358"/>
            <a:ext cx="3769414" cy="160919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7" y="1229655"/>
            <a:ext cx="2638424" cy="2411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</a:t>
            </a:r>
            <a:r>
              <a:rPr lang="en-US" dirty="0" smtClean="0"/>
              <a:t>Page Changes </a:t>
            </a:r>
            <a:r>
              <a:rPr lang="en-US" dirty="0"/>
              <a:t>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Inside</a:t>
            </a:r>
          </a:p>
          <a:p>
            <a:pPr lvl="1"/>
            <a:r>
              <a:rPr lang="en-US" dirty="0"/>
              <a:t>Page changes are visible once a page is published</a:t>
            </a:r>
          </a:p>
          <a:p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Page changes are visible once a page is published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Page changes are made on a staging server so you do not work on the live website</a:t>
            </a:r>
          </a:p>
          <a:p>
            <a:pPr lvl="1"/>
            <a:r>
              <a:rPr lang="en-US" dirty="0"/>
              <a:t>Once a page is published, page changes are automatically copied to the production server at :42 after the hour </a:t>
            </a:r>
          </a:p>
          <a:p>
            <a:pPr lvl="1"/>
            <a:r>
              <a:rPr lang="en-US" dirty="0"/>
              <a:t>Page changes are then visible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5: Pages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186</a:t>
            </a:fld>
            <a:endParaRPr lang="en-US"/>
          </a:p>
        </p:txBody>
      </p:sp>
      <p:pic>
        <p:nvPicPr>
          <p:cNvPr id="5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Like other files, pages are stored in a </a:t>
            </a:r>
            <a:r>
              <a:rPr lang="en-US" dirty="0" smtClean="0"/>
              <a:t>library – </a:t>
            </a:r>
            <a:r>
              <a:rPr lang="en-US" dirty="0"/>
              <a:t>in this </a:t>
            </a:r>
            <a:r>
              <a:rPr lang="en-US" dirty="0" smtClean="0"/>
              <a:t>case</a:t>
            </a:r>
            <a:r>
              <a:rPr lang="en-US" dirty="0"/>
              <a:t>, the </a:t>
            </a:r>
            <a:r>
              <a:rPr lang="en-US" dirty="0" smtClean="0"/>
              <a:t>Pages library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08" y="1971230"/>
            <a:ext cx="6267450" cy="3596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Pages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home page </a:t>
            </a:r>
            <a:r>
              <a:rPr lang="en-US" dirty="0" smtClean="0"/>
              <a:t>typically displays information </a:t>
            </a:r>
            <a:r>
              <a:rPr lang="en-US" dirty="0"/>
              <a:t>from </a:t>
            </a:r>
            <a:r>
              <a:rPr lang="en-US" dirty="0" smtClean="0"/>
              <a:t>multiple </a:t>
            </a:r>
            <a:r>
              <a:rPr lang="en-US" dirty="0"/>
              <a:t>sources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168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66" y="1820882"/>
            <a:ext cx="4648178" cy="414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That Happen?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include content from multiple sources on one page, you use web parts</a:t>
            </a:r>
          </a:p>
          <a:p>
            <a:r>
              <a:rPr lang="en-US" dirty="0"/>
              <a:t>A web part is a reusable “container” that pulls content (such as items, files or images) from a list or library and displays it on the page</a:t>
            </a:r>
          </a:p>
          <a:p>
            <a:r>
              <a:rPr lang="en-US" dirty="0"/>
              <a:t>This is the concept of a data-driven page</a:t>
            </a:r>
          </a:p>
          <a:p>
            <a:r>
              <a:rPr lang="en-US" dirty="0"/>
              <a:t>More on web parts later….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NCDOT Templates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NCDOT uses the Welcome Page template with predefined page layouts</a:t>
            </a:r>
          </a:p>
          <a:p>
            <a:r>
              <a:rPr lang="en-US" dirty="0"/>
              <a:t>The layouts enforce a consistent look and feel and control what areas of the page can be modified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NCDOT Templates: Inside NCDOT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layout is available</a:t>
            </a:r>
          </a:p>
          <a:p>
            <a:r>
              <a:rPr lang="en-US" dirty="0"/>
              <a:t>White space is editable</a:t>
            </a:r>
          </a:p>
          <a:p>
            <a:r>
              <a:rPr lang="en-US" dirty="0"/>
              <a:t>The top portion of </a:t>
            </a:r>
            <a:r>
              <a:rPr lang="en-US" dirty="0" smtClean="0"/>
              <a:t>Quick Launch </a:t>
            </a:r>
            <a:r>
              <a:rPr lang="en-US" dirty="0"/>
              <a:t>can </a:t>
            </a:r>
            <a:r>
              <a:rPr lang="en-US" dirty="0" smtClean="0"/>
              <a:t>contain customized </a:t>
            </a:r>
            <a:r>
              <a:rPr lang="en-US" dirty="0"/>
              <a:t>navigation</a:t>
            </a:r>
          </a:p>
          <a:p>
            <a:r>
              <a:rPr lang="en-US" dirty="0"/>
              <a:t>The bottom portion </a:t>
            </a:r>
            <a:r>
              <a:rPr lang="en-US" dirty="0" smtClean="0"/>
              <a:t>of Quick </a:t>
            </a:r>
            <a:r>
              <a:rPr lang="en-US" dirty="0"/>
              <a:t>Launch always </a:t>
            </a:r>
            <a:r>
              <a:rPr lang="en-US" dirty="0" smtClean="0"/>
              <a:t>contains </a:t>
            </a:r>
            <a:r>
              <a:rPr lang="en-US" dirty="0"/>
              <a:t>the same five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38" y="2942705"/>
            <a:ext cx="2970530" cy="33134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76863" y="3397599"/>
            <a:ext cx="2875280" cy="1866901"/>
            <a:chOff x="5725795" y="2505074"/>
            <a:chExt cx="2875280" cy="1866901"/>
          </a:xfrm>
        </p:grpSpPr>
        <p:sp>
          <p:nvSpPr>
            <p:cNvPr id="10" name="Rounded Rectangle 9"/>
            <p:cNvSpPr/>
            <p:nvPr/>
          </p:nvSpPr>
          <p:spPr>
            <a:xfrm>
              <a:off x="5725795" y="2505075"/>
              <a:ext cx="589280" cy="101917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391275" y="2505074"/>
              <a:ext cx="2209800" cy="186690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NCDOT Templates: Connect NCDOT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layouts are </a:t>
            </a:r>
            <a:r>
              <a:rPr lang="en-US" dirty="0" smtClean="0"/>
              <a:t>available</a:t>
            </a:r>
            <a:r>
              <a:rPr lang="en-US" dirty="0"/>
              <a:t>, varying </a:t>
            </a:r>
            <a:r>
              <a:rPr lang="en-US" dirty="0" smtClean="0"/>
              <a:t>with the </a:t>
            </a:r>
            <a:r>
              <a:rPr lang="en-US" dirty="0"/>
              <a:t>type and location of </a:t>
            </a:r>
            <a:r>
              <a:rPr lang="en-US" dirty="0" smtClean="0"/>
              <a:t>the </a:t>
            </a:r>
            <a:r>
              <a:rPr lang="en-US" dirty="0"/>
              <a:t>site</a:t>
            </a:r>
          </a:p>
          <a:p>
            <a:r>
              <a:rPr lang="en-US" dirty="0"/>
              <a:t>White space is editable</a:t>
            </a:r>
          </a:p>
          <a:p>
            <a:r>
              <a:rPr lang="en-US" dirty="0"/>
              <a:t>Quick Launch can </a:t>
            </a:r>
            <a:r>
              <a:rPr lang="en-US" dirty="0" smtClean="0"/>
              <a:t>contain customized navigation</a:t>
            </a:r>
            <a:r>
              <a:rPr lang="en-US" dirty="0"/>
              <a:t>, depending upon the type </a:t>
            </a:r>
            <a:r>
              <a:rPr lang="en-US" dirty="0" smtClean="0"/>
              <a:t>and </a:t>
            </a:r>
            <a:r>
              <a:rPr lang="en-US" dirty="0"/>
              <a:t>location of the 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172</a:t>
            </a:fld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"/>
          <a:stretch/>
        </p:blipFill>
        <p:spPr bwMode="auto">
          <a:xfrm>
            <a:off x="3011771" y="2699086"/>
            <a:ext cx="3260090" cy="2592705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082256" y="3606716"/>
            <a:ext cx="3103879" cy="1281115"/>
            <a:chOff x="5497195" y="2928935"/>
            <a:chExt cx="3103879" cy="1281115"/>
          </a:xfrm>
        </p:grpSpPr>
        <p:sp>
          <p:nvSpPr>
            <p:cNvPr id="22" name="Rounded Rectangle 21"/>
            <p:cNvSpPr/>
            <p:nvPr/>
          </p:nvSpPr>
          <p:spPr>
            <a:xfrm>
              <a:off x="5497195" y="2928936"/>
              <a:ext cx="589280" cy="101917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496049" y="2928935"/>
              <a:ext cx="2105025" cy="128111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Concepts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NCDOT uses SharePoint “publishing”</a:t>
            </a:r>
          </a:p>
          <a:p>
            <a:r>
              <a:rPr lang="en-US" dirty="0"/>
              <a:t>You’re used to a standard “create, edit and save” process from Office files, but publishing adds one more step</a:t>
            </a:r>
          </a:p>
          <a:p>
            <a:r>
              <a:rPr lang="en-US" dirty="0"/>
              <a:t>You must additionally and specifically move the page from the staging server to the production server</a:t>
            </a:r>
          </a:p>
          <a:p>
            <a:r>
              <a:rPr lang="en-US" dirty="0"/>
              <a:t>This gives you an extra opportunity to review pages before they are visible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CONNECT-581-61</_dlc_DocId>
    <_dlc_DocIdUrl xmlns="16f00c2e-ac5c-418b-9f13-a0771dbd417d">
      <Url>https://connect.ncdot.gov/help/SharePoint-Training/_layouts/15/DocIdRedir.aspx?ID=CONNECT-581-61</Url>
      <Description>CONNECT-581-61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8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823691-97FE-45E4-A6BC-4D534603B816}"/>
</file>

<file path=customXml/itemProps2.xml><?xml version="1.0" encoding="utf-8"?>
<ds:datastoreItem xmlns:ds="http://schemas.openxmlformats.org/officeDocument/2006/customXml" ds:itemID="{99422D14-BBA5-49AE-9F8B-F5042F15489A}"/>
</file>

<file path=customXml/itemProps3.xml><?xml version="1.0" encoding="utf-8"?>
<ds:datastoreItem xmlns:ds="http://schemas.openxmlformats.org/officeDocument/2006/customXml" ds:itemID="{5BD21E0E-FD7B-4E59-A8CA-EC08FCCD0355}"/>
</file>

<file path=customXml/itemProps4.xml><?xml version="1.0" encoding="utf-8"?>
<ds:datastoreItem xmlns:ds="http://schemas.openxmlformats.org/officeDocument/2006/customXml" ds:itemID="{F5AA9144-E4B9-4A5F-A558-7D91F9433F7F}"/>
</file>

<file path=customXml/itemProps5.xml><?xml version="1.0" encoding="utf-8"?>
<ds:datastoreItem xmlns:ds="http://schemas.openxmlformats.org/officeDocument/2006/customXml" ds:itemID="{39DE023D-F9F7-499C-B544-D9EB24AB06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914</Words>
  <Application>Microsoft Office PowerPoint</Application>
  <PresentationFormat>On-screen Show (4:3)</PresentationFormat>
  <Paragraphs>148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Agenda</vt:lpstr>
      <vt:lpstr>About Pages</vt:lpstr>
      <vt:lpstr>About Pages</vt:lpstr>
      <vt:lpstr>About Pages</vt:lpstr>
      <vt:lpstr>How Does That Happen?</vt:lpstr>
      <vt:lpstr>NCDOT Templates</vt:lpstr>
      <vt:lpstr>NCDOT Templates: Inside NCDOT</vt:lpstr>
      <vt:lpstr>NCDOT Templates: Connect NCDOT</vt:lpstr>
      <vt:lpstr>Publishing Concepts</vt:lpstr>
      <vt:lpstr>Let’s Learn How to…</vt:lpstr>
      <vt:lpstr>Create a Page</vt:lpstr>
      <vt:lpstr>Check Out and Edit a Page</vt:lpstr>
      <vt:lpstr>Edit Page Properties</vt:lpstr>
      <vt:lpstr>Save, Check In and Publish a Page</vt:lpstr>
      <vt:lpstr>Delete and Restore a Page</vt:lpstr>
      <vt:lpstr>Plan Your Pages – Content</vt:lpstr>
      <vt:lpstr>Plan Your Pages – Content</vt:lpstr>
      <vt:lpstr>Plan Your Pages – Format</vt:lpstr>
      <vt:lpstr>Plan Your Pages – Design and Layout</vt:lpstr>
      <vt:lpstr>Plan Your Pages – Optimize Space</vt:lpstr>
      <vt:lpstr>When Do Page Changes Go Live?</vt:lpstr>
      <vt:lpstr>Exercise 5: Pages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Pages</dc:title>
  <dc:creator>Taryn Dietrich</dc:creator>
  <cp:lastModifiedBy>Deanna R. Springall</cp:lastModifiedBy>
  <cp:revision>72</cp:revision>
  <cp:lastPrinted>2015-12-09T20:07:42Z</cp:lastPrinted>
  <dcterms:created xsi:type="dcterms:W3CDTF">2015-07-07T20:02:11Z</dcterms:created>
  <dcterms:modified xsi:type="dcterms:W3CDTF">2015-12-09T20:07:58Z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b08aa411-eed8-4bb4-bd4a-90581ee095e6</vt:lpwstr>
  </property>
  <property fmtid="{D5CDD505-2E9C-101B-9397-08002B2CF9AE}" pid="8" name="Order">
    <vt:r8>6100</vt:r8>
  </property>
</Properties>
</file>