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20" saveSubsetFonts="1">
  <p:sldMasterIdLst>
    <p:sldMasterId id="2147483660" r:id="rId5"/>
  </p:sldMasterIdLst>
  <p:notesMasterIdLst>
    <p:notesMasterId r:id="rId16"/>
  </p:notesMasterIdLst>
  <p:handoutMasterIdLst>
    <p:handoutMasterId r:id="rId17"/>
  </p:handoutMasterIdLst>
  <p:sldIdLst>
    <p:sldId id="272" r:id="rId6"/>
    <p:sldId id="264" r:id="rId7"/>
    <p:sldId id="284" r:id="rId8"/>
    <p:sldId id="285" r:id="rId9"/>
    <p:sldId id="286" r:id="rId10"/>
    <p:sldId id="291" r:id="rId11"/>
    <p:sldId id="292" r:id="rId12"/>
    <p:sldId id="293" r:id="rId13"/>
    <p:sldId id="288" r:id="rId14"/>
    <p:sldId id="289" r:id="rId1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1992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CF768B7-D368-F448-A58A-46F1264D4E7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EFFABF6-B6F0-ED44-9879-4F6EC5A0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2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3911" y="2722627"/>
            <a:ext cx="4793719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Name of Event | Master subtitle style (date)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008438" y="4029075"/>
            <a:ext cx="4611687" cy="369888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1800">
                <a:latin typeface="Arial"/>
                <a:cs typeface="Arial"/>
              </a:defRPr>
            </a:lvl2pPr>
            <a:lvl3pPr algn="r">
              <a:defRPr sz="1800">
                <a:latin typeface="Arial"/>
                <a:cs typeface="Arial"/>
              </a:defRPr>
            </a:lvl3pPr>
            <a:lvl4pPr algn="r">
              <a:defRPr sz="1800">
                <a:latin typeface="Arial"/>
                <a:cs typeface="Arial"/>
              </a:defRPr>
            </a:lvl4pPr>
            <a:lvl5pPr algn="r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81" r:id="rId9"/>
    <p:sldLayoutId id="2147483682" r:id="rId10"/>
    <p:sldLayoutId id="2147483675" r:id="rId11"/>
    <p:sldLayoutId id="2147483683" r:id="rId12"/>
    <p:sldLayoutId id="2147483684" r:id="rId13"/>
    <p:sldLayoutId id="2147483676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235114"/>
            <a:ext cx="2680158" cy="5024284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Review</a:t>
            </a:r>
            <a:endParaRPr lang="en-US" dirty="0"/>
          </a:p>
          <a:p>
            <a:r>
              <a:rPr lang="en-US" dirty="0" smtClean="0"/>
              <a:t>Roles</a:t>
            </a:r>
            <a:endParaRPr lang="en-US" dirty="0"/>
          </a:p>
          <a:p>
            <a:r>
              <a:rPr lang="en-US" dirty="0"/>
              <a:t>Lists</a:t>
            </a:r>
          </a:p>
          <a:p>
            <a:r>
              <a:rPr lang="en-US" dirty="0"/>
              <a:t>Libraries</a:t>
            </a:r>
          </a:p>
          <a:p>
            <a:r>
              <a:rPr lang="en-US" dirty="0" smtClean="0"/>
              <a:t>Columns</a:t>
            </a:r>
          </a:p>
          <a:p>
            <a:r>
              <a:rPr lang="en-US" dirty="0"/>
              <a:t>Views</a:t>
            </a:r>
          </a:p>
          <a:p>
            <a:r>
              <a:rPr lang="en-US" dirty="0"/>
              <a:t>Pages</a:t>
            </a:r>
          </a:p>
          <a:p>
            <a:r>
              <a:rPr lang="en-US" dirty="0"/>
              <a:t>Web Parts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Navigation</a:t>
            </a:r>
            <a:endParaRPr lang="en-US" dirty="0"/>
          </a:p>
          <a:p>
            <a:r>
              <a:rPr lang="en-US" dirty="0" smtClean="0"/>
              <a:t>Office</a:t>
            </a:r>
          </a:p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220</a:t>
            </a:fld>
            <a:endParaRPr lang="en-US"/>
          </a:p>
        </p:txBody>
      </p:sp>
      <p:pic>
        <p:nvPicPr>
          <p:cNvPr id="15" name="Picture 3" descr="C:\Users\drspringall\Desktop\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1197301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7: Navigation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229</a:t>
            </a:fld>
            <a:endParaRPr lang="en-US"/>
          </a:p>
        </p:txBody>
      </p:sp>
      <p:pic>
        <p:nvPicPr>
          <p:cNvPr id="8" name="Picture 2" descr="C:\Users\drspringall\Desktop\sharepoint_icons copy-07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7" y="2489409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628650" y="1228728"/>
            <a:ext cx="7886700" cy="5019673"/>
          </a:xfrm>
        </p:spPr>
        <p:txBody>
          <a:bodyPr/>
          <a:lstStyle/>
          <a:p>
            <a:pPr marL="225425" lvl="0" indent="-225425">
              <a:buFont typeface="+mj-lt"/>
              <a:buAutoNum type="arabicPeriod"/>
            </a:pPr>
            <a:r>
              <a:rPr lang="en-US" dirty="0"/>
              <a:t>Go to the Designer Class home page</a:t>
            </a:r>
          </a:p>
          <a:p>
            <a:pPr marL="225425" lvl="0" indent="-225425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Exercises</a:t>
            </a:r>
            <a:r>
              <a:rPr lang="en-US" dirty="0"/>
              <a:t> for the links you’ll </a:t>
            </a:r>
            <a:r>
              <a:rPr lang="en-US" dirty="0" smtClean="0"/>
              <a:t>need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Navigation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can modify the Quick Launch navigation</a:t>
            </a:r>
          </a:p>
          <a:p>
            <a:r>
              <a:rPr lang="en-US" dirty="0"/>
              <a:t>Add or remove a list or library using List Settings or Library Settings</a:t>
            </a:r>
          </a:p>
          <a:p>
            <a:r>
              <a:rPr lang="en-US" dirty="0"/>
              <a:t>Edit and sort navigation using Site Settings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or Remove a List or Library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Under List Settings or Library Settings, there’s an option to display the list or library on Quick Launch</a:t>
            </a:r>
          </a:p>
          <a:p>
            <a:r>
              <a:rPr lang="en-US" b="1" dirty="0"/>
              <a:t>Inside NCDOT</a:t>
            </a:r>
            <a:r>
              <a:rPr lang="en-US" dirty="0"/>
              <a:t>: No restrictions</a:t>
            </a:r>
          </a:p>
          <a:p>
            <a:r>
              <a:rPr lang="en-US" b="1" dirty="0"/>
              <a:t>Connect NCDOT</a:t>
            </a:r>
            <a:r>
              <a:rPr lang="en-US" dirty="0"/>
              <a:t>: Option may be available on </a:t>
            </a:r>
            <a:r>
              <a:rPr lang="en-US" b="1" dirty="0"/>
              <a:t>team</a:t>
            </a:r>
            <a:r>
              <a:rPr lang="en-US" dirty="0"/>
              <a:t> and </a:t>
            </a:r>
            <a:r>
              <a:rPr lang="en-US" b="1" dirty="0"/>
              <a:t>project</a:t>
            </a:r>
            <a:r>
              <a:rPr lang="en-US" dirty="0"/>
              <a:t> sites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and Sort Quick Launch Navigation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Under Site Settings, there are options to change Navigation Settings on Quick Launch</a:t>
            </a:r>
          </a:p>
          <a:p>
            <a:r>
              <a:rPr lang="en-US" b="1" dirty="0"/>
              <a:t>Inside NCDOT</a:t>
            </a:r>
            <a:r>
              <a:rPr lang="en-US" dirty="0"/>
              <a:t>: Add, edit, rearrange and delete links and headings</a:t>
            </a:r>
          </a:p>
          <a:p>
            <a:r>
              <a:rPr lang="en-US" b="1" dirty="0"/>
              <a:t>Connect NCDOT</a:t>
            </a:r>
            <a:r>
              <a:rPr lang="en-US" dirty="0"/>
              <a:t>: Add, edit, rearrange and delete links on </a:t>
            </a:r>
            <a:r>
              <a:rPr lang="en-US" b="1" dirty="0"/>
              <a:t>team</a:t>
            </a:r>
            <a:r>
              <a:rPr lang="en-US" dirty="0"/>
              <a:t> and </a:t>
            </a:r>
            <a:r>
              <a:rPr lang="en-US" b="1" dirty="0"/>
              <a:t>project </a:t>
            </a:r>
            <a:r>
              <a:rPr lang="en-US" dirty="0"/>
              <a:t>sites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Learn How to…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or remove </a:t>
            </a:r>
            <a:r>
              <a:rPr lang="en-US" dirty="0" smtClean="0"/>
              <a:t>list </a:t>
            </a:r>
            <a:r>
              <a:rPr lang="en-US" dirty="0"/>
              <a:t>or library in </a:t>
            </a:r>
            <a:r>
              <a:rPr lang="en-US" dirty="0" smtClean="0"/>
              <a:t>Quick </a:t>
            </a:r>
            <a:br>
              <a:rPr lang="en-US" dirty="0" smtClean="0"/>
            </a:br>
            <a:r>
              <a:rPr lang="en-US" dirty="0" smtClean="0"/>
              <a:t>Launch</a:t>
            </a:r>
            <a:endParaRPr lang="en-US" dirty="0"/>
          </a:p>
          <a:p>
            <a:r>
              <a:rPr lang="en-US" dirty="0" smtClean="0"/>
              <a:t>Add heading </a:t>
            </a:r>
            <a:r>
              <a:rPr lang="en-US" dirty="0"/>
              <a:t>or </a:t>
            </a:r>
            <a:r>
              <a:rPr lang="en-US" dirty="0" smtClean="0"/>
              <a:t>link in Quick Launch</a:t>
            </a:r>
          </a:p>
          <a:p>
            <a:r>
              <a:rPr lang="en-US" dirty="0"/>
              <a:t>Edit</a:t>
            </a:r>
            <a:r>
              <a:rPr lang="en-US"/>
              <a:t>, </a:t>
            </a:r>
            <a:r>
              <a:rPr lang="en-US" smtClean="0"/>
              <a:t>move </a:t>
            </a:r>
            <a:r>
              <a:rPr lang="en-US"/>
              <a:t>or </a:t>
            </a:r>
            <a:r>
              <a:rPr lang="en-US" smtClean="0"/>
              <a:t>delete heading </a:t>
            </a:r>
            <a:r>
              <a:rPr lang="en-US"/>
              <a:t>or </a:t>
            </a:r>
            <a:r>
              <a:rPr lang="en-US" smtClean="0"/>
              <a:t>link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Quick Launch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224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81" y="117535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Add/Remove List/Library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LIST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dirty="0"/>
              <a:t>LIBRARY</a:t>
            </a:r>
            <a:r>
              <a:rPr lang="en-US" dirty="0"/>
              <a:t> tab &gt; </a:t>
            </a:r>
            <a:r>
              <a:rPr lang="en-US" b="1" dirty="0"/>
              <a:t>List </a:t>
            </a:r>
            <a:r>
              <a:rPr lang="en-US" dirty="0" smtClean="0"/>
              <a:t>or </a:t>
            </a:r>
            <a:r>
              <a:rPr lang="en-US" b="1" dirty="0"/>
              <a:t>Library Settings </a:t>
            </a:r>
            <a:r>
              <a:rPr lang="en-US" dirty="0"/>
              <a:t>&gt; </a:t>
            </a:r>
            <a:r>
              <a:rPr lang="en-US" b="1" dirty="0"/>
              <a:t>List name, description and </a:t>
            </a:r>
            <a:r>
              <a:rPr lang="en-US" b="1" dirty="0" smtClean="0"/>
              <a:t>navigation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Yes</a:t>
            </a:r>
            <a:r>
              <a:rPr lang="en-US" dirty="0" smtClean="0"/>
              <a:t> </a:t>
            </a:r>
            <a:r>
              <a:rPr lang="en-US" dirty="0"/>
              <a:t>to add or </a:t>
            </a:r>
            <a:r>
              <a:rPr lang="en-US" b="1" dirty="0"/>
              <a:t>No</a:t>
            </a:r>
            <a:r>
              <a:rPr lang="en-US" dirty="0"/>
              <a:t> to </a:t>
            </a:r>
            <a:r>
              <a:rPr lang="en-US" dirty="0" smtClean="0"/>
              <a:t>remove</a:t>
            </a:r>
            <a:endParaRPr lang="en-US" dirty="0"/>
          </a:p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Save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225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Heading or Link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Settings</a:t>
            </a:r>
            <a:r>
              <a:rPr lang="en-US" dirty="0" smtClean="0"/>
              <a:t> </a:t>
            </a:r>
            <a:r>
              <a:rPr lang="en-US" dirty="0"/>
              <a:t>gear &gt; </a:t>
            </a:r>
            <a:r>
              <a:rPr lang="en-US" b="1" dirty="0"/>
              <a:t>Site settings </a:t>
            </a:r>
            <a:r>
              <a:rPr lang="en-US" dirty="0"/>
              <a:t>&gt; </a:t>
            </a:r>
            <a:r>
              <a:rPr lang="en-US" b="1" dirty="0" smtClean="0"/>
              <a:t>Navigation</a:t>
            </a:r>
            <a:endParaRPr lang="en-US" dirty="0"/>
          </a:p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Sort </a:t>
            </a:r>
            <a:r>
              <a:rPr lang="en-US" b="1" dirty="0"/>
              <a:t>manually </a:t>
            </a:r>
            <a:r>
              <a:rPr lang="en-US" dirty="0" smtClean="0"/>
              <a:t>for </a:t>
            </a:r>
            <a:r>
              <a:rPr lang="en-US" b="1" dirty="0" smtClean="0"/>
              <a:t>Structural </a:t>
            </a:r>
            <a:r>
              <a:rPr lang="en-US" b="1" dirty="0"/>
              <a:t>Navigation: </a:t>
            </a:r>
            <a:r>
              <a:rPr lang="en-US" b="1" dirty="0" smtClean="0"/>
              <a:t>Sorting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b="1" dirty="0"/>
              <a:t>Structural Navigation: Editing and Sorting</a:t>
            </a:r>
            <a:r>
              <a:rPr lang="en-US" dirty="0"/>
              <a:t>, </a:t>
            </a:r>
            <a:r>
              <a:rPr lang="en-US" dirty="0" smtClean="0"/>
              <a:t>select heading </a:t>
            </a:r>
            <a:r>
              <a:rPr lang="en-US" dirty="0"/>
              <a:t>to position insert </a:t>
            </a:r>
            <a:r>
              <a:rPr lang="en-US" dirty="0" smtClean="0"/>
              <a:t>point</a:t>
            </a:r>
          </a:p>
          <a:p>
            <a:pPr marL="227013" indent="-227013">
              <a:buFont typeface="+mj-lt"/>
              <a:buAutoNum type="arabicPeriod"/>
            </a:pPr>
            <a:r>
              <a:rPr lang="en-US" smtClean="0"/>
              <a:t>Enter </a:t>
            </a:r>
            <a:r>
              <a:rPr lang="en-US" smtClean="0"/>
              <a:t>title</a:t>
            </a:r>
            <a:endParaRPr lang="en-US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Enter </a:t>
            </a:r>
            <a:r>
              <a:rPr lang="en-US" dirty="0"/>
              <a:t>URL – or – browse to and Insert </a:t>
            </a:r>
            <a:r>
              <a:rPr lang="en-US" dirty="0" smtClean="0"/>
              <a:t>URL</a:t>
            </a:r>
            <a:endParaRPr lang="en-US" dirty="0"/>
          </a:p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OK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b="1" dirty="0" smtClean="0"/>
              <a:t>OK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226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Edit, Move or Delete Heading or Link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Settings</a:t>
            </a:r>
            <a:r>
              <a:rPr lang="en-US" dirty="0" smtClean="0"/>
              <a:t> </a:t>
            </a:r>
            <a:r>
              <a:rPr lang="en-US" dirty="0"/>
              <a:t>gear &gt; </a:t>
            </a:r>
            <a:r>
              <a:rPr lang="en-US" b="1" dirty="0"/>
              <a:t>Site settings </a:t>
            </a:r>
            <a:r>
              <a:rPr lang="en-US" dirty="0"/>
              <a:t>&gt; </a:t>
            </a:r>
            <a:r>
              <a:rPr lang="en-US" b="1" dirty="0" smtClean="0"/>
              <a:t>Navigation</a:t>
            </a:r>
            <a:endParaRPr lang="en-US" dirty="0"/>
          </a:p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Sort </a:t>
            </a:r>
            <a:r>
              <a:rPr lang="en-US" b="1" dirty="0"/>
              <a:t>manually </a:t>
            </a:r>
            <a:r>
              <a:rPr lang="en-US" dirty="0" smtClean="0"/>
              <a:t>for </a:t>
            </a:r>
            <a:r>
              <a:rPr lang="en-US" b="1" dirty="0" smtClean="0"/>
              <a:t>Structural </a:t>
            </a:r>
            <a:r>
              <a:rPr lang="en-US" b="1" dirty="0"/>
              <a:t>Navigation: </a:t>
            </a:r>
            <a:r>
              <a:rPr lang="en-US" b="1" dirty="0" smtClean="0"/>
              <a:t>Sorting</a:t>
            </a:r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b="1" dirty="0"/>
              <a:t>Structural Navigation: Editing and Sorting</a:t>
            </a:r>
            <a:r>
              <a:rPr lang="en-US" dirty="0"/>
              <a:t>, </a:t>
            </a:r>
            <a:r>
              <a:rPr lang="en-US" dirty="0" smtClean="0"/>
              <a:t>select heading </a:t>
            </a:r>
            <a:r>
              <a:rPr lang="en-US" dirty="0"/>
              <a:t>or </a:t>
            </a:r>
            <a:r>
              <a:rPr lang="en-US" dirty="0" smtClean="0"/>
              <a:t>link</a:t>
            </a:r>
            <a:endParaRPr lang="en-US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To edit: </a:t>
            </a:r>
            <a:r>
              <a:rPr lang="en-US" b="1" dirty="0"/>
              <a:t>Edit</a:t>
            </a:r>
            <a:r>
              <a:rPr lang="en-US" dirty="0"/>
              <a:t> &gt; Make changes &gt; </a:t>
            </a:r>
            <a:r>
              <a:rPr lang="en-US" b="1" dirty="0"/>
              <a:t>OK</a:t>
            </a:r>
            <a:r>
              <a:rPr lang="en-US" dirty="0"/>
              <a:t> &gt; </a:t>
            </a:r>
            <a:r>
              <a:rPr lang="en-US" b="1" dirty="0" smtClean="0"/>
              <a:t>OK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To move: </a:t>
            </a:r>
            <a:r>
              <a:rPr lang="en-US" b="1" dirty="0"/>
              <a:t>Move Up </a:t>
            </a:r>
            <a:r>
              <a:rPr lang="en-US" dirty="0"/>
              <a:t>or </a:t>
            </a:r>
            <a:r>
              <a:rPr lang="en-US" b="1" dirty="0"/>
              <a:t>Move Down </a:t>
            </a:r>
            <a:r>
              <a:rPr lang="en-US" dirty="0"/>
              <a:t>&gt; </a:t>
            </a:r>
            <a:r>
              <a:rPr lang="en-US" b="1" dirty="0"/>
              <a:t>OK</a:t>
            </a:r>
            <a:r>
              <a:rPr lang="en-US" dirty="0"/>
              <a:t> &gt; </a:t>
            </a:r>
            <a:r>
              <a:rPr lang="en-US" b="1" dirty="0" smtClean="0"/>
              <a:t>OK</a:t>
            </a:r>
          </a:p>
          <a:p>
            <a:pPr marL="227013" indent="-227013">
              <a:buFont typeface="+mj-lt"/>
              <a:buAutoNum type="arabicPeriod"/>
            </a:pPr>
            <a:r>
              <a:rPr lang="en-US" dirty="0"/>
              <a:t>To </a:t>
            </a:r>
            <a:r>
              <a:rPr lang="en-US" dirty="0" smtClean="0"/>
              <a:t>delete: </a:t>
            </a:r>
            <a:r>
              <a:rPr lang="en-US" b="1" dirty="0"/>
              <a:t>Delete</a:t>
            </a:r>
            <a:r>
              <a:rPr lang="en-US" dirty="0"/>
              <a:t> &gt; </a:t>
            </a:r>
            <a:r>
              <a:rPr lang="en-US" b="1" dirty="0" smtClean="0"/>
              <a:t>OK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227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8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Changes Go Live?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228728"/>
            <a:ext cx="7960740" cy="501967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Inside </a:t>
            </a:r>
          </a:p>
          <a:p>
            <a:pPr lvl="1"/>
            <a:r>
              <a:rPr lang="en-US" dirty="0"/>
              <a:t>Immediately after pages are published</a:t>
            </a:r>
          </a:p>
          <a:p>
            <a:r>
              <a:rPr lang="en-US" dirty="0"/>
              <a:t>Connect team/project sites</a:t>
            </a:r>
          </a:p>
          <a:p>
            <a:pPr lvl="1"/>
            <a:r>
              <a:rPr lang="en-US" dirty="0"/>
              <a:t>Immediately after pages are published</a:t>
            </a:r>
          </a:p>
          <a:p>
            <a:pPr lvl="0"/>
            <a:r>
              <a:rPr lang="en-US" dirty="0"/>
              <a:t>Unauthenticated (public) area of Connect</a:t>
            </a:r>
          </a:p>
          <a:p>
            <a:pPr lvl="1"/>
            <a:r>
              <a:rPr lang="en-US" dirty="0"/>
              <a:t>Changes are made on a staging server and are copied to a production server at :42 after the hour</a:t>
            </a:r>
          </a:p>
          <a:p>
            <a:pPr lvl="0"/>
            <a:r>
              <a:rPr lang="en-US" dirty="0"/>
              <a:t>There may be review or  approval processes in your area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1F497D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CONNECT-581-63</_dlc_DocId>
    <_dlc_DocIdUrl xmlns="16f00c2e-ac5c-418b-9f13-a0771dbd417d">
      <Url>https://connect.ncdot.gov/help/SharePoint-Training/_layouts/15/DocIdRedir.aspx?ID=CONNECT-581-63</Url>
      <Description>CONNECT-581-63</Description>
    </_dlc_DocIdUrl>
    <TrainingMaterial xmlns="16f00c2e-ac5c-418b-9f13-a0771dbd417d">Presentation</TrainingMaterial>
    <OrderTrainingMaterialsContributor xmlns="16f00c2e-ac5c-418b-9f13-a0771dbd417d" xsi:nil="true"/>
    <UserForTrainingPages xmlns="16f00c2e-ac5c-418b-9f13-a0771dbd417d">
      <Value>Designer</Value>
    </UserForTrainingPages>
    <Web_x0020_Site xmlns="16f00c2e-ac5c-418b-9f13-a0771dbd417d">
      <Value>Connect</Value>
      <Value>Inside</Value>
    </Web_x0020_Site>
    <OrderTrainingMaterialsDesigner xmlns="16f00c2e-ac5c-418b-9f13-a0771dbd417d">10</OrderTrainingMaterialsDesigner>
    <Order1 xmlns="16f00c2e-ac5c-418b-9f13-a0771dbd417d" xsi:nil="true"/>
    <URL xmlns="http://schemas.microsoft.com/sharepoint/v3">
      <Url xsi:nil="true"/>
      <Description xsi:nil="true"/>
    </URL>
  </documentManagement>
</p:properties>
</file>

<file path=customXml/item4.xml><?xml version="1.0" encoding="utf-8"?>
<?mso-contentType ?>
<spe:Receivers xmlns:spe="http://schemas.microsoft.com/sharepoint/events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2B00D4-0F5B-4ADA-B3AF-CA741435F31D}"/>
</file>

<file path=customXml/itemProps2.xml><?xml version="1.0" encoding="utf-8"?>
<ds:datastoreItem xmlns:ds="http://schemas.openxmlformats.org/officeDocument/2006/customXml" ds:itemID="{39DE023D-F9F7-499C-B544-D9EB24AB0688}"/>
</file>

<file path=customXml/itemProps3.xml><?xml version="1.0" encoding="utf-8"?>
<ds:datastoreItem xmlns:ds="http://schemas.openxmlformats.org/officeDocument/2006/customXml" ds:itemID="{5BD21E0E-FD7B-4E59-A8CA-EC08FCCD0355}"/>
</file>

<file path=customXml/itemProps4.xml><?xml version="1.0" encoding="utf-8"?>
<ds:datastoreItem xmlns:ds="http://schemas.openxmlformats.org/officeDocument/2006/customXml" ds:itemID="{6C8B5CA1-F862-4355-BE52-D660D24A345F}"/>
</file>

<file path=customXml/itemProps5.xml><?xml version="1.0" encoding="utf-8"?>
<ds:datastoreItem xmlns:ds="http://schemas.openxmlformats.org/officeDocument/2006/customXml" ds:itemID="{7CD8B1A0-97DE-41E0-B035-06E83BAF878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370</Words>
  <Application>Microsoft Office PowerPoint</Application>
  <PresentationFormat>On-screen Show (4:3)</PresentationFormat>
  <Paragraphs>69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2_Office Theme</vt:lpstr>
      <vt:lpstr>Agenda</vt:lpstr>
      <vt:lpstr>About Navigation</vt:lpstr>
      <vt:lpstr>Add or Remove a List or Library </vt:lpstr>
      <vt:lpstr>Edit and Sort Quick Launch Navigation </vt:lpstr>
      <vt:lpstr>Let’s Learn How to…</vt:lpstr>
      <vt:lpstr>Add/Remove List/Library</vt:lpstr>
      <vt:lpstr>Add Heading or Link</vt:lpstr>
      <vt:lpstr>Edit, Move or Delete Heading or Link</vt:lpstr>
      <vt:lpstr>When Do Changes Go Live?</vt:lpstr>
      <vt:lpstr>Exercise 7: Navigation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Navigation</dc:title>
  <dc:creator>Taryn Dietrich</dc:creator>
  <cp:lastModifiedBy>Deanna R. Springall</cp:lastModifiedBy>
  <cp:revision>52</cp:revision>
  <cp:lastPrinted>2015-12-07T18:50:05Z</cp:lastPrinted>
  <dcterms:created xsi:type="dcterms:W3CDTF">2015-07-07T20:02:11Z</dcterms:created>
  <dcterms:modified xsi:type="dcterms:W3CDTF">2015-12-09T20:11:58Z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Content Type">
    <vt:lpwstr>51;#Presentations|42a9a3f5-86e7-4c9d-84c8-583bc2621149</vt:lpwstr>
  </property>
  <property fmtid="{D5CDD505-2E9C-101B-9397-08002B2CF9AE}" pid="3" name="Data Security Classification">
    <vt:lpwstr>48;#Unrestricted|636b637e-5f92-4725-a3a5-7ffa269098d1</vt:lpwstr>
  </property>
  <property fmtid="{D5CDD505-2E9C-101B-9397-08002B2CF9AE}" pid="4" name="ContentTypeId">
    <vt:lpwstr>0x010100911DBD1ACF8B4E43A5A6492C8BECE13E</vt:lpwstr>
  </property>
  <property fmtid="{D5CDD505-2E9C-101B-9397-08002B2CF9AE}" pid="5" name="Business_x0020_Content_x0020_Type">
    <vt:lpwstr>51;#Presentations|42a9a3f5-86e7-4c9d-84c8-583bc2621149</vt:lpwstr>
  </property>
  <property fmtid="{D5CDD505-2E9C-101B-9397-08002B2CF9AE}" pid="6" name="Data_x0020_Security_x0020_Classification">
    <vt:lpwstr>48;#Unrestricted|636b637e-5f92-4725-a3a5-7ffa269098d1</vt:lpwstr>
  </property>
  <property fmtid="{D5CDD505-2E9C-101B-9397-08002B2CF9AE}" pid="7" name="_dlc_DocIdItemGuid">
    <vt:lpwstr>cad860d5-6367-43e7-922c-2af191ec2e0f</vt:lpwstr>
  </property>
  <property fmtid="{D5CDD505-2E9C-101B-9397-08002B2CF9AE}" pid="8" name="Order">
    <vt:r8>6300</vt:r8>
  </property>
</Properties>
</file>