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3" saveSubsetFonts="1" autoCompressPictures="0">
  <p:sldMasterIdLst>
    <p:sldMasterId id="2147483651" r:id="rId5"/>
    <p:sldMasterId id="2147483648" r:id="rId6"/>
  </p:sldMasterIdLst>
  <p:notesMasterIdLst>
    <p:notesMasterId r:id="rId21"/>
  </p:notesMasterIdLst>
  <p:handoutMasterIdLst>
    <p:handoutMasterId r:id="rId22"/>
  </p:handoutMasterIdLst>
  <p:sldIdLst>
    <p:sldId id="455" r:id="rId7"/>
    <p:sldId id="466" r:id="rId8"/>
    <p:sldId id="474" r:id="rId9"/>
    <p:sldId id="473" r:id="rId10"/>
    <p:sldId id="469" r:id="rId11"/>
    <p:sldId id="481" r:id="rId12"/>
    <p:sldId id="470" r:id="rId13"/>
    <p:sldId id="471" r:id="rId14"/>
    <p:sldId id="480" r:id="rId15"/>
    <p:sldId id="477" r:id="rId16"/>
    <p:sldId id="478" r:id="rId17"/>
    <p:sldId id="479" r:id="rId18"/>
    <p:sldId id="475" r:id="rId19"/>
    <p:sldId id="4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0" autoAdjust="0"/>
  </p:normalViewPr>
  <p:slideViewPr>
    <p:cSldViewPr snapToGrid="0" snapToObjects="1">
      <p:cViewPr>
        <p:scale>
          <a:sx n="88" d="100"/>
          <a:sy n="88" d="100"/>
        </p:scale>
        <p:origin x="-43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ncdot.gov/help/SharePoint-Train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nect.ncdot.gov/help/SharePoint-Training/Pages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163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Help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Training Exercise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3"/>
          <a:stretch/>
        </p:blipFill>
        <p:spPr bwMode="auto">
          <a:xfrm>
            <a:off x="1752600" y="2825155"/>
            <a:ext cx="5638800" cy="3365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Step-by-step instructions for lab exercises</a:t>
            </a:r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Training Presentation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47" y="2218944"/>
            <a:ext cx="5467953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Lecture </a:t>
            </a:r>
            <a:br>
              <a:rPr lang="en-US" dirty="0" smtClean="0"/>
            </a:br>
            <a:r>
              <a:rPr lang="en-US" dirty="0" smtClean="0"/>
              <a:t>content for </a:t>
            </a:r>
            <a:br>
              <a:rPr lang="en-US" dirty="0" smtClean="0"/>
            </a:br>
            <a:r>
              <a:rPr lang="en-US" dirty="0" smtClean="0"/>
              <a:t>class</a:t>
            </a:r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FAQ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0"/>
          <a:stretch/>
        </p:blipFill>
        <p:spPr bwMode="auto">
          <a:xfrm>
            <a:off x="2155371" y="2992826"/>
            <a:ext cx="5138057" cy="335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0" y="2108345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Common questions and troubleshooting </a:t>
            </a:r>
            <a:br>
              <a:rPr lang="en-US" dirty="0" smtClean="0"/>
            </a:br>
            <a:r>
              <a:rPr lang="en-US" dirty="0" smtClean="0"/>
              <a:t>tips</a:t>
            </a:r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Ribbon and Tab Summary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Quick reference for tabs and ribbons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9"/>
          <a:stretch/>
        </p:blipFill>
        <p:spPr bwMode="auto">
          <a:xfrm>
            <a:off x="1676400" y="2677022"/>
            <a:ext cx="5791200" cy="3513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Command Summary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Quick command reference – a very condensed version of the Help File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4"/>
          <a:stretch/>
        </p:blipFill>
        <p:spPr bwMode="auto">
          <a:xfrm>
            <a:off x="1625155" y="3092504"/>
            <a:ext cx="5893689" cy="3097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Help on Inside NCDOT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Link is below the Site Map and in the footer on every page</a:t>
            </a:r>
          </a:p>
          <a:p>
            <a:r>
              <a:rPr lang="en-US" smtClean="0"/>
              <a:t>Currently </a:t>
            </a:r>
            <a:r>
              <a:rPr lang="en-US" dirty="0" smtClean="0"/>
              <a:t>goes to Help on Connect NCDOT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Help on Connect NCDOT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Link will be available on the standard Help page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URL </a:t>
            </a:r>
            <a:r>
              <a:rPr lang="en-US" dirty="0"/>
              <a:t>= </a:t>
            </a:r>
            <a:r>
              <a:rPr lang="en-US" dirty="0" smtClean="0">
                <a:hlinkClick r:id="rId2"/>
              </a:rPr>
              <a:t>https://connect.ncdot.gov/help/SharePoint-Training/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SharePoint Help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166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Help: Browse by Role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7098"/>
          <a:stretch/>
        </p:blipFill>
        <p:spPr bwMode="auto">
          <a:xfrm>
            <a:off x="2198913" y="1949564"/>
            <a:ext cx="4700424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Help: Browse by Role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168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9772"/>
          <a:stretch/>
        </p:blipFill>
        <p:spPr bwMode="auto">
          <a:xfrm>
            <a:off x="1817912" y="1949564"/>
            <a:ext cx="5309216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Help: Materials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169</a:t>
            </a:fld>
            <a:endParaRPr lang="en-US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 Role</a:t>
            </a:r>
          </a:p>
          <a:p>
            <a:pPr lvl="1"/>
            <a:r>
              <a:rPr lang="en-US" dirty="0" smtClean="0"/>
              <a:t>Help files</a:t>
            </a:r>
          </a:p>
          <a:p>
            <a:pPr lvl="1"/>
            <a:r>
              <a:rPr lang="en-US" dirty="0" smtClean="0"/>
              <a:t>Help videos</a:t>
            </a:r>
          </a:p>
          <a:p>
            <a:pPr lvl="1"/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Presentations</a:t>
            </a:r>
          </a:p>
          <a:p>
            <a:r>
              <a:rPr lang="en-US" dirty="0" smtClean="0"/>
              <a:t>Quick Reference</a:t>
            </a:r>
          </a:p>
          <a:p>
            <a:pPr lvl="1"/>
            <a:r>
              <a:rPr lang="en-US" dirty="0" smtClean="0"/>
              <a:t>FAQs</a:t>
            </a:r>
          </a:p>
          <a:p>
            <a:pPr lvl="1"/>
            <a:r>
              <a:rPr lang="en-US" dirty="0" smtClean="0"/>
              <a:t>Ribbon and Tab Summaries</a:t>
            </a:r>
          </a:p>
          <a:p>
            <a:pPr lvl="1"/>
            <a:r>
              <a:rPr lang="en-US" dirty="0" smtClean="0"/>
              <a:t>Command Summaries</a:t>
            </a:r>
          </a:p>
          <a:p>
            <a:pPr lvl="1"/>
            <a:endParaRPr lang="en-US" dirty="0" smtClean="0"/>
          </a:p>
        </p:txBody>
      </p:sp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Help File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2"/>
          <a:stretch/>
        </p:blipFill>
        <p:spPr bwMode="auto">
          <a:xfrm>
            <a:off x="2113134" y="2977460"/>
            <a:ext cx="4917731" cy="3213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57199" y="2066543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Step-by-step instructions with screenshots</a:t>
            </a:r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Sample Help Video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171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94" y="2048256"/>
            <a:ext cx="5737611" cy="414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CONNECT-570-73</_dlc_DocId>
    <_dlc_DocIdUrl xmlns="16f00c2e-ac5c-418b-9f13-a0771dbd417d">
      <Url>https://inside13qc.ncdot.gov/stage/connect/help/SharePointTraining/_layouts/15/DocIdRedir.aspx?ID=CONNECT-570-73</Url>
      <Description>CONNECT-570-73</Description>
    </_dlc_DocIdUrl>
    <UserForTrainingPages xmlns="16f00c2e-ac5c-418b-9f13-a0771dbd417d">
      <Value>Contributor</Value>
      <Value>End User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17</OrderTrainingMaterialsContributor>
    <Order1 xmlns="16f00c2e-ac5c-418b-9f13-a0771dbd417d">6</Order1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43764-44E7-4B15-BFC5-10574452EEE6}"/>
</file>

<file path=customXml/itemProps2.xml><?xml version="1.0" encoding="utf-8"?>
<ds:datastoreItem xmlns:ds="http://schemas.openxmlformats.org/officeDocument/2006/customXml" ds:itemID="{9400A9AD-6DF8-46DA-9DE8-ED4262E13A54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DCB1F9A9-7A31-4F13-8DA9-D4D2E92E8D18}"/>
</file>

<file path=customXml/itemProps5.xml><?xml version="1.0" encoding="utf-8"?>
<ds:datastoreItem xmlns:ds="http://schemas.openxmlformats.org/officeDocument/2006/customXml" ds:itemID="{0661369A-8FE0-4D3C-8B9E-C7B49F1FEFD2}"/>
</file>

<file path=docProps/app.xml><?xml version="1.0" encoding="utf-8"?>
<Properties xmlns="http://schemas.openxmlformats.org/officeDocument/2006/extended-properties" xmlns:vt="http://schemas.openxmlformats.org/officeDocument/2006/docPropsVTypes">
  <Template>Lists</Template>
  <TotalTime>2449</TotalTime>
  <Words>177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Lists</vt:lpstr>
      <vt:lpstr>Office Theme</vt:lpstr>
      <vt:lpstr>Agenda</vt:lpstr>
      <vt:lpstr>SharePoint Help on Inside NCDOT</vt:lpstr>
      <vt:lpstr>SharePoint Help on Connect NCDOT</vt:lpstr>
      <vt:lpstr>Demo of SharePoint Help</vt:lpstr>
      <vt:lpstr>SharePoint Help: Browse by Role</vt:lpstr>
      <vt:lpstr>SharePoint Help: Browse by Role</vt:lpstr>
      <vt:lpstr>SharePoint Help: Materials</vt:lpstr>
      <vt:lpstr>Sample Help File</vt:lpstr>
      <vt:lpstr>Sample Help Video</vt:lpstr>
      <vt:lpstr>Sample Training Exercise</vt:lpstr>
      <vt:lpstr>Sample Training Presentation</vt:lpstr>
      <vt:lpstr>Sample FAQ</vt:lpstr>
      <vt:lpstr>Sample Ribbon and Tab Summary</vt:lpstr>
      <vt:lpstr>Sample Command Summary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</dc:title>
  <dc:creator>Deanna R. Springall</dc:creator>
  <cp:keywords>User Help; Training</cp:keywords>
  <cp:lastModifiedBy>Deanna R. Springall</cp:lastModifiedBy>
  <cp:revision>181</cp:revision>
  <cp:lastPrinted>2015-01-26T01:01:18Z</cp:lastPrinted>
  <dcterms:created xsi:type="dcterms:W3CDTF">2014-08-06T11:57:08Z</dcterms:created>
  <dcterms:modified xsi:type="dcterms:W3CDTF">2015-04-20T17:09:05Z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552bd0d8-3b60-422e-ad11-d8968e356ac7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