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77" saveSubsetFonts="1" autoCompressPictures="0">
  <p:sldMasterIdLst>
    <p:sldMasterId id="2147483651" r:id="rId5"/>
    <p:sldMasterId id="2147483648" r:id="rId6"/>
  </p:sldMasterIdLst>
  <p:notesMasterIdLst>
    <p:notesMasterId r:id="rId16"/>
  </p:notesMasterIdLst>
  <p:handoutMasterIdLst>
    <p:handoutMasterId r:id="rId17"/>
  </p:handoutMasterIdLst>
  <p:sldIdLst>
    <p:sldId id="612" r:id="rId7"/>
    <p:sldId id="423" r:id="rId8"/>
    <p:sldId id="270" r:id="rId9"/>
    <p:sldId id="618" r:id="rId10"/>
    <p:sldId id="621" r:id="rId11"/>
    <p:sldId id="623" r:id="rId12"/>
    <p:sldId id="622" r:id="rId13"/>
    <p:sldId id="620" r:id="rId14"/>
    <p:sldId id="3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e K Bingham" initials="DK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0" autoAdjust="0"/>
  </p:normalViewPr>
  <p:slideViewPr>
    <p:cSldViewPr snapToGrid="0" snapToObjects="1">
      <p:cViewPr>
        <p:scale>
          <a:sx n="95" d="100"/>
          <a:sy n="95" d="100"/>
        </p:scale>
        <p:origin x="-40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customXml" Target="../customXml/item5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829-0ED1-DF49-AC76-2FDF38EDFBA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6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177</a:t>
            </a:fld>
            <a:endParaRPr lang="en-US" dirty="0"/>
          </a:p>
        </p:txBody>
      </p:sp>
      <p:pic>
        <p:nvPicPr>
          <p:cNvPr id="10" name="Picture 3" descr="C:\Users\drspringall\Desktop\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Overview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NCDOT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Roles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Search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Changes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Items </a:t>
            </a:r>
            <a:r>
              <a:rPr lang="en-US" sz="2800" dirty="0"/>
              <a:t>&amp; Lists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Help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Wrap Up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156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Wrap-Up of Goals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178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are comfortable with the Contributor tasks covered in this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You </a:t>
            </a:r>
            <a:r>
              <a:rPr lang="en-US" dirty="0"/>
              <a:t>understand the division of labor between a SharePoint Contributor and a SharePoint </a:t>
            </a:r>
            <a:r>
              <a:rPr lang="en-US" dirty="0" smtClean="0"/>
              <a:t>Designer</a:t>
            </a:r>
            <a:endParaRPr lang="en-US" dirty="0"/>
          </a:p>
          <a:p>
            <a:r>
              <a:rPr lang="en-US" dirty="0"/>
              <a:t>You know where to find </a:t>
            </a:r>
            <a:r>
              <a:rPr lang="en-US" dirty="0" smtClean="0"/>
              <a:t>resources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Resources for Contributors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179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SharePoint Help Site</a:t>
            </a:r>
          </a:p>
          <a:p>
            <a:r>
              <a:rPr lang="en-US" dirty="0" smtClean="0"/>
              <a:t>SharePoint Work Zone</a:t>
            </a:r>
          </a:p>
          <a:p>
            <a:r>
              <a:rPr lang="en-US" dirty="0" smtClean="0"/>
              <a:t>Others: Designer, Business Owner, Web Services</a:t>
            </a:r>
          </a:p>
          <a:p>
            <a:r>
              <a:rPr lang="en-US" dirty="0" smtClean="0"/>
              <a:t>Tab Owners (for Inside)</a:t>
            </a:r>
          </a:p>
          <a:p>
            <a:pPr lvl="1"/>
            <a:r>
              <a:rPr lang="en-US" dirty="0" smtClean="0"/>
              <a:t>Home – Amanda Perry</a:t>
            </a:r>
          </a:p>
          <a:p>
            <a:pPr lvl="1"/>
            <a:r>
              <a:rPr lang="en-US" dirty="0"/>
              <a:t>Employee – </a:t>
            </a:r>
            <a:r>
              <a:rPr lang="en-US" dirty="0" smtClean="0"/>
              <a:t>Daphne Wright</a:t>
            </a:r>
          </a:p>
          <a:p>
            <a:pPr lvl="1"/>
            <a:r>
              <a:rPr lang="en-US" dirty="0" smtClean="0"/>
              <a:t>Transportation Services</a:t>
            </a:r>
            <a:r>
              <a:rPr lang="en-US" dirty="0"/>
              <a:t> – </a:t>
            </a:r>
            <a:r>
              <a:rPr lang="en-US" dirty="0" smtClean="0"/>
              <a:t>Robbie </a:t>
            </a:r>
            <a:r>
              <a:rPr lang="en-US" dirty="0" err="1" smtClean="0"/>
              <a:t>McKeithan</a:t>
            </a:r>
            <a:endParaRPr lang="en-US" dirty="0" smtClean="0"/>
          </a:p>
          <a:p>
            <a:pPr lvl="1"/>
            <a:r>
              <a:rPr lang="en-US" dirty="0"/>
              <a:t>DMV – </a:t>
            </a:r>
            <a:r>
              <a:rPr lang="en-US" dirty="0" smtClean="0"/>
              <a:t>Jerry Higgins</a:t>
            </a:r>
          </a:p>
          <a:p>
            <a:pPr lvl="1"/>
            <a:r>
              <a:rPr lang="en-US" dirty="0" smtClean="0"/>
              <a:t>Business &amp; Administration</a:t>
            </a:r>
            <a:r>
              <a:rPr lang="en-US" dirty="0"/>
              <a:t> – </a:t>
            </a:r>
            <a:r>
              <a:rPr lang="en-US" dirty="0" smtClean="0"/>
              <a:t>Ehren Meister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The SharePoint Work Zone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48256"/>
            <a:ext cx="8229600" cy="415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/>
              <a:t>It is part of the training environment</a:t>
            </a:r>
          </a:p>
          <a:p>
            <a:r>
              <a:rPr lang="en-US" sz="3500" dirty="0" smtClean="0"/>
              <a:t>It is an area where you can practice</a:t>
            </a:r>
          </a:p>
          <a:p>
            <a:r>
              <a:rPr lang="en-US" sz="3500" dirty="0" smtClean="0"/>
              <a:t>It is open to NCDOT Contributors</a:t>
            </a:r>
          </a:p>
          <a:p>
            <a:r>
              <a:rPr lang="en-US" sz="3500" dirty="0" smtClean="0"/>
              <a:t>It can be seen by all NCDOT, but not by the public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808038" lvl="1" indent="0">
              <a:buNone/>
            </a:pPr>
            <a:r>
              <a:rPr lang="en-US" dirty="0" smtClean="0"/>
              <a:t>Do NOT leave important information or work-in-progress</a:t>
            </a:r>
            <a:br>
              <a:rPr lang="en-US" dirty="0" smtClean="0"/>
            </a:br>
            <a:r>
              <a:rPr lang="en-US" dirty="0" smtClean="0"/>
              <a:t>in the  work zone or training environment – it may be </a:t>
            </a:r>
            <a:br>
              <a:rPr lang="en-US" dirty="0" smtClean="0"/>
            </a:br>
            <a:r>
              <a:rPr lang="en-US" dirty="0" smtClean="0"/>
              <a:t>refreshed at any time!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NOT place confidential information in the work zone or </a:t>
            </a:r>
            <a:br>
              <a:rPr lang="en-US" dirty="0" smtClean="0"/>
            </a:br>
            <a:r>
              <a:rPr lang="en-US" dirty="0" smtClean="0"/>
              <a:t>the training environment!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180</a:t>
            </a:fld>
            <a:endParaRPr lang="en-US" dirty="0"/>
          </a:p>
        </p:txBody>
      </p:sp>
      <p:pic>
        <p:nvPicPr>
          <p:cNvPr id="1026" name="Picture 2" descr="C:\Users\drspringall\Desktop\war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6414"/>
            <a:ext cx="623938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rspringall\Desktop\war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02334"/>
            <a:ext cx="623938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Other SharePoint Classes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181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030931"/>
            <a:ext cx="8142514" cy="415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2030931"/>
            <a:ext cx="8294914" cy="4310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If you take SharePoint training elsewhere, you may learn about features and capabilities you don’t see at NCDOT</a:t>
            </a:r>
          </a:p>
          <a:p>
            <a:r>
              <a:rPr lang="en-US" sz="2800" dirty="0" smtClean="0"/>
              <a:t>NCDOT does not support or implement all SharePoint 2013 features</a:t>
            </a:r>
          </a:p>
        </p:txBody>
      </p:sp>
    </p:spTree>
    <p:extLst>
      <p:ext uri="{BB962C8B-B14F-4D97-AF65-F5344CB8AC3E}">
        <p14:creationId xmlns:p14="http://schemas.microsoft.com/office/powerpoint/2010/main" val="41761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Features </a:t>
            </a:r>
            <a:r>
              <a:rPr lang="en-US" dirty="0" smtClean="0"/>
              <a:t>Not Supported by Web Services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182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030931"/>
            <a:ext cx="8142514" cy="415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2030931"/>
            <a:ext cx="8294914" cy="4310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Please </a:t>
            </a:r>
            <a:r>
              <a:rPr lang="en-US" dirty="0"/>
              <a:t>do not use </a:t>
            </a:r>
            <a:r>
              <a:rPr lang="en-US" dirty="0" smtClean="0"/>
              <a:t>these </a:t>
            </a:r>
            <a:r>
              <a:rPr lang="en-US" dirty="0"/>
              <a:t>SharePoint </a:t>
            </a:r>
            <a:r>
              <a:rPr lang="en-US" dirty="0" smtClean="0"/>
              <a:t>features</a:t>
            </a:r>
          </a:p>
          <a:p>
            <a:r>
              <a:rPr lang="en-US" dirty="0" smtClean="0"/>
              <a:t>Folders </a:t>
            </a:r>
            <a:r>
              <a:rPr lang="en-US" dirty="0"/>
              <a:t>in </a:t>
            </a:r>
            <a:r>
              <a:rPr lang="en-US" dirty="0" smtClean="0"/>
              <a:t>lists</a:t>
            </a:r>
          </a:p>
          <a:p>
            <a:r>
              <a:rPr lang="en-US" dirty="0" smtClean="0"/>
              <a:t>Manage copies</a:t>
            </a:r>
          </a:p>
          <a:p>
            <a:r>
              <a:rPr lang="en-US" dirty="0" smtClean="0"/>
              <a:t>Collaboration</a:t>
            </a:r>
            <a:endParaRPr lang="en-US" dirty="0"/>
          </a:p>
          <a:p>
            <a:pPr lvl="1"/>
            <a:r>
              <a:rPr lang="en-US" sz="3200" dirty="0"/>
              <a:t>Share</a:t>
            </a:r>
          </a:p>
          <a:p>
            <a:pPr lvl="1"/>
            <a:r>
              <a:rPr lang="en-US" sz="3200" dirty="0" smtClean="0"/>
              <a:t>Follow</a:t>
            </a:r>
          </a:p>
          <a:p>
            <a:pPr lvl="1"/>
            <a:r>
              <a:rPr lang="en-US" sz="3200" dirty="0"/>
              <a:t>Tags &amp; </a:t>
            </a:r>
            <a:r>
              <a:rPr lang="en-US" sz="3200" dirty="0" smtClean="0"/>
              <a:t>Notes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44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Features Not </a:t>
            </a:r>
            <a:r>
              <a:rPr lang="en-US" dirty="0" smtClean="0"/>
              <a:t>Implemented at NCDOT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30930"/>
            <a:ext cx="3582237" cy="4148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Office Web Apps</a:t>
            </a:r>
          </a:p>
          <a:p>
            <a:r>
              <a:rPr lang="en-US" dirty="0" smtClean="0"/>
              <a:t>Co-authoring</a:t>
            </a:r>
            <a:endParaRPr lang="en-US" dirty="0"/>
          </a:p>
          <a:p>
            <a:r>
              <a:rPr lang="en-US" dirty="0"/>
              <a:t>Sync</a:t>
            </a:r>
          </a:p>
          <a:p>
            <a:r>
              <a:rPr lang="en-US" dirty="0"/>
              <a:t>One Drive</a:t>
            </a:r>
          </a:p>
          <a:p>
            <a:r>
              <a:rPr lang="en-US" dirty="0" smtClean="0"/>
              <a:t>Promoted links</a:t>
            </a:r>
            <a:endParaRPr lang="en-US" dirty="0"/>
          </a:p>
          <a:p>
            <a:r>
              <a:rPr lang="en-US" dirty="0" smtClean="0"/>
              <a:t>Wiki</a:t>
            </a:r>
          </a:p>
          <a:p>
            <a:r>
              <a:rPr lang="en-US" dirty="0" smtClean="0"/>
              <a:t>Site mailbox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183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57859" y="2030930"/>
            <a:ext cx="4638989" cy="4148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InfoPath</a:t>
            </a:r>
          </a:p>
          <a:p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About Me</a:t>
            </a:r>
          </a:p>
          <a:p>
            <a:pPr lvl="1"/>
            <a:r>
              <a:rPr lang="en-US" dirty="0" smtClean="0"/>
              <a:t>Personal sites &amp; pages</a:t>
            </a:r>
          </a:p>
          <a:p>
            <a:pPr lvl="1"/>
            <a:r>
              <a:rPr lang="en-US" dirty="0" smtClean="0"/>
              <a:t>Organizational chart</a:t>
            </a:r>
          </a:p>
          <a:p>
            <a:pPr lvl="1"/>
            <a:r>
              <a:rPr lang="en-US" dirty="0" smtClean="0"/>
              <a:t>Microblogs</a:t>
            </a:r>
          </a:p>
          <a:p>
            <a:pPr lvl="1"/>
            <a:r>
              <a:rPr lang="en-US" dirty="0" smtClean="0"/>
              <a:t>News feed</a:t>
            </a:r>
          </a:p>
        </p:txBody>
      </p:sp>
    </p:spTree>
    <p:extLst>
      <p:ext uri="{BB962C8B-B14F-4D97-AF65-F5344CB8AC3E}">
        <p14:creationId xmlns:p14="http://schemas.microsoft.com/office/powerpoint/2010/main" val="36020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Course Evaluation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184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BEACON </a:t>
            </a:r>
            <a:br>
              <a:rPr lang="en-US" dirty="0" smtClean="0"/>
            </a:br>
            <a:r>
              <a:rPr lang="en-US" dirty="0" smtClean="0"/>
              <a:t>(link </a:t>
            </a:r>
            <a:r>
              <a:rPr lang="en-US" smtClean="0"/>
              <a:t>in footer of </a:t>
            </a:r>
            <a:r>
              <a:rPr lang="en-US" dirty="0" smtClean="0"/>
              <a:t>Inside NCDOT)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 in with your workstation </a:t>
            </a:r>
            <a:br>
              <a:rPr lang="en-US" dirty="0" smtClean="0"/>
            </a:br>
            <a:r>
              <a:rPr lang="en-US" dirty="0" smtClean="0"/>
              <a:t>credentials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the </a:t>
            </a:r>
            <a:r>
              <a:rPr lang="en-US" b="1" dirty="0" smtClean="0"/>
              <a:t>Learning</a:t>
            </a:r>
            <a:r>
              <a:rPr lang="en-US" dirty="0" smtClean="0"/>
              <a:t> tab and </a:t>
            </a:r>
            <a:br>
              <a:rPr lang="en-US" dirty="0" smtClean="0"/>
            </a:br>
            <a:r>
              <a:rPr lang="en-US" dirty="0" smtClean="0"/>
              <a:t>click </a:t>
            </a:r>
            <a:r>
              <a:rPr lang="en-US" b="1" dirty="0" smtClean="0"/>
              <a:t>Submit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prompted, click </a:t>
            </a:r>
            <a:r>
              <a:rPr lang="en-US" b="1" dirty="0" smtClean="0"/>
              <a:t>Yes</a:t>
            </a:r>
            <a:r>
              <a:rPr lang="en-US" dirty="0" smtClean="0"/>
              <a:t> to allow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</a:t>
            </a:r>
            <a:r>
              <a:rPr lang="en-US" b="1" dirty="0" smtClean="0"/>
              <a:t>My Training &amp; Transcript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Locate this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the button to the right that says </a:t>
            </a:r>
            <a:r>
              <a:rPr lang="en-US" b="1" dirty="0" smtClean="0"/>
              <a:t>Evaluation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(You may have to hover over the button and select Evaluation from the drop-down)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drspringall\Desktop\7K0A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16" y="2066544"/>
            <a:ext cx="3458084" cy="230448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185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Please….</a:t>
            </a:r>
          </a:p>
          <a:p>
            <a:r>
              <a:rPr lang="en-US" dirty="0"/>
              <a:t>Complete the course evaluation in the Learning Center to get credit for the class</a:t>
            </a:r>
          </a:p>
          <a:p>
            <a:r>
              <a:rPr lang="en-US" smtClean="0"/>
              <a:t>Delete all files </a:t>
            </a:r>
            <a:r>
              <a:rPr lang="en-US" dirty="0" smtClean="0"/>
              <a:t>or folders you </a:t>
            </a:r>
            <a:r>
              <a:rPr lang="en-US" dirty="0"/>
              <a:t>placed </a:t>
            </a:r>
            <a:r>
              <a:rPr lang="en-US" dirty="0" smtClean="0"/>
              <a:t>on the desktop</a:t>
            </a:r>
          </a:p>
          <a:p>
            <a:r>
              <a:rPr lang="en-US" dirty="0" smtClean="0"/>
              <a:t>Log off the Learning Center, BEACON and your computer</a:t>
            </a:r>
          </a:p>
          <a:p>
            <a:r>
              <a:rPr lang="en-US" dirty="0" smtClean="0"/>
              <a:t>Tidy up your work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endaClass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CONNECT-570-74</_dlc_DocId>
    <_dlc_DocIdUrl xmlns="16f00c2e-ac5c-418b-9f13-a0771dbd417d">
      <Url>https://inside13qc.ncdot.gov/stage/connect/help/SharePointTraining/_layouts/15/DocIdRedir.aspx?ID=CONNECT-570-74</Url>
      <Description>CONNECT-570-74</Description>
    </_dlc_DocIdUrl>
    <UserForTrainingPages xmlns="16f00c2e-ac5c-418b-9f13-a0771dbd417d">
      <Value>Contributor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>18</OrderTrainingMaterialsContributor>
    <Order1 xmlns="16f00c2e-ac5c-418b-9f13-a0771dbd417d" xsi:nil="true"/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F37867B-102D-4D01-8D1C-CE049A0A3253}"/>
</file>

<file path=customXml/itemProps2.xml><?xml version="1.0" encoding="utf-8"?>
<ds:datastoreItem xmlns:ds="http://schemas.openxmlformats.org/officeDocument/2006/customXml" ds:itemID="{D7E95C67-553A-4477-8E46-006EF89D4D5E}"/>
</file>

<file path=customXml/itemProps3.xml><?xml version="1.0" encoding="utf-8"?>
<ds:datastoreItem xmlns:ds="http://schemas.openxmlformats.org/officeDocument/2006/customXml" ds:itemID="{9400A9AD-6DF8-46DA-9DE8-ED4262E13A54}"/>
</file>

<file path=customXml/itemProps4.xml><?xml version="1.0" encoding="utf-8"?>
<ds:datastoreItem xmlns:ds="http://schemas.openxmlformats.org/officeDocument/2006/customXml" ds:itemID="{6DAC7D80-BE46-4919-A0DC-42639AE82E25}"/>
</file>

<file path=customXml/itemProps5.xml><?xml version="1.0" encoding="utf-8"?>
<ds:datastoreItem xmlns:ds="http://schemas.openxmlformats.org/officeDocument/2006/customXml" ds:itemID="{0DB1A0EA-874F-44D8-B89A-7E919CC6FFD9}"/>
</file>

<file path=docProps/app.xml><?xml version="1.0" encoding="utf-8"?>
<Properties xmlns="http://schemas.openxmlformats.org/officeDocument/2006/extended-properties" xmlns:vt="http://schemas.openxmlformats.org/officeDocument/2006/docPropsVTypes">
  <Template>AgendaClassSlides</Template>
  <TotalTime>1299</TotalTime>
  <Words>290</Words>
  <Application>Microsoft Office PowerPoint</Application>
  <PresentationFormat>On-screen Show (4:3)</PresentationFormat>
  <Paragraphs>83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AgendaClassSlides</vt:lpstr>
      <vt:lpstr>Office Theme</vt:lpstr>
      <vt:lpstr>Agenda</vt:lpstr>
      <vt:lpstr>Wrap-Up of Goals</vt:lpstr>
      <vt:lpstr>Resources for Contributors</vt:lpstr>
      <vt:lpstr>The SharePoint Work Zone</vt:lpstr>
      <vt:lpstr>Other SharePoint Classes</vt:lpstr>
      <vt:lpstr>Features Not Supported by Web Services</vt:lpstr>
      <vt:lpstr>Features Not Implemented at NCDOT</vt:lpstr>
      <vt:lpstr>Course Evaluation</vt:lpstr>
      <vt:lpstr>Thank You!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 Up</dc:title>
  <dc:creator>Deanna R. Springall</dc:creator>
  <cp:keywords>User Help; Training</cp:keywords>
  <cp:lastModifiedBy>Deanna R. Springall</cp:lastModifiedBy>
  <cp:revision>107</cp:revision>
  <cp:lastPrinted>2015-03-02T14:31:12Z</cp:lastPrinted>
  <dcterms:created xsi:type="dcterms:W3CDTF">2014-08-06T11:47:42Z</dcterms:created>
  <dcterms:modified xsi:type="dcterms:W3CDTF">2015-04-06T14:38:43Z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668d4710-3a0d-47b4-a0f9-318d074a6b12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</Properties>
</file>