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2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Lst>
  <p:notesMasterIdLst>
    <p:notesMasterId r:id="rId12"/>
  </p:notesMasterIdLst>
  <p:handoutMasterIdLst>
    <p:handoutMasterId r:id="rId13"/>
  </p:handoutMasterIdLst>
  <p:sldIdLst>
    <p:sldId id="273" r:id="rId5"/>
    <p:sldId id="351" r:id="rId6"/>
    <p:sldId id="319" r:id="rId7"/>
    <p:sldId id="356" r:id="rId8"/>
    <p:sldId id="353" r:id="rId9"/>
    <p:sldId id="357" r:id="rId10"/>
    <p:sldId id="282" r:id="rId11"/>
  </p:sldIdLst>
  <p:sldSz cx="12192000" cy="6858000"/>
  <p:notesSz cx="6858000" cy="9144000"/>
  <p:embeddedFontLst>
    <p:embeddedFont>
      <p:font typeface="Montserrat" panose="00000500000000000000" pitchFamily="2" charset="0"/>
      <p:regular r:id="rId14"/>
      <p:bold r:id="rId15"/>
      <p:italic r:id="rId16"/>
      <p:boldItalic r:id="rId17"/>
    </p:embeddedFont>
    <p:embeddedFont>
      <p:font typeface="Montserrat Light" panose="00000400000000000000" pitchFamily="2" charset="0"/>
      <p:regular r:id="rId18"/>
      <p:italic r:id="rId19"/>
    </p:embeddedFont>
    <p:embeddedFont>
      <p:font typeface="Montserrat Medium" panose="00000600000000000000" pitchFamily="2" charset="0"/>
      <p:regular r:id="rId20"/>
      <p:italic r:id="rId21"/>
    </p:embeddedFont>
    <p:embeddedFont>
      <p:font typeface="Montserrat SemiBold" panose="00000700000000000000" pitchFamily="2"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BCEBBB-82CD-10D2-43DB-07BDD181E1BA}" name="Evans, Jennifer A" initials="EA" userId="S::jenniferevans@ncdot.gov::6dec9eb1-e78c-4cd0-a8a5-9f061f5c0e19" providerId="AD"/>
  <p188:author id="{6585F5DF-3438-8815-9E60-F17C67766E13}" name="Feltes, Katrina M" initials="FKM" userId="S::kmfeltes@ncdot.gov::8672a652-12e2-4b0b-bd66-084023acd2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F6228"/>
    <a:srgbClr val="C3D69B"/>
    <a:srgbClr val="718594"/>
    <a:srgbClr val="B3D2E9"/>
    <a:srgbClr val="008DC7"/>
    <a:srgbClr val="22BAB3"/>
    <a:srgbClr val="A7BACB"/>
    <a:srgbClr val="778591"/>
    <a:srgbClr val="B1C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F141A7-6A70-4975-8AD3-68386273A078}" v="836" dt="2023-05-10T18:43:46.909"/>
  </p1510:revLst>
</p1510:revInfo>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6" d="100"/>
          <a:sy n="116" d="100"/>
        </p:scale>
        <p:origin x="1282" y="8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4632" y="149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6.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 Id="rId30"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s, Jennifer A" userId="6dec9eb1-e78c-4cd0-a8a5-9f061f5c0e19" providerId="ADAL" clId="{4439F187-7781-4BB3-B73E-8DB0C604A720}"/>
    <pc:docChg chg="undo redo custSel addSld delSld modSld sldOrd">
      <pc:chgData name="Evans, Jennifer A" userId="6dec9eb1-e78c-4cd0-a8a5-9f061f5c0e19" providerId="ADAL" clId="{4439F187-7781-4BB3-B73E-8DB0C604A720}" dt="2023-04-21T12:09:45.905" v="1996" actId="20577"/>
      <pc:docMkLst>
        <pc:docMk/>
      </pc:docMkLst>
      <pc:sldChg chg="del">
        <pc:chgData name="Evans, Jennifer A" userId="6dec9eb1-e78c-4cd0-a8a5-9f061f5c0e19" providerId="ADAL" clId="{4439F187-7781-4BB3-B73E-8DB0C604A720}" dt="2023-04-21T10:15:23.748" v="582" actId="2696"/>
        <pc:sldMkLst>
          <pc:docMk/>
          <pc:sldMk cId="350537134" sldId="272"/>
        </pc:sldMkLst>
      </pc:sldChg>
      <pc:sldChg chg="modSp mod">
        <pc:chgData name="Evans, Jennifer A" userId="6dec9eb1-e78c-4cd0-a8a5-9f061f5c0e19" providerId="ADAL" clId="{4439F187-7781-4BB3-B73E-8DB0C604A720}" dt="2023-04-21T10:04:16.150" v="175" actId="1076"/>
        <pc:sldMkLst>
          <pc:docMk/>
          <pc:sldMk cId="2987952827" sldId="273"/>
        </pc:sldMkLst>
        <pc:spChg chg="mod">
          <ac:chgData name="Evans, Jennifer A" userId="6dec9eb1-e78c-4cd0-a8a5-9f061f5c0e19" providerId="ADAL" clId="{4439F187-7781-4BB3-B73E-8DB0C604A720}" dt="2023-04-21T10:04:16.150" v="175" actId="1076"/>
          <ac:spMkLst>
            <pc:docMk/>
            <pc:sldMk cId="2987952827" sldId="273"/>
            <ac:spMk id="2" creationId="{00EB5541-496D-9D0D-D511-D9E140D2D13E}"/>
          </ac:spMkLst>
        </pc:spChg>
        <pc:spChg chg="mod">
          <ac:chgData name="Evans, Jennifer A" userId="6dec9eb1-e78c-4cd0-a8a5-9f061f5c0e19" providerId="ADAL" clId="{4439F187-7781-4BB3-B73E-8DB0C604A720}" dt="2023-04-21T10:03:08.097" v="162" actId="20577"/>
          <ac:spMkLst>
            <pc:docMk/>
            <pc:sldMk cId="2987952827" sldId="273"/>
            <ac:spMk id="3" creationId="{2E8C6993-1CB7-8C67-1375-9CE4F86329C5}"/>
          </ac:spMkLst>
        </pc:spChg>
        <pc:spChg chg="mod">
          <ac:chgData name="Evans, Jennifer A" userId="6dec9eb1-e78c-4cd0-a8a5-9f061f5c0e19" providerId="ADAL" clId="{4439F187-7781-4BB3-B73E-8DB0C604A720}" dt="2023-04-21T10:04:07.110" v="174" actId="20577"/>
          <ac:spMkLst>
            <pc:docMk/>
            <pc:sldMk cId="2987952827" sldId="273"/>
            <ac:spMk id="4" creationId="{6AD7ADF5-62F5-2E4F-0AD8-7C588146AD26}"/>
          </ac:spMkLst>
        </pc:spChg>
      </pc:sldChg>
      <pc:sldChg chg="del">
        <pc:chgData name="Evans, Jennifer A" userId="6dec9eb1-e78c-4cd0-a8a5-9f061f5c0e19" providerId="ADAL" clId="{4439F187-7781-4BB3-B73E-8DB0C604A720}" dt="2023-04-21T10:04:26.621" v="176" actId="2696"/>
        <pc:sldMkLst>
          <pc:docMk/>
          <pc:sldMk cId="1432002582" sldId="274"/>
        </pc:sldMkLst>
      </pc:sldChg>
      <pc:sldChg chg="modSp mod">
        <pc:chgData name="Evans, Jennifer A" userId="6dec9eb1-e78c-4cd0-a8a5-9f061f5c0e19" providerId="ADAL" clId="{4439F187-7781-4BB3-B73E-8DB0C604A720}" dt="2023-04-21T10:06:46.314" v="274" actId="20577"/>
        <pc:sldMkLst>
          <pc:docMk/>
          <pc:sldMk cId="2469276172" sldId="275"/>
        </pc:sldMkLst>
        <pc:spChg chg="mod">
          <ac:chgData name="Evans, Jennifer A" userId="6dec9eb1-e78c-4cd0-a8a5-9f061f5c0e19" providerId="ADAL" clId="{4439F187-7781-4BB3-B73E-8DB0C604A720}" dt="2023-04-21T10:06:46.314" v="274" actId="20577"/>
          <ac:spMkLst>
            <pc:docMk/>
            <pc:sldMk cId="2469276172" sldId="275"/>
            <ac:spMk id="2" creationId="{8770292C-BEEE-A87F-49B7-ECEEFB8AC9E0}"/>
          </ac:spMkLst>
        </pc:spChg>
        <pc:spChg chg="mod">
          <ac:chgData name="Evans, Jennifer A" userId="6dec9eb1-e78c-4cd0-a8a5-9f061f5c0e19" providerId="ADAL" clId="{4439F187-7781-4BB3-B73E-8DB0C604A720}" dt="2023-04-21T10:05:04.974" v="205" actId="14100"/>
          <ac:spMkLst>
            <pc:docMk/>
            <pc:sldMk cId="2469276172" sldId="275"/>
            <ac:spMk id="3" creationId="{9AE0FE71-EFC1-1E4C-F919-CC03FE796E83}"/>
          </ac:spMkLst>
        </pc:spChg>
      </pc:sldChg>
      <pc:sldChg chg="del">
        <pc:chgData name="Evans, Jennifer A" userId="6dec9eb1-e78c-4cd0-a8a5-9f061f5c0e19" providerId="ADAL" clId="{4439F187-7781-4BB3-B73E-8DB0C604A720}" dt="2023-04-21T10:15:57.378" v="583" actId="2696"/>
        <pc:sldMkLst>
          <pc:docMk/>
          <pc:sldMk cId="562584666" sldId="276"/>
        </pc:sldMkLst>
      </pc:sldChg>
      <pc:sldChg chg="del">
        <pc:chgData name="Evans, Jennifer A" userId="6dec9eb1-e78c-4cd0-a8a5-9f061f5c0e19" providerId="ADAL" clId="{4439F187-7781-4BB3-B73E-8DB0C604A720}" dt="2023-04-21T10:18:50.303" v="649" actId="47"/>
        <pc:sldMkLst>
          <pc:docMk/>
          <pc:sldMk cId="1317080646" sldId="277"/>
        </pc:sldMkLst>
      </pc:sldChg>
      <pc:sldChg chg="del">
        <pc:chgData name="Evans, Jennifer A" userId="6dec9eb1-e78c-4cd0-a8a5-9f061f5c0e19" providerId="ADAL" clId="{4439F187-7781-4BB3-B73E-8DB0C604A720}" dt="2023-04-21T10:18:52.062" v="650" actId="47"/>
        <pc:sldMkLst>
          <pc:docMk/>
          <pc:sldMk cId="1141717686" sldId="278"/>
        </pc:sldMkLst>
      </pc:sldChg>
      <pc:sldChg chg="addSp delSp modSp mod ord">
        <pc:chgData name="Evans, Jennifer A" userId="6dec9eb1-e78c-4cd0-a8a5-9f061f5c0e19" providerId="ADAL" clId="{4439F187-7781-4BB3-B73E-8DB0C604A720}" dt="2023-04-21T10:57:11.910" v="1307" actId="5793"/>
        <pc:sldMkLst>
          <pc:docMk/>
          <pc:sldMk cId="4032306026" sldId="279"/>
        </pc:sldMkLst>
        <pc:spChg chg="del">
          <ac:chgData name="Evans, Jennifer A" userId="6dec9eb1-e78c-4cd0-a8a5-9f061f5c0e19" providerId="ADAL" clId="{4439F187-7781-4BB3-B73E-8DB0C604A720}" dt="2023-04-21T10:16:50.689" v="612" actId="478"/>
          <ac:spMkLst>
            <pc:docMk/>
            <pc:sldMk cId="4032306026" sldId="279"/>
            <ac:spMk id="2" creationId="{0921D682-C9C2-C861-CAF2-70034078147C}"/>
          </ac:spMkLst>
        </pc:spChg>
        <pc:spChg chg="mod">
          <ac:chgData name="Evans, Jennifer A" userId="6dec9eb1-e78c-4cd0-a8a5-9f061f5c0e19" providerId="ADAL" clId="{4439F187-7781-4BB3-B73E-8DB0C604A720}" dt="2023-04-21T10:16:22.810" v="611" actId="20577"/>
          <ac:spMkLst>
            <pc:docMk/>
            <pc:sldMk cId="4032306026" sldId="279"/>
            <ac:spMk id="3" creationId="{9C1DEA80-5564-5024-ABF9-C953797812FC}"/>
          </ac:spMkLst>
        </pc:spChg>
        <pc:spChg chg="del">
          <ac:chgData name="Evans, Jennifer A" userId="6dec9eb1-e78c-4cd0-a8a5-9f061f5c0e19" providerId="ADAL" clId="{4439F187-7781-4BB3-B73E-8DB0C604A720}" dt="2023-04-21T10:16:56.156" v="613" actId="478"/>
          <ac:spMkLst>
            <pc:docMk/>
            <pc:sldMk cId="4032306026" sldId="279"/>
            <ac:spMk id="4" creationId="{F46F891D-34E1-1A95-D2C8-7029793A964A}"/>
          </ac:spMkLst>
        </pc:spChg>
        <pc:spChg chg="add del mod">
          <ac:chgData name="Evans, Jennifer A" userId="6dec9eb1-e78c-4cd0-a8a5-9f061f5c0e19" providerId="ADAL" clId="{4439F187-7781-4BB3-B73E-8DB0C604A720}" dt="2023-04-21T10:17:30.990" v="618"/>
          <ac:spMkLst>
            <pc:docMk/>
            <pc:sldMk cId="4032306026" sldId="279"/>
            <ac:spMk id="7" creationId="{7A225EA5-5A22-2297-82AA-E5C2E3F9ABA9}"/>
          </ac:spMkLst>
        </pc:spChg>
        <pc:spChg chg="add mod">
          <ac:chgData name="Evans, Jennifer A" userId="6dec9eb1-e78c-4cd0-a8a5-9f061f5c0e19" providerId="ADAL" clId="{4439F187-7781-4BB3-B73E-8DB0C604A720}" dt="2023-04-21T10:57:11.910" v="1307" actId="5793"/>
          <ac:spMkLst>
            <pc:docMk/>
            <pc:sldMk cId="4032306026" sldId="279"/>
            <ac:spMk id="8" creationId="{BC804451-C5A4-7683-7C56-9FC37A31D870}"/>
          </ac:spMkLst>
        </pc:spChg>
        <pc:spChg chg="add del mod">
          <ac:chgData name="Evans, Jennifer A" userId="6dec9eb1-e78c-4cd0-a8a5-9f061f5c0e19" providerId="ADAL" clId="{4439F187-7781-4BB3-B73E-8DB0C604A720}" dt="2023-04-21T10:50:14.055" v="1168" actId="21"/>
          <ac:spMkLst>
            <pc:docMk/>
            <pc:sldMk cId="4032306026" sldId="279"/>
            <ac:spMk id="9" creationId="{E03302B5-D44D-398D-696B-95234F3D6E28}"/>
          </ac:spMkLst>
        </pc:spChg>
      </pc:sldChg>
      <pc:sldChg chg="del">
        <pc:chgData name="Evans, Jennifer A" userId="6dec9eb1-e78c-4cd0-a8a5-9f061f5c0e19" providerId="ADAL" clId="{4439F187-7781-4BB3-B73E-8DB0C604A720}" dt="2023-04-21T10:19:15.035" v="652" actId="47"/>
        <pc:sldMkLst>
          <pc:docMk/>
          <pc:sldMk cId="3330602786" sldId="280"/>
        </pc:sldMkLst>
      </pc:sldChg>
      <pc:sldChg chg="delSp modSp mod">
        <pc:chgData name="Evans, Jennifer A" userId="6dec9eb1-e78c-4cd0-a8a5-9f061f5c0e19" providerId="ADAL" clId="{4439F187-7781-4BB3-B73E-8DB0C604A720}" dt="2023-04-21T10:15:15.620" v="581" actId="20577"/>
        <pc:sldMkLst>
          <pc:docMk/>
          <pc:sldMk cId="402341223" sldId="281"/>
        </pc:sldMkLst>
        <pc:spChg chg="mod">
          <ac:chgData name="Evans, Jennifer A" userId="6dec9eb1-e78c-4cd0-a8a5-9f061f5c0e19" providerId="ADAL" clId="{4439F187-7781-4BB3-B73E-8DB0C604A720}" dt="2023-04-21T10:15:15.620" v="581" actId="20577"/>
          <ac:spMkLst>
            <pc:docMk/>
            <pc:sldMk cId="402341223" sldId="281"/>
            <ac:spMk id="3" creationId="{734C10F0-850E-C204-4BE1-FDA8D7B9AE7D}"/>
          </ac:spMkLst>
        </pc:spChg>
        <pc:spChg chg="mod">
          <ac:chgData name="Evans, Jennifer A" userId="6dec9eb1-e78c-4cd0-a8a5-9f061f5c0e19" providerId="ADAL" clId="{4439F187-7781-4BB3-B73E-8DB0C604A720}" dt="2023-04-21T10:11:50.933" v="498" actId="20577"/>
          <ac:spMkLst>
            <pc:docMk/>
            <pc:sldMk cId="402341223" sldId="281"/>
            <ac:spMk id="6" creationId="{4A61BD16-6AD6-4EB1-33CF-58943A95720E}"/>
          </ac:spMkLst>
        </pc:spChg>
        <pc:spChg chg="mod">
          <ac:chgData name="Evans, Jennifer A" userId="6dec9eb1-e78c-4cd0-a8a5-9f061f5c0e19" providerId="ADAL" clId="{4439F187-7781-4BB3-B73E-8DB0C604A720}" dt="2023-04-21T10:11:42.205" v="493" actId="20577"/>
          <ac:spMkLst>
            <pc:docMk/>
            <pc:sldMk cId="402341223" sldId="281"/>
            <ac:spMk id="7" creationId="{7A93F03F-3C1A-5D18-2431-4A36A7EE3C29}"/>
          </ac:spMkLst>
        </pc:spChg>
        <pc:spChg chg="del">
          <ac:chgData name="Evans, Jennifer A" userId="6dec9eb1-e78c-4cd0-a8a5-9f061f5c0e19" providerId="ADAL" clId="{4439F187-7781-4BB3-B73E-8DB0C604A720}" dt="2023-04-21T10:12:05.855" v="499" actId="21"/>
          <ac:spMkLst>
            <pc:docMk/>
            <pc:sldMk cId="402341223" sldId="281"/>
            <ac:spMk id="8" creationId="{56811DBF-3BF0-30B0-8AFD-927BA818E21A}"/>
          </ac:spMkLst>
        </pc:spChg>
      </pc:sldChg>
      <pc:sldChg chg="new del">
        <pc:chgData name="Evans, Jennifer A" userId="6dec9eb1-e78c-4cd0-a8a5-9f061f5c0e19" providerId="ADAL" clId="{4439F187-7781-4BB3-B73E-8DB0C604A720}" dt="2023-04-21T10:18:59.307" v="651" actId="47"/>
        <pc:sldMkLst>
          <pc:docMk/>
          <pc:sldMk cId="3407899753" sldId="283"/>
        </pc:sldMkLst>
      </pc:sldChg>
      <pc:sldChg chg="modSp add mod">
        <pc:chgData name="Evans, Jennifer A" userId="6dec9eb1-e78c-4cd0-a8a5-9f061f5c0e19" providerId="ADAL" clId="{4439F187-7781-4BB3-B73E-8DB0C604A720}" dt="2023-04-21T10:07:04.469" v="297" actId="20577"/>
        <pc:sldMkLst>
          <pc:docMk/>
          <pc:sldMk cId="64848070" sldId="284"/>
        </pc:sldMkLst>
        <pc:spChg chg="mod">
          <ac:chgData name="Evans, Jennifer A" userId="6dec9eb1-e78c-4cd0-a8a5-9f061f5c0e19" providerId="ADAL" clId="{4439F187-7781-4BB3-B73E-8DB0C604A720}" dt="2023-04-21T10:07:04.469" v="297" actId="20577"/>
          <ac:spMkLst>
            <pc:docMk/>
            <pc:sldMk cId="64848070" sldId="284"/>
            <ac:spMk id="2" creationId="{8770292C-BEEE-A87F-49B7-ECEEFB8AC9E0}"/>
          </ac:spMkLst>
        </pc:spChg>
      </pc:sldChg>
      <pc:sldChg chg="modSp add mod">
        <pc:chgData name="Evans, Jennifer A" userId="6dec9eb1-e78c-4cd0-a8a5-9f061f5c0e19" providerId="ADAL" clId="{4439F187-7781-4BB3-B73E-8DB0C604A720}" dt="2023-04-21T10:07:35.979" v="370" actId="20577"/>
        <pc:sldMkLst>
          <pc:docMk/>
          <pc:sldMk cId="2150574621" sldId="285"/>
        </pc:sldMkLst>
        <pc:spChg chg="mod">
          <ac:chgData name="Evans, Jennifer A" userId="6dec9eb1-e78c-4cd0-a8a5-9f061f5c0e19" providerId="ADAL" clId="{4439F187-7781-4BB3-B73E-8DB0C604A720}" dt="2023-04-21T10:07:35.979" v="370" actId="20577"/>
          <ac:spMkLst>
            <pc:docMk/>
            <pc:sldMk cId="2150574621" sldId="285"/>
            <ac:spMk id="2" creationId="{8770292C-BEEE-A87F-49B7-ECEEFB8AC9E0}"/>
          </ac:spMkLst>
        </pc:spChg>
      </pc:sldChg>
      <pc:sldChg chg="add del">
        <pc:chgData name="Evans, Jennifer A" userId="6dec9eb1-e78c-4cd0-a8a5-9f061f5c0e19" providerId="ADAL" clId="{4439F187-7781-4BB3-B73E-8DB0C604A720}" dt="2023-04-21T10:07:56.443" v="371" actId="2696"/>
        <pc:sldMkLst>
          <pc:docMk/>
          <pc:sldMk cId="3212820318" sldId="286"/>
        </pc:sldMkLst>
      </pc:sldChg>
      <pc:sldChg chg="modSp add mod ord">
        <pc:chgData name="Evans, Jennifer A" userId="6dec9eb1-e78c-4cd0-a8a5-9f061f5c0e19" providerId="ADAL" clId="{4439F187-7781-4BB3-B73E-8DB0C604A720}" dt="2023-04-21T10:06:36.684" v="252"/>
        <pc:sldMkLst>
          <pc:docMk/>
          <pc:sldMk cId="534080349" sldId="287"/>
        </pc:sldMkLst>
        <pc:spChg chg="mod">
          <ac:chgData name="Evans, Jennifer A" userId="6dec9eb1-e78c-4cd0-a8a5-9f061f5c0e19" providerId="ADAL" clId="{4439F187-7781-4BB3-B73E-8DB0C604A720}" dt="2023-04-21T10:06:27.954" v="250" actId="20577"/>
          <ac:spMkLst>
            <pc:docMk/>
            <pc:sldMk cId="534080349" sldId="287"/>
            <ac:spMk id="2" creationId="{8770292C-BEEE-A87F-49B7-ECEEFB8AC9E0}"/>
          </ac:spMkLst>
        </pc:spChg>
      </pc:sldChg>
      <pc:sldChg chg="modSp add mod">
        <pc:chgData name="Evans, Jennifer A" userId="6dec9eb1-e78c-4cd0-a8a5-9f061f5c0e19" providerId="ADAL" clId="{4439F187-7781-4BB3-B73E-8DB0C604A720}" dt="2023-04-21T12:07:28.606" v="1667" actId="14100"/>
        <pc:sldMkLst>
          <pc:docMk/>
          <pc:sldMk cId="2596549340" sldId="288"/>
        </pc:sldMkLst>
        <pc:spChg chg="mod">
          <ac:chgData name="Evans, Jennifer A" userId="6dec9eb1-e78c-4cd0-a8a5-9f061f5c0e19" providerId="ADAL" clId="{4439F187-7781-4BB3-B73E-8DB0C604A720}" dt="2023-04-21T12:07:28.606" v="1667" actId="14100"/>
          <ac:spMkLst>
            <pc:docMk/>
            <pc:sldMk cId="2596549340" sldId="288"/>
            <ac:spMk id="8" creationId="{BC804451-C5A4-7683-7C56-9FC37A31D870}"/>
          </ac:spMkLst>
        </pc:spChg>
        <pc:spChg chg="mod">
          <ac:chgData name="Evans, Jennifer A" userId="6dec9eb1-e78c-4cd0-a8a5-9f061f5c0e19" providerId="ADAL" clId="{4439F187-7781-4BB3-B73E-8DB0C604A720}" dt="2023-04-21T12:07:24.834" v="1666" actId="1076"/>
          <ac:spMkLst>
            <pc:docMk/>
            <pc:sldMk cId="2596549340" sldId="288"/>
            <ac:spMk id="9" creationId="{E03302B5-D44D-398D-696B-95234F3D6E28}"/>
          </ac:spMkLst>
        </pc:spChg>
      </pc:sldChg>
      <pc:sldChg chg="modSp add mod">
        <pc:chgData name="Evans, Jennifer A" userId="6dec9eb1-e78c-4cd0-a8a5-9f061f5c0e19" providerId="ADAL" clId="{4439F187-7781-4BB3-B73E-8DB0C604A720}" dt="2023-04-21T10:39:52.643" v="1014" actId="14100"/>
        <pc:sldMkLst>
          <pc:docMk/>
          <pc:sldMk cId="6904477" sldId="289"/>
        </pc:sldMkLst>
        <pc:spChg chg="mod">
          <ac:chgData name="Evans, Jennifer A" userId="6dec9eb1-e78c-4cd0-a8a5-9f061f5c0e19" providerId="ADAL" clId="{4439F187-7781-4BB3-B73E-8DB0C604A720}" dt="2023-04-21T10:39:52.643" v="1014" actId="14100"/>
          <ac:spMkLst>
            <pc:docMk/>
            <pc:sldMk cId="6904477" sldId="289"/>
            <ac:spMk id="8" creationId="{BC804451-C5A4-7683-7C56-9FC37A31D870}"/>
          </ac:spMkLst>
        </pc:spChg>
      </pc:sldChg>
      <pc:sldChg chg="modSp add mod">
        <pc:chgData name="Evans, Jennifer A" userId="6dec9eb1-e78c-4cd0-a8a5-9f061f5c0e19" providerId="ADAL" clId="{4439F187-7781-4BB3-B73E-8DB0C604A720}" dt="2023-04-21T10:43:54.669" v="1143" actId="20577"/>
        <pc:sldMkLst>
          <pc:docMk/>
          <pc:sldMk cId="3610429764" sldId="290"/>
        </pc:sldMkLst>
        <pc:spChg chg="mod">
          <ac:chgData name="Evans, Jennifer A" userId="6dec9eb1-e78c-4cd0-a8a5-9f061f5c0e19" providerId="ADAL" clId="{4439F187-7781-4BB3-B73E-8DB0C604A720}" dt="2023-04-21T10:43:54.669" v="1143" actId="20577"/>
          <ac:spMkLst>
            <pc:docMk/>
            <pc:sldMk cId="3610429764" sldId="290"/>
            <ac:spMk id="8" creationId="{BC804451-C5A4-7683-7C56-9FC37A31D870}"/>
          </ac:spMkLst>
        </pc:spChg>
      </pc:sldChg>
      <pc:sldChg chg="modSp add mod">
        <pc:chgData name="Evans, Jennifer A" userId="6dec9eb1-e78c-4cd0-a8a5-9f061f5c0e19" providerId="ADAL" clId="{4439F187-7781-4BB3-B73E-8DB0C604A720}" dt="2023-04-21T10:40:14.931" v="1026" actId="14100"/>
        <pc:sldMkLst>
          <pc:docMk/>
          <pc:sldMk cId="168423466" sldId="291"/>
        </pc:sldMkLst>
        <pc:spChg chg="mod">
          <ac:chgData name="Evans, Jennifer A" userId="6dec9eb1-e78c-4cd0-a8a5-9f061f5c0e19" providerId="ADAL" clId="{4439F187-7781-4BB3-B73E-8DB0C604A720}" dt="2023-04-21T10:40:14.931" v="1026" actId="14100"/>
          <ac:spMkLst>
            <pc:docMk/>
            <pc:sldMk cId="168423466" sldId="291"/>
            <ac:spMk id="8" creationId="{BC804451-C5A4-7683-7C56-9FC37A31D870}"/>
          </ac:spMkLst>
        </pc:spChg>
        <pc:spChg chg="mod">
          <ac:chgData name="Evans, Jennifer A" userId="6dec9eb1-e78c-4cd0-a8a5-9f061f5c0e19" providerId="ADAL" clId="{4439F187-7781-4BB3-B73E-8DB0C604A720}" dt="2023-04-21T10:40:07.050" v="1025" actId="1076"/>
          <ac:spMkLst>
            <pc:docMk/>
            <pc:sldMk cId="168423466" sldId="291"/>
            <ac:spMk id="9" creationId="{E03302B5-D44D-398D-696B-95234F3D6E28}"/>
          </ac:spMkLst>
        </pc:spChg>
      </pc:sldChg>
      <pc:sldChg chg="modSp add mod">
        <pc:chgData name="Evans, Jennifer A" userId="6dec9eb1-e78c-4cd0-a8a5-9f061f5c0e19" providerId="ADAL" clId="{4439F187-7781-4BB3-B73E-8DB0C604A720}" dt="2023-04-21T12:09:45.905" v="1996" actId="20577"/>
        <pc:sldMkLst>
          <pc:docMk/>
          <pc:sldMk cId="3884779883" sldId="292"/>
        </pc:sldMkLst>
        <pc:spChg chg="mod">
          <ac:chgData name="Evans, Jennifer A" userId="6dec9eb1-e78c-4cd0-a8a5-9f061f5c0e19" providerId="ADAL" clId="{4439F187-7781-4BB3-B73E-8DB0C604A720}" dt="2023-04-21T12:09:45.905" v="1996" actId="20577"/>
          <ac:spMkLst>
            <pc:docMk/>
            <pc:sldMk cId="3884779883" sldId="292"/>
            <ac:spMk id="8" creationId="{BC804451-C5A4-7683-7C56-9FC37A31D870}"/>
          </ac:spMkLst>
        </pc:spChg>
        <pc:spChg chg="mod">
          <ac:chgData name="Evans, Jennifer A" userId="6dec9eb1-e78c-4cd0-a8a5-9f061f5c0e19" providerId="ADAL" clId="{4439F187-7781-4BB3-B73E-8DB0C604A720}" dt="2023-04-21T12:05:34.578" v="1647" actId="1076"/>
          <ac:spMkLst>
            <pc:docMk/>
            <pc:sldMk cId="3884779883" sldId="292"/>
            <ac:spMk id="9" creationId="{E03302B5-D44D-398D-696B-95234F3D6E28}"/>
          </ac:spMkLst>
        </pc:spChg>
      </pc:sldChg>
      <pc:sldChg chg="add del">
        <pc:chgData name="Evans, Jennifer A" userId="6dec9eb1-e78c-4cd0-a8a5-9f061f5c0e19" providerId="ADAL" clId="{4439F187-7781-4BB3-B73E-8DB0C604A720}" dt="2023-04-21T10:38:44.459" v="945" actId="2696"/>
        <pc:sldMkLst>
          <pc:docMk/>
          <pc:sldMk cId="1989002244" sldId="293"/>
        </pc:sldMkLst>
      </pc:sldChg>
      <pc:sldChg chg="delSp modSp add mod">
        <pc:chgData name="Evans, Jennifer A" userId="6dec9eb1-e78c-4cd0-a8a5-9f061f5c0e19" providerId="ADAL" clId="{4439F187-7781-4BB3-B73E-8DB0C604A720}" dt="2023-04-21T11:00:05.348" v="1423" actId="20577"/>
        <pc:sldMkLst>
          <pc:docMk/>
          <pc:sldMk cId="3494406035" sldId="293"/>
        </pc:sldMkLst>
        <pc:spChg chg="mod">
          <ac:chgData name="Evans, Jennifer A" userId="6dec9eb1-e78c-4cd0-a8a5-9f061f5c0e19" providerId="ADAL" clId="{4439F187-7781-4BB3-B73E-8DB0C604A720}" dt="2023-04-21T11:00:05.348" v="1423" actId="20577"/>
          <ac:spMkLst>
            <pc:docMk/>
            <pc:sldMk cId="3494406035" sldId="293"/>
            <ac:spMk id="8" creationId="{BC804451-C5A4-7683-7C56-9FC37A31D870}"/>
          </ac:spMkLst>
        </pc:spChg>
        <pc:spChg chg="del">
          <ac:chgData name="Evans, Jennifer A" userId="6dec9eb1-e78c-4cd0-a8a5-9f061f5c0e19" providerId="ADAL" clId="{4439F187-7781-4BB3-B73E-8DB0C604A720}" dt="2023-04-21T10:52:52.371" v="1197" actId="478"/>
          <ac:spMkLst>
            <pc:docMk/>
            <pc:sldMk cId="3494406035" sldId="293"/>
            <ac:spMk id="9" creationId="{E03302B5-D44D-398D-696B-95234F3D6E28}"/>
          </ac:spMkLst>
        </pc:spChg>
      </pc:sldChg>
      <pc:sldChg chg="modSp add mod">
        <pc:chgData name="Evans, Jennifer A" userId="6dec9eb1-e78c-4cd0-a8a5-9f061f5c0e19" providerId="ADAL" clId="{4439F187-7781-4BB3-B73E-8DB0C604A720}" dt="2023-04-21T10:55:40.285" v="1239" actId="20577"/>
        <pc:sldMkLst>
          <pc:docMk/>
          <pc:sldMk cId="2725193918" sldId="294"/>
        </pc:sldMkLst>
        <pc:spChg chg="mod">
          <ac:chgData name="Evans, Jennifer A" userId="6dec9eb1-e78c-4cd0-a8a5-9f061f5c0e19" providerId="ADAL" clId="{4439F187-7781-4BB3-B73E-8DB0C604A720}" dt="2023-04-21T10:55:40.285" v="1239" actId="20577"/>
          <ac:spMkLst>
            <pc:docMk/>
            <pc:sldMk cId="2725193918" sldId="294"/>
            <ac:spMk id="8" creationId="{BC804451-C5A4-7683-7C56-9FC37A31D870}"/>
          </ac:spMkLst>
        </pc:spChg>
      </pc:sldChg>
      <pc:sldChg chg="add del">
        <pc:chgData name="Evans, Jennifer A" userId="6dec9eb1-e78c-4cd0-a8a5-9f061f5c0e19" providerId="ADAL" clId="{4439F187-7781-4BB3-B73E-8DB0C604A720}" dt="2023-04-21T10:38:52.106" v="946" actId="2696"/>
        <pc:sldMkLst>
          <pc:docMk/>
          <pc:sldMk cId="2912836010" sldId="294"/>
        </pc:sldMkLst>
      </pc:sldChg>
      <pc:sldChg chg="add del">
        <pc:chgData name="Evans, Jennifer A" userId="6dec9eb1-e78c-4cd0-a8a5-9f061f5c0e19" providerId="ADAL" clId="{4439F187-7781-4BB3-B73E-8DB0C604A720}" dt="2023-04-21T10:38:52.106" v="946" actId="2696"/>
        <pc:sldMkLst>
          <pc:docMk/>
          <pc:sldMk cId="3570778735" sldId="295"/>
        </pc:sldMkLst>
      </pc:sldChg>
      <pc:sldChg chg="modSp add mod">
        <pc:chgData name="Evans, Jennifer A" userId="6dec9eb1-e78c-4cd0-a8a5-9f061f5c0e19" providerId="ADAL" clId="{4439F187-7781-4BB3-B73E-8DB0C604A720}" dt="2023-04-21T10:41:25.834" v="1053" actId="20577"/>
        <pc:sldMkLst>
          <pc:docMk/>
          <pc:sldMk cId="3784970729" sldId="295"/>
        </pc:sldMkLst>
        <pc:spChg chg="mod">
          <ac:chgData name="Evans, Jennifer A" userId="6dec9eb1-e78c-4cd0-a8a5-9f061f5c0e19" providerId="ADAL" clId="{4439F187-7781-4BB3-B73E-8DB0C604A720}" dt="2023-04-21T10:41:25.834" v="1053" actId="20577"/>
          <ac:spMkLst>
            <pc:docMk/>
            <pc:sldMk cId="3784970729" sldId="295"/>
            <ac:spMk id="8" creationId="{BC804451-C5A4-7683-7C56-9FC37A31D870}"/>
          </ac:spMkLst>
        </pc:spChg>
      </pc:sldChg>
      <pc:sldChg chg="modSp add mod">
        <pc:chgData name="Evans, Jennifer A" userId="6dec9eb1-e78c-4cd0-a8a5-9f061f5c0e19" providerId="ADAL" clId="{4439F187-7781-4BB3-B73E-8DB0C604A720}" dt="2023-04-21T10:41:29.579" v="1055" actId="20577"/>
        <pc:sldMkLst>
          <pc:docMk/>
          <pc:sldMk cId="600138415" sldId="296"/>
        </pc:sldMkLst>
        <pc:spChg chg="mod">
          <ac:chgData name="Evans, Jennifer A" userId="6dec9eb1-e78c-4cd0-a8a5-9f061f5c0e19" providerId="ADAL" clId="{4439F187-7781-4BB3-B73E-8DB0C604A720}" dt="2023-04-21T10:41:29.579" v="1055" actId="20577"/>
          <ac:spMkLst>
            <pc:docMk/>
            <pc:sldMk cId="600138415" sldId="296"/>
            <ac:spMk id="8" creationId="{BC804451-C5A4-7683-7C56-9FC37A31D870}"/>
          </ac:spMkLst>
        </pc:spChg>
      </pc:sldChg>
      <pc:sldChg chg="add del">
        <pc:chgData name="Evans, Jennifer A" userId="6dec9eb1-e78c-4cd0-a8a5-9f061f5c0e19" providerId="ADAL" clId="{4439F187-7781-4BB3-B73E-8DB0C604A720}" dt="2023-04-21T10:38:52.106" v="946" actId="2696"/>
        <pc:sldMkLst>
          <pc:docMk/>
          <pc:sldMk cId="643353353" sldId="296"/>
        </pc:sldMkLst>
      </pc:sldChg>
      <pc:sldChg chg="add del">
        <pc:chgData name="Evans, Jennifer A" userId="6dec9eb1-e78c-4cd0-a8a5-9f061f5c0e19" providerId="ADAL" clId="{4439F187-7781-4BB3-B73E-8DB0C604A720}" dt="2023-04-21T10:38:52.106" v="946" actId="2696"/>
        <pc:sldMkLst>
          <pc:docMk/>
          <pc:sldMk cId="1383149391" sldId="297"/>
        </pc:sldMkLst>
      </pc:sldChg>
      <pc:sldChg chg="modSp add mod">
        <pc:chgData name="Evans, Jennifer A" userId="6dec9eb1-e78c-4cd0-a8a5-9f061f5c0e19" providerId="ADAL" clId="{4439F187-7781-4BB3-B73E-8DB0C604A720}" dt="2023-04-21T10:41:35.144" v="1057" actId="20577"/>
        <pc:sldMkLst>
          <pc:docMk/>
          <pc:sldMk cId="3755918525" sldId="297"/>
        </pc:sldMkLst>
        <pc:spChg chg="mod">
          <ac:chgData name="Evans, Jennifer A" userId="6dec9eb1-e78c-4cd0-a8a5-9f061f5c0e19" providerId="ADAL" clId="{4439F187-7781-4BB3-B73E-8DB0C604A720}" dt="2023-04-21T10:41:35.144" v="1057" actId="20577"/>
          <ac:spMkLst>
            <pc:docMk/>
            <pc:sldMk cId="3755918525" sldId="297"/>
            <ac:spMk id="8" creationId="{BC804451-C5A4-7683-7C56-9FC37A31D870}"/>
          </ac:spMkLst>
        </pc:spChg>
      </pc:sldChg>
      <pc:sldChg chg="modSp add mod">
        <pc:chgData name="Evans, Jennifer A" userId="6dec9eb1-e78c-4cd0-a8a5-9f061f5c0e19" providerId="ADAL" clId="{4439F187-7781-4BB3-B73E-8DB0C604A720}" dt="2023-04-21T10:45:13.616" v="1156" actId="20577"/>
        <pc:sldMkLst>
          <pc:docMk/>
          <pc:sldMk cId="3395358477" sldId="298"/>
        </pc:sldMkLst>
        <pc:spChg chg="mod">
          <ac:chgData name="Evans, Jennifer A" userId="6dec9eb1-e78c-4cd0-a8a5-9f061f5c0e19" providerId="ADAL" clId="{4439F187-7781-4BB3-B73E-8DB0C604A720}" dt="2023-04-21T10:45:13.616" v="1156" actId="20577"/>
          <ac:spMkLst>
            <pc:docMk/>
            <pc:sldMk cId="3395358477" sldId="298"/>
            <ac:spMk id="8" creationId="{BC804451-C5A4-7683-7C56-9FC37A31D870}"/>
          </ac:spMkLst>
        </pc:spChg>
        <pc:spChg chg="mod">
          <ac:chgData name="Evans, Jennifer A" userId="6dec9eb1-e78c-4cd0-a8a5-9f061f5c0e19" providerId="ADAL" clId="{4439F187-7781-4BB3-B73E-8DB0C604A720}" dt="2023-04-21T10:44:44.224" v="1148" actId="1076"/>
          <ac:spMkLst>
            <pc:docMk/>
            <pc:sldMk cId="3395358477" sldId="298"/>
            <ac:spMk id="9" creationId="{E03302B5-D44D-398D-696B-95234F3D6E28}"/>
          </ac:spMkLst>
        </pc:spChg>
      </pc:sldChg>
      <pc:sldChg chg="add del">
        <pc:chgData name="Evans, Jennifer A" userId="6dec9eb1-e78c-4cd0-a8a5-9f061f5c0e19" providerId="ADAL" clId="{4439F187-7781-4BB3-B73E-8DB0C604A720}" dt="2023-04-21T10:38:52.106" v="946" actId="2696"/>
        <pc:sldMkLst>
          <pc:docMk/>
          <pc:sldMk cId="3721376995" sldId="298"/>
        </pc:sldMkLst>
      </pc:sldChg>
      <pc:sldChg chg="add del">
        <pc:chgData name="Evans, Jennifer A" userId="6dec9eb1-e78c-4cd0-a8a5-9f061f5c0e19" providerId="ADAL" clId="{4439F187-7781-4BB3-B73E-8DB0C604A720}" dt="2023-04-21T10:38:52.106" v="946" actId="2696"/>
        <pc:sldMkLst>
          <pc:docMk/>
          <pc:sldMk cId="2057281888" sldId="299"/>
        </pc:sldMkLst>
      </pc:sldChg>
      <pc:sldChg chg="modSp add mod">
        <pc:chgData name="Evans, Jennifer A" userId="6dec9eb1-e78c-4cd0-a8a5-9f061f5c0e19" providerId="ADAL" clId="{4439F187-7781-4BB3-B73E-8DB0C604A720}" dt="2023-04-21T10:41:45.765" v="1061" actId="20577"/>
        <pc:sldMkLst>
          <pc:docMk/>
          <pc:sldMk cId="2675856831" sldId="299"/>
        </pc:sldMkLst>
        <pc:spChg chg="mod">
          <ac:chgData name="Evans, Jennifer A" userId="6dec9eb1-e78c-4cd0-a8a5-9f061f5c0e19" providerId="ADAL" clId="{4439F187-7781-4BB3-B73E-8DB0C604A720}" dt="2023-04-21T10:41:45.765" v="1061" actId="20577"/>
          <ac:spMkLst>
            <pc:docMk/>
            <pc:sldMk cId="2675856831" sldId="299"/>
            <ac:spMk id="8" creationId="{BC804451-C5A4-7683-7C56-9FC37A31D870}"/>
          </ac:spMkLst>
        </pc:spChg>
      </pc:sldChg>
      <pc:sldChg chg="modSp add mod">
        <pc:chgData name="Evans, Jennifer A" userId="6dec9eb1-e78c-4cd0-a8a5-9f061f5c0e19" providerId="ADAL" clId="{4439F187-7781-4BB3-B73E-8DB0C604A720}" dt="2023-04-21T10:41:56.100" v="1063" actId="20577"/>
        <pc:sldMkLst>
          <pc:docMk/>
          <pc:sldMk cId="1350142277" sldId="300"/>
        </pc:sldMkLst>
        <pc:spChg chg="mod">
          <ac:chgData name="Evans, Jennifer A" userId="6dec9eb1-e78c-4cd0-a8a5-9f061f5c0e19" providerId="ADAL" clId="{4439F187-7781-4BB3-B73E-8DB0C604A720}" dt="2023-04-21T10:41:56.100" v="1063" actId="20577"/>
          <ac:spMkLst>
            <pc:docMk/>
            <pc:sldMk cId="1350142277" sldId="300"/>
            <ac:spMk id="8" creationId="{BC804451-C5A4-7683-7C56-9FC37A31D870}"/>
          </ac:spMkLst>
        </pc:spChg>
      </pc:sldChg>
      <pc:sldChg chg="add del">
        <pc:chgData name="Evans, Jennifer A" userId="6dec9eb1-e78c-4cd0-a8a5-9f061f5c0e19" providerId="ADAL" clId="{4439F187-7781-4BB3-B73E-8DB0C604A720}" dt="2023-04-21T10:38:52.106" v="946" actId="2696"/>
        <pc:sldMkLst>
          <pc:docMk/>
          <pc:sldMk cId="2920260719" sldId="300"/>
        </pc:sldMkLst>
      </pc:sldChg>
      <pc:sldChg chg="add del">
        <pc:chgData name="Evans, Jennifer A" userId="6dec9eb1-e78c-4cd0-a8a5-9f061f5c0e19" providerId="ADAL" clId="{4439F187-7781-4BB3-B73E-8DB0C604A720}" dt="2023-04-21T10:40:47.536" v="1037" actId="47"/>
        <pc:sldMkLst>
          <pc:docMk/>
          <pc:sldMk cId="1604200314" sldId="301"/>
        </pc:sldMkLst>
      </pc:sldChg>
      <pc:sldChg chg="modSp add mod">
        <pc:chgData name="Evans, Jennifer A" userId="6dec9eb1-e78c-4cd0-a8a5-9f061f5c0e19" providerId="ADAL" clId="{4439F187-7781-4BB3-B73E-8DB0C604A720}" dt="2023-04-21T10:42:00.460" v="1065" actId="20577"/>
        <pc:sldMkLst>
          <pc:docMk/>
          <pc:sldMk cId="2168120367" sldId="301"/>
        </pc:sldMkLst>
        <pc:spChg chg="mod">
          <ac:chgData name="Evans, Jennifer A" userId="6dec9eb1-e78c-4cd0-a8a5-9f061f5c0e19" providerId="ADAL" clId="{4439F187-7781-4BB3-B73E-8DB0C604A720}" dt="2023-04-21T10:42:00.460" v="1065" actId="20577"/>
          <ac:spMkLst>
            <pc:docMk/>
            <pc:sldMk cId="2168120367" sldId="301"/>
            <ac:spMk id="8" creationId="{BC804451-C5A4-7683-7C56-9FC37A31D870}"/>
          </ac:spMkLst>
        </pc:spChg>
      </pc:sldChg>
      <pc:sldChg chg="modSp add mod">
        <pc:chgData name="Evans, Jennifer A" userId="6dec9eb1-e78c-4cd0-a8a5-9f061f5c0e19" providerId="ADAL" clId="{4439F187-7781-4BB3-B73E-8DB0C604A720}" dt="2023-04-21T10:42:06.405" v="1069" actId="20577"/>
        <pc:sldMkLst>
          <pc:docMk/>
          <pc:sldMk cId="19239027" sldId="302"/>
        </pc:sldMkLst>
        <pc:spChg chg="mod">
          <ac:chgData name="Evans, Jennifer A" userId="6dec9eb1-e78c-4cd0-a8a5-9f061f5c0e19" providerId="ADAL" clId="{4439F187-7781-4BB3-B73E-8DB0C604A720}" dt="2023-04-21T10:42:06.405" v="1069" actId="20577"/>
          <ac:spMkLst>
            <pc:docMk/>
            <pc:sldMk cId="19239027" sldId="302"/>
            <ac:spMk id="8" creationId="{BC804451-C5A4-7683-7C56-9FC37A31D870}"/>
          </ac:spMkLst>
        </pc:spChg>
      </pc:sldChg>
      <pc:sldChg chg="add del">
        <pc:chgData name="Evans, Jennifer A" userId="6dec9eb1-e78c-4cd0-a8a5-9f061f5c0e19" providerId="ADAL" clId="{4439F187-7781-4BB3-B73E-8DB0C604A720}" dt="2023-04-21T10:40:47.536" v="1037" actId="47"/>
        <pc:sldMkLst>
          <pc:docMk/>
          <pc:sldMk cId="1780731068" sldId="302"/>
        </pc:sldMkLst>
      </pc:sldChg>
      <pc:sldChg chg="add del">
        <pc:chgData name="Evans, Jennifer A" userId="6dec9eb1-e78c-4cd0-a8a5-9f061f5c0e19" providerId="ADAL" clId="{4439F187-7781-4BB3-B73E-8DB0C604A720}" dt="2023-04-21T10:40:47.536" v="1037" actId="47"/>
        <pc:sldMkLst>
          <pc:docMk/>
          <pc:sldMk cId="1030095637" sldId="303"/>
        </pc:sldMkLst>
      </pc:sldChg>
      <pc:sldChg chg="modSp add mod">
        <pc:chgData name="Evans, Jennifer A" userId="6dec9eb1-e78c-4cd0-a8a5-9f061f5c0e19" providerId="ADAL" clId="{4439F187-7781-4BB3-B73E-8DB0C604A720}" dt="2023-04-21T10:42:10.942" v="1071" actId="20577"/>
        <pc:sldMkLst>
          <pc:docMk/>
          <pc:sldMk cId="3630409163" sldId="303"/>
        </pc:sldMkLst>
        <pc:spChg chg="mod">
          <ac:chgData name="Evans, Jennifer A" userId="6dec9eb1-e78c-4cd0-a8a5-9f061f5c0e19" providerId="ADAL" clId="{4439F187-7781-4BB3-B73E-8DB0C604A720}" dt="2023-04-21T10:42:10.942" v="1071" actId="20577"/>
          <ac:spMkLst>
            <pc:docMk/>
            <pc:sldMk cId="3630409163" sldId="303"/>
            <ac:spMk id="8" creationId="{BC804451-C5A4-7683-7C56-9FC37A31D870}"/>
          </ac:spMkLst>
        </pc:spChg>
      </pc:sldChg>
      <pc:sldChg chg="add del">
        <pc:chgData name="Evans, Jennifer A" userId="6dec9eb1-e78c-4cd0-a8a5-9f061f5c0e19" providerId="ADAL" clId="{4439F187-7781-4BB3-B73E-8DB0C604A720}" dt="2023-04-21T10:40:47.536" v="1037" actId="47"/>
        <pc:sldMkLst>
          <pc:docMk/>
          <pc:sldMk cId="3018480666" sldId="304"/>
        </pc:sldMkLst>
      </pc:sldChg>
      <pc:sldChg chg="modSp add mod">
        <pc:chgData name="Evans, Jennifer A" userId="6dec9eb1-e78c-4cd0-a8a5-9f061f5c0e19" providerId="ADAL" clId="{4439F187-7781-4BB3-B73E-8DB0C604A720}" dt="2023-04-21T10:42:13.958" v="1073" actId="20577"/>
        <pc:sldMkLst>
          <pc:docMk/>
          <pc:sldMk cId="4037938783" sldId="304"/>
        </pc:sldMkLst>
        <pc:spChg chg="mod">
          <ac:chgData name="Evans, Jennifer A" userId="6dec9eb1-e78c-4cd0-a8a5-9f061f5c0e19" providerId="ADAL" clId="{4439F187-7781-4BB3-B73E-8DB0C604A720}" dt="2023-04-21T10:42:13.958" v="1073" actId="20577"/>
          <ac:spMkLst>
            <pc:docMk/>
            <pc:sldMk cId="4037938783" sldId="304"/>
            <ac:spMk id="8" creationId="{BC804451-C5A4-7683-7C56-9FC37A31D870}"/>
          </ac:spMkLst>
        </pc:spChg>
      </pc:sldChg>
      <pc:sldChg chg="modSp add mod">
        <pc:chgData name="Evans, Jennifer A" userId="6dec9eb1-e78c-4cd0-a8a5-9f061f5c0e19" providerId="ADAL" clId="{4439F187-7781-4BB3-B73E-8DB0C604A720}" dt="2023-04-21T10:42:19.271" v="1075" actId="20577"/>
        <pc:sldMkLst>
          <pc:docMk/>
          <pc:sldMk cId="1366911449" sldId="305"/>
        </pc:sldMkLst>
        <pc:spChg chg="mod">
          <ac:chgData name="Evans, Jennifer A" userId="6dec9eb1-e78c-4cd0-a8a5-9f061f5c0e19" providerId="ADAL" clId="{4439F187-7781-4BB3-B73E-8DB0C604A720}" dt="2023-04-21T10:42:19.271" v="1075" actId="20577"/>
          <ac:spMkLst>
            <pc:docMk/>
            <pc:sldMk cId="1366911449" sldId="305"/>
            <ac:spMk id="8" creationId="{BC804451-C5A4-7683-7C56-9FC37A31D870}"/>
          </ac:spMkLst>
        </pc:spChg>
      </pc:sldChg>
      <pc:sldChg chg="add del">
        <pc:chgData name="Evans, Jennifer A" userId="6dec9eb1-e78c-4cd0-a8a5-9f061f5c0e19" providerId="ADAL" clId="{4439F187-7781-4BB3-B73E-8DB0C604A720}" dt="2023-04-21T10:40:47.536" v="1037" actId="47"/>
        <pc:sldMkLst>
          <pc:docMk/>
          <pc:sldMk cId="2990561736" sldId="305"/>
        </pc:sldMkLst>
      </pc:sldChg>
      <pc:sldChg chg="add del">
        <pc:chgData name="Evans, Jennifer A" userId="6dec9eb1-e78c-4cd0-a8a5-9f061f5c0e19" providerId="ADAL" clId="{4439F187-7781-4BB3-B73E-8DB0C604A720}" dt="2023-04-21T10:40:47.536" v="1037" actId="47"/>
        <pc:sldMkLst>
          <pc:docMk/>
          <pc:sldMk cId="153262628" sldId="306"/>
        </pc:sldMkLst>
      </pc:sldChg>
      <pc:sldChg chg="modSp add mod">
        <pc:chgData name="Evans, Jennifer A" userId="6dec9eb1-e78c-4cd0-a8a5-9f061f5c0e19" providerId="ADAL" clId="{4439F187-7781-4BB3-B73E-8DB0C604A720}" dt="2023-04-21T10:42:22.695" v="1077" actId="20577"/>
        <pc:sldMkLst>
          <pc:docMk/>
          <pc:sldMk cId="3966545161" sldId="306"/>
        </pc:sldMkLst>
        <pc:spChg chg="mod">
          <ac:chgData name="Evans, Jennifer A" userId="6dec9eb1-e78c-4cd0-a8a5-9f061f5c0e19" providerId="ADAL" clId="{4439F187-7781-4BB3-B73E-8DB0C604A720}" dt="2023-04-21T10:42:22.695" v="1077" actId="20577"/>
          <ac:spMkLst>
            <pc:docMk/>
            <pc:sldMk cId="3966545161" sldId="306"/>
            <ac:spMk id="8" creationId="{BC804451-C5A4-7683-7C56-9FC37A31D870}"/>
          </ac:spMkLst>
        </pc:spChg>
      </pc:sldChg>
      <pc:sldChg chg="add del">
        <pc:chgData name="Evans, Jennifer A" userId="6dec9eb1-e78c-4cd0-a8a5-9f061f5c0e19" providerId="ADAL" clId="{4439F187-7781-4BB3-B73E-8DB0C604A720}" dt="2023-04-21T10:40:47.536" v="1037" actId="47"/>
        <pc:sldMkLst>
          <pc:docMk/>
          <pc:sldMk cId="3446703054" sldId="307"/>
        </pc:sldMkLst>
      </pc:sldChg>
      <pc:sldChg chg="modSp add mod">
        <pc:chgData name="Evans, Jennifer A" userId="6dec9eb1-e78c-4cd0-a8a5-9f061f5c0e19" providerId="ADAL" clId="{4439F187-7781-4BB3-B73E-8DB0C604A720}" dt="2023-04-21T10:42:27.038" v="1079" actId="20577"/>
        <pc:sldMkLst>
          <pc:docMk/>
          <pc:sldMk cId="4046161907" sldId="307"/>
        </pc:sldMkLst>
        <pc:spChg chg="mod">
          <ac:chgData name="Evans, Jennifer A" userId="6dec9eb1-e78c-4cd0-a8a5-9f061f5c0e19" providerId="ADAL" clId="{4439F187-7781-4BB3-B73E-8DB0C604A720}" dt="2023-04-21T10:42:27.038" v="1079" actId="20577"/>
          <ac:spMkLst>
            <pc:docMk/>
            <pc:sldMk cId="4046161907" sldId="307"/>
            <ac:spMk id="8" creationId="{BC804451-C5A4-7683-7C56-9FC37A31D870}"/>
          </ac:spMkLst>
        </pc:spChg>
      </pc:sldChg>
      <pc:sldChg chg="add del">
        <pc:chgData name="Evans, Jennifer A" userId="6dec9eb1-e78c-4cd0-a8a5-9f061f5c0e19" providerId="ADAL" clId="{4439F187-7781-4BB3-B73E-8DB0C604A720}" dt="2023-04-21T10:40:51.502" v="1038" actId="47"/>
        <pc:sldMkLst>
          <pc:docMk/>
          <pc:sldMk cId="1036971930" sldId="308"/>
        </pc:sldMkLst>
      </pc:sldChg>
      <pc:sldChg chg="modSp add mod">
        <pc:chgData name="Evans, Jennifer A" userId="6dec9eb1-e78c-4cd0-a8a5-9f061f5c0e19" providerId="ADAL" clId="{4439F187-7781-4BB3-B73E-8DB0C604A720}" dt="2023-04-21T10:42:30.814" v="1081" actId="20577"/>
        <pc:sldMkLst>
          <pc:docMk/>
          <pc:sldMk cId="4010249055" sldId="308"/>
        </pc:sldMkLst>
        <pc:spChg chg="mod">
          <ac:chgData name="Evans, Jennifer A" userId="6dec9eb1-e78c-4cd0-a8a5-9f061f5c0e19" providerId="ADAL" clId="{4439F187-7781-4BB3-B73E-8DB0C604A720}" dt="2023-04-21T10:42:30.814" v="1081" actId="20577"/>
          <ac:spMkLst>
            <pc:docMk/>
            <pc:sldMk cId="4010249055" sldId="308"/>
            <ac:spMk id="8" creationId="{BC804451-C5A4-7683-7C56-9FC37A31D870}"/>
          </ac:spMkLst>
        </pc:spChg>
      </pc:sldChg>
      <pc:sldChg chg="add del">
        <pc:chgData name="Evans, Jennifer A" userId="6dec9eb1-e78c-4cd0-a8a5-9f061f5c0e19" providerId="ADAL" clId="{4439F187-7781-4BB3-B73E-8DB0C604A720}" dt="2023-04-21T10:40:52.007" v="1039" actId="47"/>
        <pc:sldMkLst>
          <pc:docMk/>
          <pc:sldMk cId="393507158" sldId="309"/>
        </pc:sldMkLst>
      </pc:sldChg>
      <pc:sldChg chg="modSp add mod">
        <pc:chgData name="Evans, Jennifer A" userId="6dec9eb1-e78c-4cd0-a8a5-9f061f5c0e19" providerId="ADAL" clId="{4439F187-7781-4BB3-B73E-8DB0C604A720}" dt="2023-04-21T10:42:35.838" v="1083" actId="20577"/>
        <pc:sldMkLst>
          <pc:docMk/>
          <pc:sldMk cId="2675053308" sldId="309"/>
        </pc:sldMkLst>
        <pc:spChg chg="mod">
          <ac:chgData name="Evans, Jennifer A" userId="6dec9eb1-e78c-4cd0-a8a5-9f061f5c0e19" providerId="ADAL" clId="{4439F187-7781-4BB3-B73E-8DB0C604A720}" dt="2023-04-21T10:42:35.838" v="1083" actId="20577"/>
          <ac:spMkLst>
            <pc:docMk/>
            <pc:sldMk cId="2675053308" sldId="309"/>
            <ac:spMk id="8" creationId="{BC804451-C5A4-7683-7C56-9FC37A31D870}"/>
          </ac:spMkLst>
        </pc:spChg>
      </pc:sldChg>
      <pc:sldChg chg="modSp add mod">
        <pc:chgData name="Evans, Jennifer A" userId="6dec9eb1-e78c-4cd0-a8a5-9f061f5c0e19" providerId="ADAL" clId="{4439F187-7781-4BB3-B73E-8DB0C604A720}" dt="2023-04-21T10:42:40.237" v="1085" actId="20577"/>
        <pc:sldMkLst>
          <pc:docMk/>
          <pc:sldMk cId="68470917" sldId="310"/>
        </pc:sldMkLst>
        <pc:spChg chg="mod">
          <ac:chgData name="Evans, Jennifer A" userId="6dec9eb1-e78c-4cd0-a8a5-9f061f5c0e19" providerId="ADAL" clId="{4439F187-7781-4BB3-B73E-8DB0C604A720}" dt="2023-04-21T10:42:40.237" v="1085" actId="20577"/>
          <ac:spMkLst>
            <pc:docMk/>
            <pc:sldMk cId="68470917" sldId="310"/>
            <ac:spMk id="8" creationId="{BC804451-C5A4-7683-7C56-9FC37A31D870}"/>
          </ac:spMkLst>
        </pc:spChg>
      </pc:sldChg>
      <pc:sldChg chg="add del">
        <pc:chgData name="Evans, Jennifer A" userId="6dec9eb1-e78c-4cd0-a8a5-9f061f5c0e19" providerId="ADAL" clId="{4439F187-7781-4BB3-B73E-8DB0C604A720}" dt="2023-04-21T10:40:52.041" v="1040" actId="47"/>
        <pc:sldMkLst>
          <pc:docMk/>
          <pc:sldMk cId="2716103270" sldId="310"/>
        </pc:sldMkLst>
      </pc:sldChg>
      <pc:sldChg chg="add">
        <pc:chgData name="Evans, Jennifer A" userId="6dec9eb1-e78c-4cd0-a8a5-9f061f5c0e19" providerId="ADAL" clId="{4439F187-7781-4BB3-B73E-8DB0C604A720}" dt="2023-04-21T10:54:35.825" v="1202"/>
        <pc:sldMkLst>
          <pc:docMk/>
          <pc:sldMk cId="2511885252" sldId="311"/>
        </pc:sldMkLst>
      </pc:sldChg>
      <pc:sldChg chg="add del">
        <pc:chgData name="Evans, Jennifer A" userId="6dec9eb1-e78c-4cd0-a8a5-9f061f5c0e19" providerId="ADAL" clId="{4439F187-7781-4BB3-B73E-8DB0C604A720}" dt="2023-04-21T10:40:52.076" v="1041" actId="47"/>
        <pc:sldMkLst>
          <pc:docMk/>
          <pc:sldMk cId="4189826132" sldId="311"/>
        </pc:sldMkLst>
      </pc:sldChg>
      <pc:sldChg chg="add">
        <pc:chgData name="Evans, Jennifer A" userId="6dec9eb1-e78c-4cd0-a8a5-9f061f5c0e19" providerId="ADAL" clId="{4439F187-7781-4BB3-B73E-8DB0C604A720}" dt="2023-04-21T10:55:31.233" v="1225" actId="2890"/>
        <pc:sldMkLst>
          <pc:docMk/>
          <pc:sldMk cId="512027710" sldId="312"/>
        </pc:sldMkLst>
      </pc:sldChg>
      <pc:sldChg chg="add del">
        <pc:chgData name="Evans, Jennifer A" userId="6dec9eb1-e78c-4cd0-a8a5-9f061f5c0e19" providerId="ADAL" clId="{4439F187-7781-4BB3-B73E-8DB0C604A720}" dt="2023-04-21T10:40:52.113" v="1042" actId="47"/>
        <pc:sldMkLst>
          <pc:docMk/>
          <pc:sldMk cId="2824690224" sldId="312"/>
        </pc:sldMkLst>
      </pc:sldChg>
      <pc:sldChg chg="add del">
        <pc:chgData name="Evans, Jennifer A" userId="6dec9eb1-e78c-4cd0-a8a5-9f061f5c0e19" providerId="ADAL" clId="{4439F187-7781-4BB3-B73E-8DB0C604A720}" dt="2023-04-21T10:40:52.143" v="1043" actId="47"/>
        <pc:sldMkLst>
          <pc:docMk/>
          <pc:sldMk cId="88293183" sldId="313"/>
        </pc:sldMkLst>
      </pc:sldChg>
      <pc:sldChg chg="modSp add mod ord">
        <pc:chgData name="Evans, Jennifer A" userId="6dec9eb1-e78c-4cd0-a8a5-9f061f5c0e19" providerId="ADAL" clId="{4439F187-7781-4BB3-B73E-8DB0C604A720}" dt="2023-04-21T11:29:03.868" v="1606" actId="20577"/>
        <pc:sldMkLst>
          <pc:docMk/>
          <pc:sldMk cId="1085506422" sldId="313"/>
        </pc:sldMkLst>
        <pc:spChg chg="mod">
          <ac:chgData name="Evans, Jennifer A" userId="6dec9eb1-e78c-4cd0-a8a5-9f061f5c0e19" providerId="ADAL" clId="{4439F187-7781-4BB3-B73E-8DB0C604A720}" dt="2023-04-21T11:29:03.868" v="1606" actId="20577"/>
          <ac:spMkLst>
            <pc:docMk/>
            <pc:sldMk cId="1085506422" sldId="313"/>
            <ac:spMk id="8" creationId="{BC804451-C5A4-7683-7C56-9FC37A31D870}"/>
          </ac:spMkLst>
        </pc:spChg>
      </pc:sldChg>
      <pc:sldChg chg="add del">
        <pc:chgData name="Evans, Jennifer A" userId="6dec9eb1-e78c-4cd0-a8a5-9f061f5c0e19" providerId="ADAL" clId="{4439F187-7781-4BB3-B73E-8DB0C604A720}" dt="2023-04-21T10:40:55.101" v="1044" actId="47"/>
        <pc:sldMkLst>
          <pc:docMk/>
          <pc:sldMk cId="495726840" sldId="314"/>
        </pc:sldMkLst>
      </pc:sldChg>
      <pc:sldChg chg="modSp add mod ord">
        <pc:chgData name="Evans, Jennifer A" userId="6dec9eb1-e78c-4cd0-a8a5-9f061f5c0e19" providerId="ADAL" clId="{4439F187-7781-4BB3-B73E-8DB0C604A720}" dt="2023-04-21T11:25:36.924" v="1499" actId="20577"/>
        <pc:sldMkLst>
          <pc:docMk/>
          <pc:sldMk cId="1038252246" sldId="314"/>
        </pc:sldMkLst>
        <pc:spChg chg="mod">
          <ac:chgData name="Evans, Jennifer A" userId="6dec9eb1-e78c-4cd0-a8a5-9f061f5c0e19" providerId="ADAL" clId="{4439F187-7781-4BB3-B73E-8DB0C604A720}" dt="2023-04-21T11:25:36.924" v="1499" actId="20577"/>
          <ac:spMkLst>
            <pc:docMk/>
            <pc:sldMk cId="1038252246" sldId="314"/>
            <ac:spMk id="8" creationId="{BC804451-C5A4-7683-7C56-9FC37A31D870}"/>
          </ac:spMkLst>
        </pc:spChg>
      </pc:sldChg>
    </pc:docChg>
  </pc:docChgLst>
  <pc:docChgLst>
    <pc:chgData name="Evans, Jennifer A" userId="S::jenniferevans@ncdot.gov::6dec9eb1-e78c-4cd0-a8a5-9f061f5c0e19" providerId="AD" clId="Web-{6DE2F1A5-24B2-4670-9E7F-82332D9F9FF8}"/>
    <pc:docChg chg="modSld">
      <pc:chgData name="Evans, Jennifer A" userId="S::jenniferevans@ncdot.gov::6dec9eb1-e78c-4cd0-a8a5-9f061f5c0e19" providerId="AD" clId="Web-{6DE2F1A5-24B2-4670-9E7F-82332D9F9FF8}" dt="2023-04-27T19:12:35.415" v="28" actId="20577"/>
      <pc:docMkLst>
        <pc:docMk/>
      </pc:docMkLst>
      <pc:sldChg chg="modSp">
        <pc:chgData name="Evans, Jennifer A" userId="S::jenniferevans@ncdot.gov::6dec9eb1-e78c-4cd0-a8a5-9f061f5c0e19" providerId="AD" clId="Web-{6DE2F1A5-24B2-4670-9E7F-82332D9F9FF8}" dt="2023-04-27T19:09:19.412" v="2" actId="20577"/>
        <pc:sldMkLst>
          <pc:docMk/>
          <pc:sldMk cId="3884779883" sldId="292"/>
        </pc:sldMkLst>
        <pc:spChg chg="mod">
          <ac:chgData name="Evans, Jennifer A" userId="S::jenniferevans@ncdot.gov::6dec9eb1-e78c-4cd0-a8a5-9f061f5c0e19" providerId="AD" clId="Web-{6DE2F1A5-24B2-4670-9E7F-82332D9F9FF8}" dt="2023-04-27T19:09:19.412" v="2" actId="20577"/>
          <ac:spMkLst>
            <pc:docMk/>
            <pc:sldMk cId="3884779883" sldId="292"/>
            <ac:spMk id="8" creationId="{BC804451-C5A4-7683-7C56-9FC37A31D870}"/>
          </ac:spMkLst>
        </pc:spChg>
      </pc:sldChg>
      <pc:sldChg chg="modSp">
        <pc:chgData name="Evans, Jennifer A" userId="S::jenniferevans@ncdot.gov::6dec9eb1-e78c-4cd0-a8a5-9f061f5c0e19" providerId="AD" clId="Web-{6DE2F1A5-24B2-4670-9E7F-82332D9F9FF8}" dt="2023-04-27T19:12:35.415" v="28" actId="20577"/>
        <pc:sldMkLst>
          <pc:docMk/>
          <pc:sldMk cId="30241753" sldId="335"/>
        </pc:sldMkLst>
        <pc:spChg chg="mod">
          <ac:chgData name="Evans, Jennifer A" userId="S::jenniferevans@ncdot.gov::6dec9eb1-e78c-4cd0-a8a5-9f061f5c0e19" providerId="AD" clId="Web-{6DE2F1A5-24B2-4670-9E7F-82332D9F9FF8}" dt="2023-04-27T19:12:35.415" v="28" actId="20577"/>
          <ac:spMkLst>
            <pc:docMk/>
            <pc:sldMk cId="30241753" sldId="335"/>
            <ac:spMk id="8" creationId="{BC804451-C5A4-7683-7C56-9FC37A31D870}"/>
          </ac:spMkLst>
        </pc:spChg>
      </pc:sldChg>
      <pc:sldChg chg="modSp">
        <pc:chgData name="Evans, Jennifer A" userId="S::jenniferevans@ncdot.gov::6dec9eb1-e78c-4cd0-a8a5-9f061f5c0e19" providerId="AD" clId="Web-{6DE2F1A5-24B2-4670-9E7F-82332D9F9FF8}" dt="2023-04-27T19:11:19.773" v="21" actId="20577"/>
        <pc:sldMkLst>
          <pc:docMk/>
          <pc:sldMk cId="2838389508" sldId="338"/>
        </pc:sldMkLst>
        <pc:spChg chg="mod">
          <ac:chgData name="Evans, Jennifer A" userId="S::jenniferevans@ncdot.gov::6dec9eb1-e78c-4cd0-a8a5-9f061f5c0e19" providerId="AD" clId="Web-{6DE2F1A5-24B2-4670-9E7F-82332D9F9FF8}" dt="2023-04-27T19:11:19.773" v="21" actId="20577"/>
          <ac:spMkLst>
            <pc:docMk/>
            <pc:sldMk cId="2838389508" sldId="338"/>
            <ac:spMk id="8" creationId="{BC804451-C5A4-7683-7C56-9FC37A31D870}"/>
          </ac:spMkLst>
        </pc:spChg>
      </pc:sldChg>
      <pc:sldChg chg="modSp">
        <pc:chgData name="Evans, Jennifer A" userId="S::jenniferevans@ncdot.gov::6dec9eb1-e78c-4cd0-a8a5-9f061f5c0e19" providerId="AD" clId="Web-{6DE2F1A5-24B2-4670-9E7F-82332D9F9FF8}" dt="2023-04-27T19:09:56.882" v="9" actId="20577"/>
        <pc:sldMkLst>
          <pc:docMk/>
          <pc:sldMk cId="469583055" sldId="339"/>
        </pc:sldMkLst>
        <pc:spChg chg="mod">
          <ac:chgData name="Evans, Jennifer A" userId="S::jenniferevans@ncdot.gov::6dec9eb1-e78c-4cd0-a8a5-9f061f5c0e19" providerId="AD" clId="Web-{6DE2F1A5-24B2-4670-9E7F-82332D9F9FF8}" dt="2023-04-27T19:09:56.882" v="9" actId="20577"/>
          <ac:spMkLst>
            <pc:docMk/>
            <pc:sldMk cId="469583055" sldId="339"/>
            <ac:spMk id="8" creationId="{BC804451-C5A4-7683-7C56-9FC37A31D870}"/>
          </ac:spMkLst>
        </pc:spChg>
      </pc:sldChg>
    </pc:docChg>
  </pc:docChgLst>
  <pc:docChgLst>
    <pc:chgData name="Feltes, Katrina M" userId="8672a652-12e2-4b0b-bd66-084023acd2c9" providerId="ADAL" clId="{085C0B5A-B5DA-4780-A8BF-EF80FE5CA58D}"/>
    <pc:docChg chg="modSld">
      <pc:chgData name="Feltes, Katrina M" userId="8672a652-12e2-4b0b-bd66-084023acd2c9" providerId="ADAL" clId="{085C0B5A-B5DA-4780-A8BF-EF80FE5CA58D}" dt="2023-04-27T19:13:32.385" v="10"/>
      <pc:docMkLst>
        <pc:docMk/>
      </pc:docMkLst>
      <pc:sldChg chg="addCm">
        <pc:chgData name="Feltes, Katrina M" userId="8672a652-12e2-4b0b-bd66-084023acd2c9" providerId="ADAL" clId="{085C0B5A-B5DA-4780-A8BF-EF80FE5CA58D}" dt="2023-04-27T18:14:52.315" v="3"/>
        <pc:sldMkLst>
          <pc:docMk/>
          <pc:sldMk cId="3884779883" sldId="292"/>
        </pc:sldMkLst>
      </pc:sldChg>
      <pc:sldChg chg="addCm">
        <pc:chgData name="Feltes, Katrina M" userId="8672a652-12e2-4b0b-bd66-084023acd2c9" providerId="ADAL" clId="{085C0B5A-B5DA-4780-A8BF-EF80FE5CA58D}" dt="2023-04-27T18:24:28.182" v="5"/>
        <pc:sldMkLst>
          <pc:docMk/>
          <pc:sldMk cId="2648553142" sldId="318"/>
        </pc:sldMkLst>
      </pc:sldChg>
      <pc:sldChg chg="modSp mod">
        <pc:chgData name="Feltes, Katrina M" userId="8672a652-12e2-4b0b-bd66-084023acd2c9" providerId="ADAL" clId="{085C0B5A-B5DA-4780-A8BF-EF80FE5CA58D}" dt="2023-04-27T18:06:53.295" v="0" actId="20577"/>
        <pc:sldMkLst>
          <pc:docMk/>
          <pc:sldMk cId="3749270052" sldId="319"/>
        </pc:sldMkLst>
        <pc:spChg chg="mod">
          <ac:chgData name="Feltes, Katrina M" userId="8672a652-12e2-4b0b-bd66-084023acd2c9" providerId="ADAL" clId="{085C0B5A-B5DA-4780-A8BF-EF80FE5CA58D}" dt="2023-04-27T18:06:53.295" v="0" actId="20577"/>
          <ac:spMkLst>
            <pc:docMk/>
            <pc:sldMk cId="3749270052" sldId="319"/>
            <ac:spMk id="8" creationId="{BC804451-C5A4-7683-7C56-9FC37A31D870}"/>
          </ac:spMkLst>
        </pc:spChg>
      </pc:sldChg>
      <pc:sldChg chg="addCm">
        <pc:chgData name="Feltes, Katrina M" userId="8672a652-12e2-4b0b-bd66-084023acd2c9" providerId="ADAL" clId="{085C0B5A-B5DA-4780-A8BF-EF80FE5CA58D}" dt="2023-04-27T18:12:55.663" v="2"/>
        <pc:sldMkLst>
          <pc:docMk/>
          <pc:sldMk cId="1883950294" sldId="323"/>
        </pc:sldMkLst>
      </pc:sldChg>
      <pc:sldChg chg="addCm">
        <pc:chgData name="Feltes, Katrina M" userId="8672a652-12e2-4b0b-bd66-084023acd2c9" providerId="ADAL" clId="{085C0B5A-B5DA-4780-A8BF-EF80FE5CA58D}" dt="2023-04-27T18:22:30.649" v="4"/>
        <pc:sldMkLst>
          <pc:docMk/>
          <pc:sldMk cId="30241753" sldId="335"/>
        </pc:sldMkLst>
      </pc:sldChg>
      <pc:sldChg chg="addCm modCm">
        <pc:chgData name="Feltes, Katrina M" userId="8672a652-12e2-4b0b-bd66-084023acd2c9" providerId="ADAL" clId="{085C0B5A-B5DA-4780-A8BF-EF80FE5CA58D}" dt="2023-04-27T19:13:32.385" v="10"/>
        <pc:sldMkLst>
          <pc:docMk/>
          <pc:sldMk cId="701620469" sldId="341"/>
        </pc:sldMkLst>
      </pc:sldChg>
      <pc:sldChg chg="addCm modCm">
        <pc:chgData name="Feltes, Katrina M" userId="8672a652-12e2-4b0b-bd66-084023acd2c9" providerId="ADAL" clId="{085C0B5A-B5DA-4780-A8BF-EF80FE5CA58D}" dt="2023-04-27T19:11:06.758" v="9"/>
        <pc:sldMkLst>
          <pc:docMk/>
          <pc:sldMk cId="401306715" sldId="343"/>
        </pc:sldMkLst>
      </pc:sldChg>
    </pc:docChg>
  </pc:docChgLst>
  <pc:docChgLst>
    <pc:chgData name="Evans, Jennifer A" userId="6dec9eb1-e78c-4cd0-a8a5-9f061f5c0e19" providerId="ADAL" clId="{74F141A7-6A70-4975-8AD3-68386273A078}"/>
    <pc:docChg chg="undo custSel addSld delSld modSld sldOrd modMainMaster">
      <pc:chgData name="Evans, Jennifer A" userId="6dec9eb1-e78c-4cd0-a8a5-9f061f5c0e19" providerId="ADAL" clId="{74F141A7-6A70-4975-8AD3-68386273A078}" dt="2023-05-23T16:29:44.910" v="16613" actId="20577"/>
      <pc:docMkLst>
        <pc:docMk/>
      </pc:docMkLst>
      <pc:sldChg chg="modSp mod modTransition">
        <pc:chgData name="Evans, Jennifer A" userId="6dec9eb1-e78c-4cd0-a8a5-9f061f5c0e19" providerId="ADAL" clId="{74F141A7-6A70-4975-8AD3-68386273A078}" dt="2023-05-03T12:51:16.505" v="15744"/>
        <pc:sldMkLst>
          <pc:docMk/>
          <pc:sldMk cId="2987952827" sldId="273"/>
        </pc:sldMkLst>
        <pc:spChg chg="mod">
          <ac:chgData name="Evans, Jennifer A" userId="6dec9eb1-e78c-4cd0-a8a5-9f061f5c0e19" providerId="ADAL" clId="{74F141A7-6A70-4975-8AD3-68386273A078}" dt="2023-04-25T19:08:19.689" v="4066" actId="20577"/>
          <ac:spMkLst>
            <pc:docMk/>
            <pc:sldMk cId="2987952827" sldId="273"/>
            <ac:spMk id="2" creationId="{00EB5541-496D-9D0D-D511-D9E140D2D13E}"/>
          </ac:spMkLst>
        </pc:spChg>
        <pc:spChg chg="mod">
          <ac:chgData name="Evans, Jennifer A" userId="6dec9eb1-e78c-4cd0-a8a5-9f061f5c0e19" providerId="ADAL" clId="{74F141A7-6A70-4975-8AD3-68386273A078}" dt="2023-04-25T19:07:01.524" v="4048" actId="20577"/>
          <ac:spMkLst>
            <pc:docMk/>
            <pc:sldMk cId="2987952827" sldId="273"/>
            <ac:spMk id="3" creationId="{2E8C6993-1CB7-8C67-1375-9CE4F86329C5}"/>
          </ac:spMkLst>
        </pc:spChg>
        <pc:spChg chg="mod">
          <ac:chgData name="Evans, Jennifer A" userId="6dec9eb1-e78c-4cd0-a8a5-9f061f5c0e19" providerId="ADAL" clId="{74F141A7-6A70-4975-8AD3-68386273A078}" dt="2023-04-28T13:58:22.895" v="14691" actId="20577"/>
          <ac:spMkLst>
            <pc:docMk/>
            <pc:sldMk cId="2987952827" sldId="273"/>
            <ac:spMk id="4" creationId="{6AD7ADF5-62F5-2E4F-0AD8-7C588146AD26}"/>
          </ac:spMkLst>
        </pc:spChg>
      </pc:sldChg>
      <pc:sldChg chg="addSp modSp mod modTransition modNotesTx">
        <pc:chgData name="Evans, Jennifer A" userId="6dec9eb1-e78c-4cd0-a8a5-9f061f5c0e19" providerId="ADAL" clId="{74F141A7-6A70-4975-8AD3-68386273A078}" dt="2023-05-03T12:51:16.505" v="15744"/>
        <pc:sldMkLst>
          <pc:docMk/>
          <pc:sldMk cId="402341223" sldId="281"/>
        </pc:sldMkLst>
        <pc:spChg chg="mod">
          <ac:chgData name="Evans, Jennifer A" userId="6dec9eb1-e78c-4cd0-a8a5-9f061f5c0e19" providerId="ADAL" clId="{74F141A7-6A70-4975-8AD3-68386273A078}" dt="2023-04-27T17:11:23.528" v="11483" actId="1076"/>
          <ac:spMkLst>
            <pc:docMk/>
            <pc:sldMk cId="402341223" sldId="281"/>
            <ac:spMk id="3" creationId="{734C10F0-850E-C204-4BE1-FDA8D7B9AE7D}"/>
          </ac:spMkLst>
        </pc:spChg>
        <pc:spChg chg="mod">
          <ac:chgData name="Evans, Jennifer A" userId="6dec9eb1-e78c-4cd0-a8a5-9f061f5c0e19" providerId="ADAL" clId="{74F141A7-6A70-4975-8AD3-68386273A078}" dt="2023-04-27T17:11:49.138" v="11487" actId="1076"/>
          <ac:spMkLst>
            <pc:docMk/>
            <pc:sldMk cId="402341223" sldId="281"/>
            <ac:spMk id="4" creationId="{90459373-3D4B-DFC4-90A8-2643E568A743}"/>
          </ac:spMkLst>
        </pc:spChg>
        <pc:spChg chg="mod">
          <ac:chgData name="Evans, Jennifer A" userId="6dec9eb1-e78c-4cd0-a8a5-9f061f5c0e19" providerId="ADAL" clId="{74F141A7-6A70-4975-8AD3-68386273A078}" dt="2023-04-27T17:12:11.296" v="11490" actId="1076"/>
          <ac:spMkLst>
            <pc:docMk/>
            <pc:sldMk cId="402341223" sldId="281"/>
            <ac:spMk id="5" creationId="{7C7FA4EF-B4A4-5BDB-B3D4-19B60012DBF0}"/>
          </ac:spMkLst>
        </pc:spChg>
        <pc:spChg chg="mod">
          <ac:chgData name="Evans, Jennifer A" userId="6dec9eb1-e78c-4cd0-a8a5-9f061f5c0e19" providerId="ADAL" clId="{74F141A7-6A70-4975-8AD3-68386273A078}" dt="2023-04-27T17:11:30.457" v="11485" actId="1076"/>
          <ac:spMkLst>
            <pc:docMk/>
            <pc:sldMk cId="402341223" sldId="281"/>
            <ac:spMk id="6" creationId="{4A61BD16-6AD6-4EB1-33CF-58943A95720E}"/>
          </ac:spMkLst>
        </pc:spChg>
        <pc:spChg chg="mod">
          <ac:chgData name="Evans, Jennifer A" userId="6dec9eb1-e78c-4cd0-a8a5-9f061f5c0e19" providerId="ADAL" clId="{74F141A7-6A70-4975-8AD3-68386273A078}" dt="2023-04-27T17:11:56.137" v="11488" actId="1076"/>
          <ac:spMkLst>
            <pc:docMk/>
            <pc:sldMk cId="402341223" sldId="281"/>
            <ac:spMk id="7" creationId="{7A93F03F-3C1A-5D18-2431-4A36A7EE3C29}"/>
          </ac:spMkLst>
        </pc:spChg>
        <pc:spChg chg="add mod">
          <ac:chgData name="Evans, Jennifer A" userId="6dec9eb1-e78c-4cd0-a8a5-9f061f5c0e19" providerId="ADAL" clId="{74F141A7-6A70-4975-8AD3-68386273A078}" dt="2023-04-27T17:12:19.001" v="11491" actId="1076"/>
          <ac:spMkLst>
            <pc:docMk/>
            <pc:sldMk cId="402341223" sldId="281"/>
            <ac:spMk id="8" creationId="{E1940893-1AB3-B046-7F88-D239EE56EF57}"/>
          </ac:spMkLst>
        </pc:spChg>
      </pc:sldChg>
      <pc:sldChg chg="addSp modSp mod ord modTransition">
        <pc:chgData name="Evans, Jennifer A" userId="6dec9eb1-e78c-4cd0-a8a5-9f061f5c0e19" providerId="ADAL" clId="{74F141A7-6A70-4975-8AD3-68386273A078}" dt="2023-05-03T12:51:16.505" v="15744"/>
        <pc:sldMkLst>
          <pc:docMk/>
          <pc:sldMk cId="1389431167" sldId="282"/>
        </pc:sldMkLst>
        <pc:spChg chg="add mod">
          <ac:chgData name="Evans, Jennifer A" userId="6dec9eb1-e78c-4cd0-a8a5-9f061f5c0e19" providerId="ADAL" clId="{74F141A7-6A70-4975-8AD3-68386273A078}" dt="2023-04-27T18:04:39.515" v="14373" actId="20577"/>
          <ac:spMkLst>
            <pc:docMk/>
            <pc:sldMk cId="1389431167" sldId="282"/>
            <ac:spMk id="3" creationId="{663B1B34-0630-2FE3-826D-A5D0A6527732}"/>
          </ac:spMkLst>
        </pc:spChg>
      </pc:sldChg>
      <pc:sldChg chg="modSp del mod ord">
        <pc:chgData name="Evans, Jennifer A" userId="6dec9eb1-e78c-4cd0-a8a5-9f061f5c0e19" providerId="ADAL" clId="{74F141A7-6A70-4975-8AD3-68386273A078}" dt="2023-04-27T14:34:52.028" v="6571" actId="2696"/>
        <pc:sldMkLst>
          <pc:docMk/>
          <pc:sldMk cId="534080349" sldId="287"/>
        </pc:sldMkLst>
        <pc:spChg chg="mod">
          <ac:chgData name="Evans, Jennifer A" userId="6dec9eb1-e78c-4cd0-a8a5-9f061f5c0e19" providerId="ADAL" clId="{74F141A7-6A70-4975-8AD3-68386273A078}" dt="2023-04-24T11:42:59.960" v="447" actId="20577"/>
          <ac:spMkLst>
            <pc:docMk/>
            <pc:sldMk cId="534080349" sldId="287"/>
            <ac:spMk id="2" creationId="{8770292C-BEEE-A87F-49B7-ECEEFB8AC9E0}"/>
          </ac:spMkLst>
        </pc:spChg>
        <pc:spChg chg="mod">
          <ac:chgData name="Evans, Jennifer A" userId="6dec9eb1-e78c-4cd0-a8a5-9f061f5c0e19" providerId="ADAL" clId="{74F141A7-6A70-4975-8AD3-68386273A078}" dt="2023-04-24T11:39:23.124" v="380" actId="20577"/>
          <ac:spMkLst>
            <pc:docMk/>
            <pc:sldMk cId="534080349" sldId="287"/>
            <ac:spMk id="3" creationId="{9AE0FE71-EFC1-1E4C-F919-CC03FE796E83}"/>
          </ac:spMkLst>
        </pc:spChg>
      </pc:sldChg>
      <pc:sldChg chg="addSp delSp modSp mod modTransition modClrScheme delCm modCm chgLayout">
        <pc:chgData name="Evans, Jennifer A" userId="6dec9eb1-e78c-4cd0-a8a5-9f061f5c0e19" providerId="ADAL" clId="{74F141A7-6A70-4975-8AD3-68386273A078}" dt="2023-05-10T14:25:30.524" v="16254"/>
        <pc:sldMkLst>
          <pc:docMk/>
          <pc:sldMk cId="3884779883" sldId="292"/>
        </pc:sldMkLst>
        <pc:spChg chg="mod">
          <ac:chgData name="Evans, Jennifer A" userId="6dec9eb1-e78c-4cd0-a8a5-9f061f5c0e19" providerId="ADAL" clId="{74F141A7-6A70-4975-8AD3-68386273A078}" dt="2023-04-27T13:43:32.198" v="5468" actId="26606"/>
          <ac:spMkLst>
            <pc:docMk/>
            <pc:sldMk cId="3884779883" sldId="292"/>
            <ac:spMk id="3" creationId="{9C1DEA80-5564-5024-ABF9-C953797812FC}"/>
          </ac:spMkLst>
        </pc:spChg>
        <pc:spChg chg="mod modVis">
          <ac:chgData name="Evans, Jennifer A" userId="6dec9eb1-e78c-4cd0-a8a5-9f061f5c0e19" providerId="ADAL" clId="{74F141A7-6A70-4975-8AD3-68386273A078}" dt="2023-04-27T13:43:32.198" v="5468" actId="26606"/>
          <ac:spMkLst>
            <pc:docMk/>
            <pc:sldMk cId="3884779883" sldId="292"/>
            <ac:spMk id="5" creationId="{844013AE-4D3D-1F1E-F09A-21B921736739}"/>
          </ac:spMkLst>
        </pc:spChg>
        <pc:spChg chg="mod">
          <ac:chgData name="Evans, Jennifer A" userId="6dec9eb1-e78c-4cd0-a8a5-9f061f5c0e19" providerId="ADAL" clId="{74F141A7-6A70-4975-8AD3-68386273A078}" dt="2023-04-27T13:43:32.198" v="5468" actId="26606"/>
          <ac:spMkLst>
            <pc:docMk/>
            <pc:sldMk cId="3884779883" sldId="292"/>
            <ac:spMk id="6" creationId="{8CC40D8F-4079-BD04-0F91-D468C8B63046}"/>
          </ac:spMkLst>
        </pc:spChg>
        <pc:spChg chg="add del mod">
          <ac:chgData name="Evans, Jennifer A" userId="6dec9eb1-e78c-4cd0-a8a5-9f061f5c0e19" providerId="ADAL" clId="{74F141A7-6A70-4975-8AD3-68386273A078}" dt="2023-04-27T13:43:26.146" v="5450"/>
          <ac:spMkLst>
            <pc:docMk/>
            <pc:sldMk cId="3884779883" sldId="292"/>
            <ac:spMk id="7" creationId="{BA50D07F-7905-0C6F-34D0-ACA65C6E8F2B}"/>
          </ac:spMkLst>
        </pc:spChg>
        <pc:spChg chg="mod ord">
          <ac:chgData name="Evans, Jennifer A" userId="6dec9eb1-e78c-4cd0-a8a5-9f061f5c0e19" providerId="ADAL" clId="{74F141A7-6A70-4975-8AD3-68386273A078}" dt="2023-04-27T19:15:45.186" v="14378" actId="2711"/>
          <ac:spMkLst>
            <pc:docMk/>
            <pc:sldMk cId="3884779883" sldId="292"/>
            <ac:spMk id="8" creationId="{BC804451-C5A4-7683-7C56-9FC37A31D870}"/>
          </ac:spMkLst>
        </pc:spChg>
        <pc:spChg chg="del mod">
          <ac:chgData name="Evans, Jennifer A" userId="6dec9eb1-e78c-4cd0-a8a5-9f061f5c0e19" providerId="ADAL" clId="{74F141A7-6A70-4975-8AD3-68386273A078}" dt="2023-04-27T13:30:42.089" v="5398" actId="478"/>
          <ac:spMkLst>
            <pc:docMk/>
            <pc:sldMk cId="3884779883" sldId="292"/>
            <ac:spMk id="9" creationId="{E03302B5-D44D-398D-696B-95234F3D6E28}"/>
          </ac:spMkLst>
        </pc:spChg>
        <pc:spChg chg="add del mod">
          <ac:chgData name="Evans, Jennifer A" userId="6dec9eb1-e78c-4cd0-a8a5-9f061f5c0e19" providerId="ADAL" clId="{74F141A7-6A70-4975-8AD3-68386273A078}" dt="2023-04-27T13:43:26.146" v="5450"/>
          <ac:spMkLst>
            <pc:docMk/>
            <pc:sldMk cId="3884779883" sldId="292"/>
            <ac:spMk id="10" creationId="{24C03331-51EA-AD00-4314-8BA83A0D335A}"/>
          </ac:spMkLst>
        </pc:spChg>
        <pc:spChg chg="add del mod">
          <ac:chgData name="Evans, Jennifer A" userId="6dec9eb1-e78c-4cd0-a8a5-9f061f5c0e19" providerId="ADAL" clId="{74F141A7-6A70-4975-8AD3-68386273A078}" dt="2023-04-27T13:43:26.146" v="5450"/>
          <ac:spMkLst>
            <pc:docMk/>
            <pc:sldMk cId="3884779883" sldId="292"/>
            <ac:spMk id="11" creationId="{10304CE8-2B20-FC00-6BAC-3DA0F28E178F}"/>
          </ac:spMkLst>
        </pc:spChg>
        <pc:spChg chg="add del mod">
          <ac:chgData name="Evans, Jennifer A" userId="6dec9eb1-e78c-4cd0-a8a5-9f061f5c0e19" providerId="ADAL" clId="{74F141A7-6A70-4975-8AD3-68386273A078}" dt="2023-04-27T13:39:57.121" v="5414" actId="26606"/>
          <ac:spMkLst>
            <pc:docMk/>
            <pc:sldMk cId="3884779883" sldId="292"/>
            <ac:spMk id="13" creationId="{B7662971-ABB9-6A64-4D10-45B24E00DDE0}"/>
          </ac:spMkLst>
        </pc:spChg>
        <pc:spChg chg="add del mod">
          <ac:chgData name="Evans, Jennifer A" userId="6dec9eb1-e78c-4cd0-a8a5-9f061f5c0e19" providerId="ADAL" clId="{74F141A7-6A70-4975-8AD3-68386273A078}" dt="2023-04-27T13:39:59.549" v="5417" actId="26606"/>
          <ac:spMkLst>
            <pc:docMk/>
            <pc:sldMk cId="3884779883" sldId="292"/>
            <ac:spMk id="15" creationId="{D61ED120-D7F6-2C96-D03A-14B2875083A6}"/>
          </ac:spMkLst>
        </pc:spChg>
        <pc:spChg chg="add del mod">
          <ac:chgData name="Evans, Jennifer A" userId="6dec9eb1-e78c-4cd0-a8a5-9f061f5c0e19" providerId="ADAL" clId="{74F141A7-6A70-4975-8AD3-68386273A078}" dt="2023-04-27T13:43:32.198" v="5468" actId="26606"/>
          <ac:spMkLst>
            <pc:docMk/>
            <pc:sldMk cId="3884779883" sldId="292"/>
            <ac:spMk id="17" creationId="{F1484DA4-E44A-60BE-7E2F-90529DAE3F0E}"/>
          </ac:spMkLst>
        </pc:spChg>
        <pc:picChg chg="add del mod">
          <ac:chgData name="Evans, Jennifer A" userId="6dec9eb1-e78c-4cd0-a8a5-9f061f5c0e19" providerId="ADAL" clId="{74F141A7-6A70-4975-8AD3-68386273A078}" dt="2023-04-27T13:43:42.080" v="5472" actId="14100"/>
          <ac:picMkLst>
            <pc:docMk/>
            <pc:sldMk cId="3884779883" sldId="292"/>
            <ac:picMk id="4" creationId="{B4E5CEAA-B85C-5F24-47D0-94626970BBC4}"/>
          </ac:picMkLst>
        </pc:picChg>
      </pc:sldChg>
      <pc:sldChg chg="del">
        <pc:chgData name="Evans, Jennifer A" userId="6dec9eb1-e78c-4cd0-a8a5-9f061f5c0e19" providerId="ADAL" clId="{74F141A7-6A70-4975-8AD3-68386273A078}" dt="2023-04-24T11:43:35.675" v="499" actId="47"/>
        <pc:sldMkLst>
          <pc:docMk/>
          <pc:sldMk cId="1781220830" sldId="315"/>
        </pc:sldMkLst>
      </pc:sldChg>
      <pc:sldChg chg="del">
        <pc:chgData name="Evans, Jennifer A" userId="6dec9eb1-e78c-4cd0-a8a5-9f061f5c0e19" providerId="ADAL" clId="{74F141A7-6A70-4975-8AD3-68386273A078}" dt="2023-04-24T11:43:35.675" v="499" actId="47"/>
        <pc:sldMkLst>
          <pc:docMk/>
          <pc:sldMk cId="2434224818" sldId="316"/>
        </pc:sldMkLst>
      </pc:sldChg>
      <pc:sldChg chg="del">
        <pc:chgData name="Evans, Jennifer A" userId="6dec9eb1-e78c-4cd0-a8a5-9f061f5c0e19" providerId="ADAL" clId="{74F141A7-6A70-4975-8AD3-68386273A078}" dt="2023-04-24T11:43:35.675" v="499" actId="47"/>
        <pc:sldMkLst>
          <pc:docMk/>
          <pc:sldMk cId="2071741121" sldId="317"/>
        </pc:sldMkLst>
      </pc:sldChg>
      <pc:sldChg chg="modSp mod modTransition delCm modCm modNotes">
        <pc:chgData name="Evans, Jennifer A" userId="6dec9eb1-e78c-4cd0-a8a5-9f061f5c0e19" providerId="ADAL" clId="{74F141A7-6A70-4975-8AD3-68386273A078}" dt="2023-05-10T14:31:54.808" v="16496"/>
        <pc:sldMkLst>
          <pc:docMk/>
          <pc:sldMk cId="2648553142" sldId="318"/>
        </pc:sldMkLst>
        <pc:spChg chg="mod">
          <ac:chgData name="Evans, Jennifer A" userId="6dec9eb1-e78c-4cd0-a8a5-9f061f5c0e19" providerId="ADAL" clId="{74F141A7-6A70-4975-8AD3-68386273A078}" dt="2023-05-10T14:31:51.048" v="16495" actId="1076"/>
          <ac:spMkLst>
            <pc:docMk/>
            <pc:sldMk cId="2648553142" sldId="318"/>
            <ac:spMk id="2" creationId="{8770292C-BEEE-A87F-49B7-ECEEFB8AC9E0}"/>
          </ac:spMkLst>
        </pc:spChg>
        <pc:spChg chg="mod">
          <ac:chgData name="Evans, Jennifer A" userId="6dec9eb1-e78c-4cd0-a8a5-9f061f5c0e19" providerId="ADAL" clId="{74F141A7-6A70-4975-8AD3-68386273A078}" dt="2023-04-24T11:44:59.593" v="726" actId="20577"/>
          <ac:spMkLst>
            <pc:docMk/>
            <pc:sldMk cId="2648553142" sldId="318"/>
            <ac:spMk id="3" creationId="{9AE0FE71-EFC1-1E4C-F919-CC03FE796E83}"/>
          </ac:spMkLst>
        </pc:spChg>
      </pc:sldChg>
      <pc:sldChg chg="delSp modSp mod modTransition modNotes modNotesTx">
        <pc:chgData name="Evans, Jennifer A" userId="6dec9eb1-e78c-4cd0-a8a5-9f061f5c0e19" providerId="ADAL" clId="{74F141A7-6A70-4975-8AD3-68386273A078}" dt="2023-05-05T11:39:45.873" v="15895" actId="20577"/>
        <pc:sldMkLst>
          <pc:docMk/>
          <pc:sldMk cId="3749270052" sldId="319"/>
        </pc:sldMkLst>
        <pc:spChg chg="mod">
          <ac:chgData name="Evans, Jennifer A" userId="6dec9eb1-e78c-4cd0-a8a5-9f061f5c0e19" providerId="ADAL" clId="{74F141A7-6A70-4975-8AD3-68386273A078}" dt="2023-04-24T11:44:29.811" v="674" actId="20577"/>
          <ac:spMkLst>
            <pc:docMk/>
            <pc:sldMk cId="3749270052" sldId="319"/>
            <ac:spMk id="3" creationId="{9C1DEA80-5564-5024-ABF9-C953797812FC}"/>
          </ac:spMkLst>
        </pc:spChg>
        <pc:spChg chg="mod">
          <ac:chgData name="Evans, Jennifer A" userId="6dec9eb1-e78c-4cd0-a8a5-9f061f5c0e19" providerId="ADAL" clId="{74F141A7-6A70-4975-8AD3-68386273A078}" dt="2023-05-05T11:39:45.873" v="15895" actId="20577"/>
          <ac:spMkLst>
            <pc:docMk/>
            <pc:sldMk cId="3749270052" sldId="319"/>
            <ac:spMk id="8" creationId="{BC804451-C5A4-7683-7C56-9FC37A31D870}"/>
          </ac:spMkLst>
        </pc:spChg>
        <pc:spChg chg="del">
          <ac:chgData name="Evans, Jennifer A" userId="6dec9eb1-e78c-4cd0-a8a5-9f061f5c0e19" providerId="ADAL" clId="{74F141A7-6A70-4975-8AD3-68386273A078}" dt="2023-04-27T15:31:09.602" v="6855" actId="478"/>
          <ac:spMkLst>
            <pc:docMk/>
            <pc:sldMk cId="3749270052" sldId="319"/>
            <ac:spMk id="9" creationId="{E03302B5-D44D-398D-696B-95234F3D6E28}"/>
          </ac:spMkLst>
        </pc:spChg>
      </pc:sldChg>
      <pc:sldChg chg="del">
        <pc:chgData name="Evans, Jennifer A" userId="6dec9eb1-e78c-4cd0-a8a5-9f061f5c0e19" providerId="ADAL" clId="{74F141A7-6A70-4975-8AD3-68386273A078}" dt="2023-04-24T11:44:36.458" v="675" actId="47"/>
        <pc:sldMkLst>
          <pc:docMk/>
          <pc:sldMk cId="591932332" sldId="320"/>
        </pc:sldMkLst>
      </pc:sldChg>
      <pc:sldChg chg="del">
        <pc:chgData name="Evans, Jennifer A" userId="6dec9eb1-e78c-4cd0-a8a5-9f061f5c0e19" providerId="ADAL" clId="{74F141A7-6A70-4975-8AD3-68386273A078}" dt="2023-04-24T11:44:36.458" v="675" actId="47"/>
        <pc:sldMkLst>
          <pc:docMk/>
          <pc:sldMk cId="2963890251" sldId="321"/>
        </pc:sldMkLst>
      </pc:sldChg>
      <pc:sldChg chg="del">
        <pc:chgData name="Evans, Jennifer A" userId="6dec9eb1-e78c-4cd0-a8a5-9f061f5c0e19" providerId="ADAL" clId="{74F141A7-6A70-4975-8AD3-68386273A078}" dt="2023-04-24T11:44:36.458" v="675" actId="47"/>
        <pc:sldMkLst>
          <pc:docMk/>
          <pc:sldMk cId="355267574" sldId="322"/>
        </pc:sldMkLst>
      </pc:sldChg>
      <pc:sldChg chg="modSp mod ord modTransition delCm modCm modNotesTx">
        <pc:chgData name="Evans, Jennifer A" userId="6dec9eb1-e78c-4cd0-a8a5-9f061f5c0e19" providerId="ADAL" clId="{74F141A7-6A70-4975-8AD3-68386273A078}" dt="2023-05-10T14:25:22.735" v="16253"/>
        <pc:sldMkLst>
          <pc:docMk/>
          <pc:sldMk cId="1883950294" sldId="323"/>
        </pc:sldMkLst>
        <pc:spChg chg="mod">
          <ac:chgData name="Evans, Jennifer A" userId="6dec9eb1-e78c-4cd0-a8a5-9f061f5c0e19" providerId="ADAL" clId="{74F141A7-6A70-4975-8AD3-68386273A078}" dt="2023-05-01T19:54:59.686" v="14693" actId="6549"/>
          <ac:spMkLst>
            <pc:docMk/>
            <pc:sldMk cId="1883950294" sldId="323"/>
            <ac:spMk id="2" creationId="{8770292C-BEEE-A87F-49B7-ECEEFB8AC9E0}"/>
          </ac:spMkLst>
        </pc:spChg>
        <pc:spChg chg="mod">
          <ac:chgData name="Evans, Jennifer A" userId="6dec9eb1-e78c-4cd0-a8a5-9f061f5c0e19" providerId="ADAL" clId="{74F141A7-6A70-4975-8AD3-68386273A078}" dt="2023-04-24T11:45:39.861" v="815" actId="20577"/>
          <ac:spMkLst>
            <pc:docMk/>
            <pc:sldMk cId="1883950294" sldId="323"/>
            <ac:spMk id="3" creationId="{9AE0FE71-EFC1-1E4C-F919-CC03FE796E83}"/>
          </ac:spMkLst>
        </pc:spChg>
      </pc:sldChg>
      <pc:sldChg chg="modSp del mod">
        <pc:chgData name="Evans, Jennifer A" userId="6dec9eb1-e78c-4cd0-a8a5-9f061f5c0e19" providerId="ADAL" clId="{74F141A7-6A70-4975-8AD3-68386273A078}" dt="2023-04-27T16:22:34.775" v="9432" actId="2696"/>
        <pc:sldMkLst>
          <pc:docMk/>
          <pc:sldMk cId="1948025218" sldId="324"/>
        </pc:sldMkLst>
        <pc:spChg chg="mod">
          <ac:chgData name="Evans, Jennifer A" userId="6dec9eb1-e78c-4cd0-a8a5-9f061f5c0e19" providerId="ADAL" clId="{74F141A7-6A70-4975-8AD3-68386273A078}" dt="2023-04-24T11:46:28.438" v="1021" actId="20577"/>
          <ac:spMkLst>
            <pc:docMk/>
            <pc:sldMk cId="1948025218" sldId="324"/>
            <ac:spMk id="3" creationId="{9C1DEA80-5564-5024-ABF9-C953797812FC}"/>
          </ac:spMkLst>
        </pc:spChg>
        <pc:spChg chg="mod">
          <ac:chgData name="Evans, Jennifer A" userId="6dec9eb1-e78c-4cd0-a8a5-9f061f5c0e19" providerId="ADAL" clId="{74F141A7-6A70-4975-8AD3-68386273A078}" dt="2023-04-24T11:59:33.664" v="1927" actId="20577"/>
          <ac:spMkLst>
            <pc:docMk/>
            <pc:sldMk cId="1948025218" sldId="324"/>
            <ac:spMk id="8" creationId="{BC804451-C5A4-7683-7C56-9FC37A31D870}"/>
          </ac:spMkLst>
        </pc:spChg>
        <pc:spChg chg="mod">
          <ac:chgData name="Evans, Jennifer A" userId="6dec9eb1-e78c-4cd0-a8a5-9f061f5c0e19" providerId="ADAL" clId="{74F141A7-6A70-4975-8AD3-68386273A078}" dt="2023-04-24T11:58:22.401" v="1855" actId="14100"/>
          <ac:spMkLst>
            <pc:docMk/>
            <pc:sldMk cId="1948025218" sldId="324"/>
            <ac:spMk id="9" creationId="{E03302B5-D44D-398D-696B-95234F3D6E28}"/>
          </ac:spMkLst>
        </pc:spChg>
      </pc:sldChg>
      <pc:sldChg chg="del">
        <pc:chgData name="Evans, Jennifer A" userId="6dec9eb1-e78c-4cd0-a8a5-9f061f5c0e19" providerId="ADAL" clId="{74F141A7-6A70-4975-8AD3-68386273A078}" dt="2023-04-24T11:46:34.156" v="1022" actId="47"/>
        <pc:sldMkLst>
          <pc:docMk/>
          <pc:sldMk cId="4213427724" sldId="325"/>
        </pc:sldMkLst>
      </pc:sldChg>
      <pc:sldChg chg="del">
        <pc:chgData name="Evans, Jennifer A" userId="6dec9eb1-e78c-4cd0-a8a5-9f061f5c0e19" providerId="ADAL" clId="{74F141A7-6A70-4975-8AD3-68386273A078}" dt="2023-04-24T11:46:34.156" v="1022" actId="47"/>
        <pc:sldMkLst>
          <pc:docMk/>
          <pc:sldMk cId="723079403" sldId="326"/>
        </pc:sldMkLst>
      </pc:sldChg>
      <pc:sldChg chg="del">
        <pc:chgData name="Evans, Jennifer A" userId="6dec9eb1-e78c-4cd0-a8a5-9f061f5c0e19" providerId="ADAL" clId="{74F141A7-6A70-4975-8AD3-68386273A078}" dt="2023-04-24T11:46:34.156" v="1022" actId="47"/>
        <pc:sldMkLst>
          <pc:docMk/>
          <pc:sldMk cId="1190060370" sldId="327"/>
        </pc:sldMkLst>
      </pc:sldChg>
      <pc:sldChg chg="modSp mod ord modTransition">
        <pc:chgData name="Evans, Jennifer A" userId="6dec9eb1-e78c-4cd0-a8a5-9f061f5c0e19" providerId="ADAL" clId="{74F141A7-6A70-4975-8AD3-68386273A078}" dt="2023-05-03T12:51:16.505" v="15744"/>
        <pc:sldMkLst>
          <pc:docMk/>
          <pc:sldMk cId="3983524799" sldId="328"/>
        </pc:sldMkLst>
        <pc:spChg chg="mod">
          <ac:chgData name="Evans, Jennifer A" userId="6dec9eb1-e78c-4cd0-a8a5-9f061f5c0e19" providerId="ADAL" clId="{74F141A7-6A70-4975-8AD3-68386273A078}" dt="2023-04-24T11:46:41.149" v="1036" actId="20577"/>
          <ac:spMkLst>
            <pc:docMk/>
            <pc:sldMk cId="3983524799" sldId="328"/>
            <ac:spMk id="2" creationId="{8770292C-BEEE-A87F-49B7-ECEEFB8AC9E0}"/>
          </ac:spMkLst>
        </pc:spChg>
        <pc:spChg chg="mod">
          <ac:chgData name="Evans, Jennifer A" userId="6dec9eb1-e78c-4cd0-a8a5-9f061f5c0e19" providerId="ADAL" clId="{74F141A7-6A70-4975-8AD3-68386273A078}" dt="2023-04-24T11:46:58.456" v="1093" actId="20577"/>
          <ac:spMkLst>
            <pc:docMk/>
            <pc:sldMk cId="3983524799" sldId="328"/>
            <ac:spMk id="3" creationId="{9AE0FE71-EFC1-1E4C-F919-CC03FE796E83}"/>
          </ac:spMkLst>
        </pc:spChg>
      </pc:sldChg>
      <pc:sldChg chg="modSp del mod">
        <pc:chgData name="Evans, Jennifer A" userId="6dec9eb1-e78c-4cd0-a8a5-9f061f5c0e19" providerId="ADAL" clId="{74F141A7-6A70-4975-8AD3-68386273A078}" dt="2023-04-27T17:32:55.295" v="12930" actId="2696"/>
        <pc:sldMkLst>
          <pc:docMk/>
          <pc:sldMk cId="1317069540" sldId="329"/>
        </pc:sldMkLst>
        <pc:spChg chg="mod">
          <ac:chgData name="Evans, Jennifer A" userId="6dec9eb1-e78c-4cd0-a8a5-9f061f5c0e19" providerId="ADAL" clId="{74F141A7-6A70-4975-8AD3-68386273A078}" dt="2023-04-24T11:47:17.092" v="1168" actId="20577"/>
          <ac:spMkLst>
            <pc:docMk/>
            <pc:sldMk cId="1317069540" sldId="329"/>
            <ac:spMk id="3" creationId="{9C1DEA80-5564-5024-ABF9-C953797812FC}"/>
          </ac:spMkLst>
        </pc:spChg>
      </pc:sldChg>
      <pc:sldChg chg="add del">
        <pc:chgData name="Evans, Jennifer A" userId="6dec9eb1-e78c-4cd0-a8a5-9f061f5c0e19" providerId="ADAL" clId="{74F141A7-6A70-4975-8AD3-68386273A078}" dt="2023-04-27T17:10:08.562" v="11479" actId="47"/>
        <pc:sldMkLst>
          <pc:docMk/>
          <pc:sldMk cId="285449529" sldId="330"/>
        </pc:sldMkLst>
      </pc:sldChg>
      <pc:sldChg chg="del">
        <pc:chgData name="Evans, Jennifer A" userId="6dec9eb1-e78c-4cd0-a8a5-9f061f5c0e19" providerId="ADAL" clId="{74F141A7-6A70-4975-8AD3-68386273A078}" dt="2023-04-24T11:47:22.726" v="1169" actId="47"/>
        <pc:sldMkLst>
          <pc:docMk/>
          <pc:sldMk cId="3350990545" sldId="330"/>
        </pc:sldMkLst>
      </pc:sldChg>
      <pc:sldChg chg="del">
        <pc:chgData name="Evans, Jennifer A" userId="6dec9eb1-e78c-4cd0-a8a5-9f061f5c0e19" providerId="ADAL" clId="{74F141A7-6A70-4975-8AD3-68386273A078}" dt="2023-04-24T11:47:22.726" v="1169" actId="47"/>
        <pc:sldMkLst>
          <pc:docMk/>
          <pc:sldMk cId="1080601119" sldId="331"/>
        </pc:sldMkLst>
      </pc:sldChg>
      <pc:sldChg chg="add del">
        <pc:chgData name="Evans, Jennifer A" userId="6dec9eb1-e78c-4cd0-a8a5-9f061f5c0e19" providerId="ADAL" clId="{74F141A7-6A70-4975-8AD3-68386273A078}" dt="2023-04-27T17:10:08.562" v="11479" actId="47"/>
        <pc:sldMkLst>
          <pc:docMk/>
          <pc:sldMk cId="1215671980" sldId="331"/>
        </pc:sldMkLst>
      </pc:sldChg>
      <pc:sldChg chg="add del">
        <pc:chgData name="Evans, Jennifer A" userId="6dec9eb1-e78c-4cd0-a8a5-9f061f5c0e19" providerId="ADAL" clId="{74F141A7-6A70-4975-8AD3-68386273A078}" dt="2023-04-27T17:10:08.562" v="11479" actId="47"/>
        <pc:sldMkLst>
          <pc:docMk/>
          <pc:sldMk cId="105379701" sldId="332"/>
        </pc:sldMkLst>
      </pc:sldChg>
      <pc:sldChg chg="del">
        <pc:chgData name="Evans, Jennifer A" userId="6dec9eb1-e78c-4cd0-a8a5-9f061f5c0e19" providerId="ADAL" clId="{74F141A7-6A70-4975-8AD3-68386273A078}" dt="2023-04-24T11:47:22.726" v="1169" actId="47"/>
        <pc:sldMkLst>
          <pc:docMk/>
          <pc:sldMk cId="3375537241" sldId="332"/>
        </pc:sldMkLst>
      </pc:sldChg>
      <pc:sldChg chg="add del">
        <pc:chgData name="Evans, Jennifer A" userId="6dec9eb1-e78c-4cd0-a8a5-9f061f5c0e19" providerId="ADAL" clId="{74F141A7-6A70-4975-8AD3-68386273A078}" dt="2023-04-27T17:10:08.562" v="11479" actId="47"/>
        <pc:sldMkLst>
          <pc:docMk/>
          <pc:sldMk cId="92561685" sldId="333"/>
        </pc:sldMkLst>
      </pc:sldChg>
      <pc:sldChg chg="add del">
        <pc:chgData name="Evans, Jennifer A" userId="6dec9eb1-e78c-4cd0-a8a5-9f061f5c0e19" providerId="ADAL" clId="{74F141A7-6A70-4975-8AD3-68386273A078}" dt="2023-04-27T13:49:42.789" v="5660" actId="2696"/>
        <pc:sldMkLst>
          <pc:docMk/>
          <pc:sldMk cId="1073756679" sldId="334"/>
        </pc:sldMkLst>
      </pc:sldChg>
      <pc:sldChg chg="addSp delSp modSp add mod modTransition delCm modCm">
        <pc:chgData name="Evans, Jennifer A" userId="6dec9eb1-e78c-4cd0-a8a5-9f061f5c0e19" providerId="ADAL" clId="{74F141A7-6A70-4975-8AD3-68386273A078}" dt="2023-05-10T14:29:05.147" v="16255"/>
        <pc:sldMkLst>
          <pc:docMk/>
          <pc:sldMk cId="30241753" sldId="335"/>
        </pc:sldMkLst>
        <pc:spChg chg="mod">
          <ac:chgData name="Evans, Jennifer A" userId="6dec9eb1-e78c-4cd0-a8a5-9f061f5c0e19" providerId="ADAL" clId="{74F141A7-6A70-4975-8AD3-68386273A078}" dt="2023-04-27T19:15:01.840" v="14375" actId="2711"/>
          <ac:spMkLst>
            <pc:docMk/>
            <pc:sldMk cId="30241753" sldId="335"/>
            <ac:spMk id="8" creationId="{BC804451-C5A4-7683-7C56-9FC37A31D870}"/>
          </ac:spMkLst>
        </pc:spChg>
        <pc:spChg chg="del mod">
          <ac:chgData name="Evans, Jennifer A" userId="6dec9eb1-e78c-4cd0-a8a5-9f061f5c0e19" providerId="ADAL" clId="{74F141A7-6A70-4975-8AD3-68386273A078}" dt="2023-04-27T13:24:25.424" v="5352" actId="478"/>
          <ac:spMkLst>
            <pc:docMk/>
            <pc:sldMk cId="30241753" sldId="335"/>
            <ac:spMk id="9" creationId="{E03302B5-D44D-398D-696B-95234F3D6E28}"/>
          </ac:spMkLst>
        </pc:spChg>
        <pc:picChg chg="add del mod">
          <ac:chgData name="Evans, Jennifer A" userId="6dec9eb1-e78c-4cd0-a8a5-9f061f5c0e19" providerId="ADAL" clId="{74F141A7-6A70-4975-8AD3-68386273A078}" dt="2023-04-27T13:25:18.394" v="5368" actId="478"/>
          <ac:picMkLst>
            <pc:docMk/>
            <pc:sldMk cId="30241753" sldId="335"/>
            <ac:picMk id="4" creationId="{3476096E-14DA-B5A6-9D73-4466FDACC571}"/>
          </ac:picMkLst>
        </pc:picChg>
        <pc:picChg chg="add del mod">
          <ac:chgData name="Evans, Jennifer A" userId="6dec9eb1-e78c-4cd0-a8a5-9f061f5c0e19" providerId="ADAL" clId="{74F141A7-6A70-4975-8AD3-68386273A078}" dt="2023-04-27T13:25:59.495" v="5374" actId="478"/>
          <ac:picMkLst>
            <pc:docMk/>
            <pc:sldMk cId="30241753" sldId="335"/>
            <ac:picMk id="10" creationId="{DE721BE6-87C5-DA82-7BC6-1BE7814D9D4D}"/>
          </ac:picMkLst>
        </pc:picChg>
        <pc:picChg chg="add del mod">
          <ac:chgData name="Evans, Jennifer A" userId="6dec9eb1-e78c-4cd0-a8a5-9f061f5c0e19" providerId="ADAL" clId="{74F141A7-6A70-4975-8AD3-68386273A078}" dt="2023-04-27T13:26:58.576" v="5385" actId="478"/>
          <ac:picMkLst>
            <pc:docMk/>
            <pc:sldMk cId="30241753" sldId="335"/>
            <ac:picMk id="12" creationId="{DC2CBA09-4B0E-4687-DA28-7F7B27AF5301}"/>
          </ac:picMkLst>
        </pc:picChg>
        <pc:picChg chg="add mod">
          <ac:chgData name="Evans, Jennifer A" userId="6dec9eb1-e78c-4cd0-a8a5-9f061f5c0e19" providerId="ADAL" clId="{74F141A7-6A70-4975-8AD3-68386273A078}" dt="2023-04-27T13:27:27.554" v="5394" actId="1076"/>
          <ac:picMkLst>
            <pc:docMk/>
            <pc:sldMk cId="30241753" sldId="335"/>
            <ac:picMk id="14" creationId="{012CA751-0754-516B-38FB-172E272E49EC}"/>
          </ac:picMkLst>
        </pc:picChg>
      </pc:sldChg>
      <pc:sldChg chg="add del">
        <pc:chgData name="Evans, Jennifer A" userId="6dec9eb1-e78c-4cd0-a8a5-9f061f5c0e19" providerId="ADAL" clId="{74F141A7-6A70-4975-8AD3-68386273A078}" dt="2023-04-27T17:10:08.562" v="11479" actId="47"/>
        <pc:sldMkLst>
          <pc:docMk/>
          <pc:sldMk cId="4092668475" sldId="336"/>
        </pc:sldMkLst>
      </pc:sldChg>
      <pc:sldChg chg="add del">
        <pc:chgData name="Evans, Jennifer A" userId="6dec9eb1-e78c-4cd0-a8a5-9f061f5c0e19" providerId="ADAL" clId="{74F141A7-6A70-4975-8AD3-68386273A078}" dt="2023-04-27T17:10:08.562" v="11479" actId="47"/>
        <pc:sldMkLst>
          <pc:docMk/>
          <pc:sldMk cId="2989624855" sldId="337"/>
        </pc:sldMkLst>
      </pc:sldChg>
      <pc:sldChg chg="addSp delSp modSp add mod ord modTransition modClrScheme chgLayout">
        <pc:chgData name="Evans, Jennifer A" userId="6dec9eb1-e78c-4cd0-a8a5-9f061f5c0e19" providerId="ADAL" clId="{74F141A7-6A70-4975-8AD3-68386273A078}" dt="2023-05-23T16:29:44.910" v="16613" actId="20577"/>
        <pc:sldMkLst>
          <pc:docMk/>
          <pc:sldMk cId="2838389508" sldId="338"/>
        </pc:sldMkLst>
        <pc:spChg chg="mod">
          <ac:chgData name="Evans, Jennifer A" userId="6dec9eb1-e78c-4cd0-a8a5-9f061f5c0e19" providerId="ADAL" clId="{74F141A7-6A70-4975-8AD3-68386273A078}" dt="2023-04-27T13:28:07.933" v="5396" actId="26606"/>
          <ac:spMkLst>
            <pc:docMk/>
            <pc:sldMk cId="2838389508" sldId="338"/>
            <ac:spMk id="3" creationId="{9C1DEA80-5564-5024-ABF9-C953797812FC}"/>
          </ac:spMkLst>
        </pc:spChg>
        <pc:spChg chg="mod modVis">
          <ac:chgData name="Evans, Jennifer A" userId="6dec9eb1-e78c-4cd0-a8a5-9f061f5c0e19" providerId="ADAL" clId="{74F141A7-6A70-4975-8AD3-68386273A078}" dt="2023-04-27T13:28:07.933" v="5396" actId="26606"/>
          <ac:spMkLst>
            <pc:docMk/>
            <pc:sldMk cId="2838389508" sldId="338"/>
            <ac:spMk id="5" creationId="{844013AE-4D3D-1F1E-F09A-21B921736739}"/>
          </ac:spMkLst>
        </pc:spChg>
        <pc:spChg chg="mod">
          <ac:chgData name="Evans, Jennifer A" userId="6dec9eb1-e78c-4cd0-a8a5-9f061f5c0e19" providerId="ADAL" clId="{74F141A7-6A70-4975-8AD3-68386273A078}" dt="2023-04-27T13:28:07.933" v="5396" actId="26606"/>
          <ac:spMkLst>
            <pc:docMk/>
            <pc:sldMk cId="2838389508" sldId="338"/>
            <ac:spMk id="6" creationId="{8CC40D8F-4079-BD04-0F91-D468C8B63046}"/>
          </ac:spMkLst>
        </pc:spChg>
        <pc:spChg chg="add del mod">
          <ac:chgData name="Evans, Jennifer A" userId="6dec9eb1-e78c-4cd0-a8a5-9f061f5c0e19" providerId="ADAL" clId="{74F141A7-6A70-4975-8AD3-68386273A078}" dt="2023-05-23T16:29:44.910" v="16613" actId="20577"/>
          <ac:spMkLst>
            <pc:docMk/>
            <pc:sldMk cId="2838389508" sldId="338"/>
            <ac:spMk id="8" creationId="{BC804451-C5A4-7683-7C56-9FC37A31D870}"/>
          </ac:spMkLst>
        </pc:spChg>
        <pc:spChg chg="del">
          <ac:chgData name="Evans, Jennifer A" userId="6dec9eb1-e78c-4cd0-a8a5-9f061f5c0e19" providerId="ADAL" clId="{74F141A7-6A70-4975-8AD3-68386273A078}" dt="2023-04-27T13:05:38.645" v="4270" actId="478"/>
          <ac:spMkLst>
            <pc:docMk/>
            <pc:sldMk cId="2838389508" sldId="338"/>
            <ac:spMk id="9" creationId="{E03302B5-D44D-398D-696B-95234F3D6E28}"/>
          </ac:spMkLst>
        </pc:spChg>
        <pc:spChg chg="add del mod">
          <ac:chgData name="Evans, Jennifer A" userId="6dec9eb1-e78c-4cd0-a8a5-9f061f5c0e19" providerId="ADAL" clId="{74F141A7-6A70-4975-8AD3-68386273A078}" dt="2023-04-27T13:28:07.933" v="5396" actId="26606"/>
          <ac:spMkLst>
            <pc:docMk/>
            <pc:sldMk cId="2838389508" sldId="338"/>
            <ac:spMk id="14" creationId="{A7BAE9F7-F68B-079F-CCF4-73B19108C4F9}"/>
          </ac:spMkLst>
        </pc:spChg>
        <pc:spChg chg="add del mod">
          <ac:chgData name="Evans, Jennifer A" userId="6dec9eb1-e78c-4cd0-a8a5-9f061f5c0e19" providerId="ADAL" clId="{74F141A7-6A70-4975-8AD3-68386273A078}" dt="2023-04-27T13:28:07.933" v="5396" actId="26606"/>
          <ac:spMkLst>
            <pc:docMk/>
            <pc:sldMk cId="2838389508" sldId="338"/>
            <ac:spMk id="16" creationId="{FDE111B7-DABC-7544-B431-7E659FB06017}"/>
          </ac:spMkLst>
        </pc:spChg>
        <pc:spChg chg="add del mod">
          <ac:chgData name="Evans, Jennifer A" userId="6dec9eb1-e78c-4cd0-a8a5-9f061f5c0e19" providerId="ADAL" clId="{74F141A7-6A70-4975-8AD3-68386273A078}" dt="2023-04-27T13:28:07.933" v="5396" actId="26606"/>
          <ac:spMkLst>
            <pc:docMk/>
            <pc:sldMk cId="2838389508" sldId="338"/>
            <ac:spMk id="18" creationId="{27D2DF62-A36C-1E26-13EB-157D0A2CD694}"/>
          </ac:spMkLst>
        </pc:spChg>
        <pc:graphicFrameChg chg="add del">
          <ac:chgData name="Evans, Jennifer A" userId="6dec9eb1-e78c-4cd0-a8a5-9f061f5c0e19" providerId="ADAL" clId="{74F141A7-6A70-4975-8AD3-68386273A078}" dt="2023-04-27T13:28:07.933" v="5396" actId="26606"/>
          <ac:graphicFrameMkLst>
            <pc:docMk/>
            <pc:sldMk cId="2838389508" sldId="338"/>
            <ac:graphicFrameMk id="10" creationId="{A15BA262-3636-203D-FB87-7528CD94A110}"/>
          </ac:graphicFrameMkLst>
        </pc:graphicFrameChg>
      </pc:sldChg>
      <pc:sldChg chg="addSp delSp modSp add mod modTransition modNotesTx">
        <pc:chgData name="Evans, Jennifer A" userId="6dec9eb1-e78c-4cd0-a8a5-9f061f5c0e19" providerId="ADAL" clId="{74F141A7-6A70-4975-8AD3-68386273A078}" dt="2023-05-04T18:43:23.576" v="15838" actId="255"/>
        <pc:sldMkLst>
          <pc:docMk/>
          <pc:sldMk cId="469583055" sldId="339"/>
        </pc:sldMkLst>
        <pc:spChg chg="add mod">
          <ac:chgData name="Evans, Jennifer A" userId="6dec9eb1-e78c-4cd0-a8a5-9f061f5c0e19" providerId="ADAL" clId="{74F141A7-6A70-4975-8AD3-68386273A078}" dt="2023-05-04T18:43:23.576" v="15838" actId="255"/>
          <ac:spMkLst>
            <pc:docMk/>
            <pc:sldMk cId="469583055" sldId="339"/>
            <ac:spMk id="2" creationId="{41E6763D-BBD0-8E40-F7E9-7C52EEA8DF4C}"/>
          </ac:spMkLst>
        </pc:spChg>
        <pc:spChg chg="mod">
          <ac:chgData name="Evans, Jennifer A" userId="6dec9eb1-e78c-4cd0-a8a5-9f061f5c0e19" providerId="ADAL" clId="{74F141A7-6A70-4975-8AD3-68386273A078}" dt="2023-05-04T18:41:08.478" v="15759" actId="20577"/>
          <ac:spMkLst>
            <pc:docMk/>
            <pc:sldMk cId="469583055" sldId="339"/>
            <ac:spMk id="8" creationId="{BC804451-C5A4-7683-7C56-9FC37A31D870}"/>
          </ac:spMkLst>
        </pc:spChg>
        <pc:spChg chg="add del">
          <ac:chgData name="Evans, Jennifer A" userId="6dec9eb1-e78c-4cd0-a8a5-9f061f5c0e19" providerId="ADAL" clId="{74F141A7-6A70-4975-8AD3-68386273A078}" dt="2023-04-27T13:43:54.722" v="5473" actId="478"/>
          <ac:spMkLst>
            <pc:docMk/>
            <pc:sldMk cId="469583055" sldId="339"/>
            <ac:spMk id="9" creationId="{E03302B5-D44D-398D-696B-95234F3D6E28}"/>
          </ac:spMkLst>
        </pc:spChg>
        <pc:spChg chg="add del mod">
          <ac:chgData name="Evans, Jennifer A" userId="6dec9eb1-e78c-4cd0-a8a5-9f061f5c0e19" providerId="ADAL" clId="{74F141A7-6A70-4975-8AD3-68386273A078}" dt="2023-04-27T13:43:31.668" v="5466" actId="478"/>
          <ac:spMkLst>
            <pc:docMk/>
            <pc:sldMk cId="469583055" sldId="339"/>
            <ac:spMk id="10" creationId="{644D72E0-A121-4158-5B54-5A9D66BFFF2E}"/>
          </ac:spMkLst>
        </pc:spChg>
        <pc:spChg chg="add del mod">
          <ac:chgData name="Evans, Jennifer A" userId="6dec9eb1-e78c-4cd0-a8a5-9f061f5c0e19" providerId="ADAL" clId="{74F141A7-6A70-4975-8AD3-68386273A078}" dt="2023-04-27T13:41:46.911" v="5436" actId="21"/>
          <ac:spMkLst>
            <pc:docMk/>
            <pc:sldMk cId="469583055" sldId="339"/>
            <ac:spMk id="14" creationId="{59BA527D-DD25-2E39-763C-52F296D8C2FE}"/>
          </ac:spMkLst>
        </pc:spChg>
        <pc:spChg chg="add del mod">
          <ac:chgData name="Evans, Jennifer A" userId="6dec9eb1-e78c-4cd0-a8a5-9f061f5c0e19" providerId="ADAL" clId="{74F141A7-6A70-4975-8AD3-68386273A078}" dt="2023-04-27T13:43:30.556" v="5461" actId="478"/>
          <ac:spMkLst>
            <pc:docMk/>
            <pc:sldMk cId="469583055" sldId="339"/>
            <ac:spMk id="16" creationId="{E49DD0B0-9F4F-4783-1B99-847E7B803626}"/>
          </ac:spMkLst>
        </pc:spChg>
        <pc:picChg chg="add del mod">
          <ac:chgData name="Evans, Jennifer A" userId="6dec9eb1-e78c-4cd0-a8a5-9f061f5c0e19" providerId="ADAL" clId="{74F141A7-6A70-4975-8AD3-68386273A078}" dt="2023-04-27T13:43:31.892" v="5467" actId="931"/>
          <ac:picMkLst>
            <pc:docMk/>
            <pc:sldMk cId="469583055" sldId="339"/>
            <ac:picMk id="4" creationId="{9C9C3CCA-093B-1D51-8CCC-C43FE04F27F2}"/>
          </ac:picMkLst>
        </pc:picChg>
        <pc:picChg chg="add del mod">
          <ac:chgData name="Evans, Jennifer A" userId="6dec9eb1-e78c-4cd0-a8a5-9f061f5c0e19" providerId="ADAL" clId="{74F141A7-6A70-4975-8AD3-68386273A078}" dt="2023-04-27T13:43:31.444" v="5465" actId="931"/>
          <ac:picMkLst>
            <pc:docMk/>
            <pc:sldMk cId="469583055" sldId="339"/>
            <ac:picMk id="12" creationId="{D3B3F26E-2688-590A-538E-4E5E0E275FB9}"/>
          </ac:picMkLst>
        </pc:picChg>
        <pc:picChg chg="add del mod">
          <ac:chgData name="Evans, Jennifer A" userId="6dec9eb1-e78c-4cd0-a8a5-9f061f5c0e19" providerId="ADAL" clId="{74F141A7-6A70-4975-8AD3-68386273A078}" dt="2023-04-27T13:43:29.803" v="5459" actId="931"/>
          <ac:picMkLst>
            <pc:docMk/>
            <pc:sldMk cId="469583055" sldId="339"/>
            <ac:picMk id="18" creationId="{0B5D70E3-9D4D-DAD6-5B63-4CEAC291B7C5}"/>
          </ac:picMkLst>
        </pc:picChg>
      </pc:sldChg>
      <pc:sldChg chg="addSp delSp modSp add mod modTransition">
        <pc:chgData name="Evans, Jennifer A" userId="6dec9eb1-e78c-4cd0-a8a5-9f061f5c0e19" providerId="ADAL" clId="{74F141A7-6A70-4975-8AD3-68386273A078}" dt="2023-05-03T12:51:16.505" v="15744"/>
        <pc:sldMkLst>
          <pc:docMk/>
          <pc:sldMk cId="247815913" sldId="340"/>
        </pc:sldMkLst>
        <pc:spChg chg="mod">
          <ac:chgData name="Evans, Jennifer A" userId="6dec9eb1-e78c-4cd0-a8a5-9f061f5c0e19" providerId="ADAL" clId="{74F141A7-6A70-4975-8AD3-68386273A078}" dt="2023-04-27T19:16:34.834" v="14382" actId="2711"/>
          <ac:spMkLst>
            <pc:docMk/>
            <pc:sldMk cId="247815913" sldId="340"/>
            <ac:spMk id="8" creationId="{BC804451-C5A4-7683-7C56-9FC37A31D870}"/>
          </ac:spMkLst>
        </pc:spChg>
        <pc:picChg chg="add mod">
          <ac:chgData name="Evans, Jennifer A" userId="6dec9eb1-e78c-4cd0-a8a5-9f061f5c0e19" providerId="ADAL" clId="{74F141A7-6A70-4975-8AD3-68386273A078}" dt="2023-04-27T15:25:22.738" v="6749" actId="14100"/>
          <ac:picMkLst>
            <pc:docMk/>
            <pc:sldMk cId="247815913" sldId="340"/>
            <ac:picMk id="4" creationId="{14EBFC98-D139-EBB6-BF3D-390265DCF6EF}"/>
          </ac:picMkLst>
        </pc:picChg>
        <pc:picChg chg="del">
          <ac:chgData name="Evans, Jennifer A" userId="6dec9eb1-e78c-4cd0-a8a5-9f061f5c0e19" providerId="ADAL" clId="{74F141A7-6A70-4975-8AD3-68386273A078}" dt="2023-04-27T14:15:26.283" v="5949" actId="478"/>
          <ac:picMkLst>
            <pc:docMk/>
            <pc:sldMk cId="247815913" sldId="340"/>
            <ac:picMk id="14" creationId="{012CA751-0754-516B-38FB-172E272E49EC}"/>
          </ac:picMkLst>
        </pc:picChg>
      </pc:sldChg>
      <pc:sldChg chg="addSp delSp modSp add mod modTransition delCm modCm modNotes">
        <pc:chgData name="Evans, Jennifer A" userId="6dec9eb1-e78c-4cd0-a8a5-9f061f5c0e19" providerId="ADAL" clId="{74F141A7-6A70-4975-8AD3-68386273A078}" dt="2023-05-10T14:34:28.952" v="16535" actId="948"/>
        <pc:sldMkLst>
          <pc:docMk/>
          <pc:sldMk cId="701620469" sldId="341"/>
        </pc:sldMkLst>
        <pc:spChg chg="mod">
          <ac:chgData name="Evans, Jennifer A" userId="6dec9eb1-e78c-4cd0-a8a5-9f061f5c0e19" providerId="ADAL" clId="{74F141A7-6A70-4975-8AD3-68386273A078}" dt="2023-05-10T14:34:28.952" v="16535" actId="948"/>
          <ac:spMkLst>
            <pc:docMk/>
            <pc:sldMk cId="701620469" sldId="341"/>
            <ac:spMk id="8" creationId="{BC804451-C5A4-7683-7C56-9FC37A31D870}"/>
          </ac:spMkLst>
        </pc:spChg>
        <pc:picChg chg="add del mod">
          <ac:chgData name="Evans, Jennifer A" userId="6dec9eb1-e78c-4cd0-a8a5-9f061f5c0e19" providerId="ADAL" clId="{74F141A7-6A70-4975-8AD3-68386273A078}" dt="2023-04-27T16:19:44.750" v="9423" actId="478"/>
          <ac:picMkLst>
            <pc:docMk/>
            <pc:sldMk cId="701620469" sldId="341"/>
            <ac:picMk id="4" creationId="{F53949D6-2040-88F9-980B-404B0326FC2D}"/>
          </ac:picMkLst>
        </pc:picChg>
        <pc:picChg chg="add del mod">
          <ac:chgData name="Evans, Jennifer A" userId="6dec9eb1-e78c-4cd0-a8a5-9f061f5c0e19" providerId="ADAL" clId="{74F141A7-6A70-4975-8AD3-68386273A078}" dt="2023-04-27T16:23:57.336" v="9435" actId="478"/>
          <ac:picMkLst>
            <pc:docMk/>
            <pc:sldMk cId="701620469" sldId="341"/>
            <ac:picMk id="9" creationId="{E4A1D8A1-59DE-B1EB-15A6-0A5759FEA958}"/>
          </ac:picMkLst>
        </pc:picChg>
        <pc:picChg chg="add mod">
          <ac:chgData name="Evans, Jennifer A" userId="6dec9eb1-e78c-4cd0-a8a5-9f061f5c0e19" providerId="ADAL" clId="{74F141A7-6A70-4975-8AD3-68386273A078}" dt="2023-05-05T11:45:36.197" v="15898" actId="1076"/>
          <ac:picMkLst>
            <pc:docMk/>
            <pc:sldMk cId="701620469" sldId="341"/>
            <ac:picMk id="11" creationId="{5EDAAF3A-37BB-B706-F811-ED2EC8133688}"/>
          </ac:picMkLst>
        </pc:picChg>
      </pc:sldChg>
      <pc:sldChg chg="add del">
        <pc:chgData name="Evans, Jennifer A" userId="6dec9eb1-e78c-4cd0-a8a5-9f061f5c0e19" providerId="ADAL" clId="{74F141A7-6A70-4975-8AD3-68386273A078}" dt="2023-04-27T16:22:22.913" v="9431" actId="2696"/>
        <pc:sldMkLst>
          <pc:docMk/>
          <pc:sldMk cId="2111335824" sldId="342"/>
        </pc:sldMkLst>
      </pc:sldChg>
      <pc:sldChg chg="addSp delSp modSp add del mod modTransition delCm modCm modNotes">
        <pc:chgData name="Evans, Jennifer A" userId="6dec9eb1-e78c-4cd0-a8a5-9f061f5c0e19" providerId="ADAL" clId="{74F141A7-6A70-4975-8AD3-68386273A078}" dt="2023-05-10T14:34:12.964" v="16534" actId="948"/>
        <pc:sldMkLst>
          <pc:docMk/>
          <pc:sldMk cId="401306715" sldId="343"/>
        </pc:sldMkLst>
        <pc:spChg chg="mod">
          <ac:chgData name="Evans, Jennifer A" userId="6dec9eb1-e78c-4cd0-a8a5-9f061f5c0e19" providerId="ADAL" clId="{74F141A7-6A70-4975-8AD3-68386273A078}" dt="2023-05-10T14:34:12.964" v="16534" actId="948"/>
          <ac:spMkLst>
            <pc:docMk/>
            <pc:sldMk cId="401306715" sldId="343"/>
            <ac:spMk id="8" creationId="{BC804451-C5A4-7683-7C56-9FC37A31D870}"/>
          </ac:spMkLst>
        </pc:spChg>
        <pc:picChg chg="add mod">
          <ac:chgData name="Evans, Jennifer A" userId="6dec9eb1-e78c-4cd0-a8a5-9f061f5c0e19" providerId="ADAL" clId="{74F141A7-6A70-4975-8AD3-68386273A078}" dt="2023-04-27T19:19:29.020" v="14397" actId="1076"/>
          <ac:picMkLst>
            <pc:docMk/>
            <pc:sldMk cId="401306715" sldId="343"/>
            <ac:picMk id="4" creationId="{469145CF-BD64-AB03-50CF-2CBEA316936A}"/>
          </ac:picMkLst>
        </pc:picChg>
        <pc:picChg chg="del">
          <ac:chgData name="Evans, Jennifer A" userId="6dec9eb1-e78c-4cd0-a8a5-9f061f5c0e19" providerId="ADAL" clId="{74F141A7-6A70-4975-8AD3-68386273A078}" dt="2023-04-27T16:23:59.622" v="9436" actId="478"/>
          <ac:picMkLst>
            <pc:docMk/>
            <pc:sldMk cId="401306715" sldId="343"/>
            <ac:picMk id="9" creationId="{E4A1D8A1-59DE-B1EB-15A6-0A5759FEA958}"/>
          </ac:picMkLst>
        </pc:picChg>
      </pc:sldChg>
      <pc:sldChg chg="addSp delSp modSp add mod modTransition modNotes">
        <pc:chgData name="Evans, Jennifer A" userId="6dec9eb1-e78c-4cd0-a8a5-9f061f5c0e19" providerId="ADAL" clId="{74F141A7-6A70-4975-8AD3-68386273A078}" dt="2023-05-10T14:34:42.656" v="16536" actId="948"/>
        <pc:sldMkLst>
          <pc:docMk/>
          <pc:sldMk cId="2718537002" sldId="344"/>
        </pc:sldMkLst>
        <pc:spChg chg="mod">
          <ac:chgData name="Evans, Jennifer A" userId="6dec9eb1-e78c-4cd0-a8a5-9f061f5c0e19" providerId="ADAL" clId="{74F141A7-6A70-4975-8AD3-68386273A078}" dt="2023-05-10T14:34:42.656" v="16536" actId="948"/>
          <ac:spMkLst>
            <pc:docMk/>
            <pc:sldMk cId="2718537002" sldId="344"/>
            <ac:spMk id="8" creationId="{BC804451-C5A4-7683-7C56-9FC37A31D870}"/>
          </ac:spMkLst>
        </pc:spChg>
        <pc:picChg chg="add del mod">
          <ac:chgData name="Evans, Jennifer A" userId="6dec9eb1-e78c-4cd0-a8a5-9f061f5c0e19" providerId="ADAL" clId="{74F141A7-6A70-4975-8AD3-68386273A078}" dt="2023-04-27T16:26:11.337" v="9466" actId="478"/>
          <ac:picMkLst>
            <pc:docMk/>
            <pc:sldMk cId="2718537002" sldId="344"/>
            <ac:picMk id="4" creationId="{D39E28D0-DC0D-74D7-A1E9-280D737EE546}"/>
          </ac:picMkLst>
        </pc:picChg>
        <pc:picChg chg="del">
          <ac:chgData name="Evans, Jennifer A" userId="6dec9eb1-e78c-4cd0-a8a5-9f061f5c0e19" providerId="ADAL" clId="{74F141A7-6A70-4975-8AD3-68386273A078}" dt="2023-04-27T16:24:03.943" v="9437" actId="478"/>
          <ac:picMkLst>
            <pc:docMk/>
            <pc:sldMk cId="2718537002" sldId="344"/>
            <ac:picMk id="9" creationId="{E4A1D8A1-59DE-B1EB-15A6-0A5759FEA958}"/>
          </ac:picMkLst>
        </pc:picChg>
        <pc:picChg chg="add mod">
          <ac:chgData name="Evans, Jennifer A" userId="6dec9eb1-e78c-4cd0-a8a5-9f061f5c0e19" providerId="ADAL" clId="{74F141A7-6A70-4975-8AD3-68386273A078}" dt="2023-04-27T16:27:28.664" v="9478" actId="14100"/>
          <ac:picMkLst>
            <pc:docMk/>
            <pc:sldMk cId="2718537002" sldId="344"/>
            <ac:picMk id="10" creationId="{F2D1AC9B-5245-F713-42B5-379B909899E3}"/>
          </ac:picMkLst>
        </pc:picChg>
      </pc:sldChg>
      <pc:sldChg chg="modSp add mod ord modTransition">
        <pc:chgData name="Evans, Jennifer A" userId="6dec9eb1-e78c-4cd0-a8a5-9f061f5c0e19" providerId="ADAL" clId="{74F141A7-6A70-4975-8AD3-68386273A078}" dt="2023-05-10T14:39:30.169" v="16576" actId="5793"/>
        <pc:sldMkLst>
          <pc:docMk/>
          <pc:sldMk cId="2307179652" sldId="345"/>
        </pc:sldMkLst>
        <pc:spChg chg="mod">
          <ac:chgData name="Evans, Jennifer A" userId="6dec9eb1-e78c-4cd0-a8a5-9f061f5c0e19" providerId="ADAL" clId="{74F141A7-6A70-4975-8AD3-68386273A078}" dt="2023-05-10T14:39:30.169" v="16576" actId="5793"/>
          <ac:spMkLst>
            <pc:docMk/>
            <pc:sldMk cId="2307179652" sldId="345"/>
            <ac:spMk id="8" creationId="{BC804451-C5A4-7683-7C56-9FC37A31D870}"/>
          </ac:spMkLst>
        </pc:spChg>
        <pc:picChg chg="mod">
          <ac:chgData name="Evans, Jennifer A" userId="6dec9eb1-e78c-4cd0-a8a5-9f061f5c0e19" providerId="ADAL" clId="{74F141A7-6A70-4975-8AD3-68386273A078}" dt="2023-04-27T19:20:11.108" v="14401" actId="1076"/>
          <ac:picMkLst>
            <pc:docMk/>
            <pc:sldMk cId="2307179652" sldId="345"/>
            <ac:picMk id="4" creationId="{469145CF-BD64-AB03-50CF-2CBEA316936A}"/>
          </ac:picMkLst>
        </pc:picChg>
      </pc:sldChg>
      <pc:sldChg chg="add del">
        <pc:chgData name="Evans, Jennifer A" userId="6dec9eb1-e78c-4cd0-a8a5-9f061f5c0e19" providerId="ADAL" clId="{74F141A7-6A70-4975-8AD3-68386273A078}" dt="2023-04-27T17:10:08.562" v="11479" actId="47"/>
        <pc:sldMkLst>
          <pc:docMk/>
          <pc:sldMk cId="768493716" sldId="346"/>
        </pc:sldMkLst>
      </pc:sldChg>
      <pc:sldChg chg="modSp add mod modTransition modNotes">
        <pc:chgData name="Evans, Jennifer A" userId="6dec9eb1-e78c-4cd0-a8a5-9f061f5c0e19" providerId="ADAL" clId="{74F141A7-6A70-4975-8AD3-68386273A078}" dt="2023-05-10T14:44:28.480" v="16602" actId="5793"/>
        <pc:sldMkLst>
          <pc:docMk/>
          <pc:sldMk cId="374424371" sldId="347"/>
        </pc:sldMkLst>
        <pc:spChg chg="mod">
          <ac:chgData name="Evans, Jennifer A" userId="6dec9eb1-e78c-4cd0-a8a5-9f061f5c0e19" providerId="ADAL" clId="{74F141A7-6A70-4975-8AD3-68386273A078}" dt="2023-05-10T14:44:28.480" v="16602" actId="5793"/>
          <ac:spMkLst>
            <pc:docMk/>
            <pc:sldMk cId="374424371" sldId="347"/>
            <ac:spMk id="8" creationId="{BC804451-C5A4-7683-7C56-9FC37A31D870}"/>
          </ac:spMkLst>
        </pc:spChg>
        <pc:picChg chg="mod">
          <ac:chgData name="Evans, Jennifer A" userId="6dec9eb1-e78c-4cd0-a8a5-9f061f5c0e19" providerId="ADAL" clId="{74F141A7-6A70-4975-8AD3-68386273A078}" dt="2023-04-27T17:26:17.652" v="12826" actId="1076"/>
          <ac:picMkLst>
            <pc:docMk/>
            <pc:sldMk cId="374424371" sldId="347"/>
            <ac:picMk id="4" creationId="{469145CF-BD64-AB03-50CF-2CBEA316936A}"/>
          </ac:picMkLst>
        </pc:picChg>
      </pc:sldChg>
      <pc:sldChg chg="addSp delSp modSp add mod ord modTransition modNotes">
        <pc:chgData name="Evans, Jennifer A" userId="6dec9eb1-e78c-4cd0-a8a5-9f061f5c0e19" providerId="ADAL" clId="{74F141A7-6A70-4975-8AD3-68386273A078}" dt="2023-05-10T14:20:56.165" v="16252"/>
        <pc:sldMkLst>
          <pc:docMk/>
          <pc:sldMk cId="1504625334" sldId="348"/>
        </pc:sldMkLst>
        <pc:spChg chg="mod">
          <ac:chgData name="Evans, Jennifer A" userId="6dec9eb1-e78c-4cd0-a8a5-9f061f5c0e19" providerId="ADAL" clId="{74F141A7-6A70-4975-8AD3-68386273A078}" dt="2023-05-10T14:20:41.670" v="16251" actId="20577"/>
          <ac:spMkLst>
            <pc:docMk/>
            <pc:sldMk cId="1504625334" sldId="348"/>
            <ac:spMk id="2" creationId="{8770292C-BEEE-A87F-49B7-ECEEFB8AC9E0}"/>
          </ac:spMkLst>
        </pc:spChg>
        <pc:spChg chg="add del mod">
          <ac:chgData name="Evans, Jennifer A" userId="6dec9eb1-e78c-4cd0-a8a5-9f061f5c0e19" providerId="ADAL" clId="{74F141A7-6A70-4975-8AD3-68386273A078}" dt="2023-05-10T14:20:36.718" v="16240" actId="21"/>
          <ac:spMkLst>
            <pc:docMk/>
            <pc:sldMk cId="1504625334" sldId="348"/>
            <ac:spMk id="5" creationId="{5615D585-5B6A-4B85-D705-A66ABF5E7311}"/>
          </ac:spMkLst>
        </pc:spChg>
        <pc:picChg chg="add mod">
          <ac:chgData name="Evans, Jennifer A" userId="6dec9eb1-e78c-4cd0-a8a5-9f061f5c0e19" providerId="ADAL" clId="{74F141A7-6A70-4975-8AD3-68386273A078}" dt="2023-05-10T14:20:56.165" v="16252"/>
          <ac:picMkLst>
            <pc:docMk/>
            <pc:sldMk cId="1504625334" sldId="348"/>
            <ac:picMk id="6" creationId="{DD99EC3E-9CEB-D19F-57D7-14AB35088B23}"/>
          </ac:picMkLst>
        </pc:picChg>
      </pc:sldChg>
      <pc:sldChg chg="addSp delSp modSp add mod ord modTransition modNotes">
        <pc:chgData name="Evans, Jennifer A" userId="6dec9eb1-e78c-4cd0-a8a5-9f061f5c0e19" providerId="ADAL" clId="{74F141A7-6A70-4975-8AD3-68386273A078}" dt="2023-05-10T14:18:32.397" v="16176" actId="1076"/>
        <pc:sldMkLst>
          <pc:docMk/>
          <pc:sldMk cId="3784497038" sldId="349"/>
        </pc:sldMkLst>
        <pc:spChg chg="mod">
          <ac:chgData name="Evans, Jennifer A" userId="6dec9eb1-e78c-4cd0-a8a5-9f061f5c0e19" providerId="ADAL" clId="{74F141A7-6A70-4975-8AD3-68386273A078}" dt="2023-05-10T14:17:13.037" v="16171" actId="20577"/>
          <ac:spMkLst>
            <pc:docMk/>
            <pc:sldMk cId="3784497038" sldId="349"/>
            <ac:spMk id="2" creationId="{8770292C-BEEE-A87F-49B7-ECEEFB8AC9E0}"/>
          </ac:spMkLst>
        </pc:spChg>
        <pc:spChg chg="del mod">
          <ac:chgData name="Evans, Jennifer A" userId="6dec9eb1-e78c-4cd0-a8a5-9f061f5c0e19" providerId="ADAL" clId="{74F141A7-6A70-4975-8AD3-68386273A078}" dt="2023-05-10T14:16:57.917" v="16145" actId="478"/>
          <ac:spMkLst>
            <pc:docMk/>
            <pc:sldMk cId="3784497038" sldId="349"/>
            <ac:spMk id="5" creationId="{5615D585-5B6A-4B85-D705-A66ABF5E7311}"/>
          </ac:spMkLst>
        </pc:spChg>
        <pc:picChg chg="add mod">
          <ac:chgData name="Evans, Jennifer A" userId="6dec9eb1-e78c-4cd0-a8a5-9f061f5c0e19" providerId="ADAL" clId="{74F141A7-6A70-4975-8AD3-68386273A078}" dt="2023-05-10T14:18:32.397" v="16176" actId="1076"/>
          <ac:picMkLst>
            <pc:docMk/>
            <pc:sldMk cId="3784497038" sldId="349"/>
            <ac:picMk id="7" creationId="{851EA300-D400-D809-C1DC-2E8221BEE779}"/>
          </ac:picMkLst>
        </pc:picChg>
      </pc:sldChg>
      <pc:sldChg chg="new del">
        <pc:chgData name="Evans, Jennifer A" userId="6dec9eb1-e78c-4cd0-a8a5-9f061f5c0e19" providerId="ADAL" clId="{74F141A7-6A70-4975-8AD3-68386273A078}" dt="2023-05-03T12:50:34.027" v="15739" actId="680"/>
        <pc:sldMkLst>
          <pc:docMk/>
          <pc:sldMk cId="141050363" sldId="350"/>
        </pc:sldMkLst>
      </pc:sldChg>
      <pc:sldChg chg="new del">
        <pc:chgData name="Evans, Jennifer A" userId="6dec9eb1-e78c-4cd0-a8a5-9f061f5c0e19" providerId="ADAL" clId="{74F141A7-6A70-4975-8AD3-68386273A078}" dt="2023-05-03T12:50:25.740" v="15737" actId="2696"/>
        <pc:sldMkLst>
          <pc:docMk/>
          <pc:sldMk cId="1170955474" sldId="350"/>
        </pc:sldMkLst>
      </pc:sldChg>
      <pc:sldMasterChg chg="modTransition modSldLayout">
        <pc:chgData name="Evans, Jennifer A" userId="6dec9eb1-e78c-4cd0-a8a5-9f061f5c0e19" providerId="ADAL" clId="{74F141A7-6A70-4975-8AD3-68386273A078}" dt="2023-05-03T12:51:16.505" v="15744"/>
        <pc:sldMasterMkLst>
          <pc:docMk/>
          <pc:sldMasterMk cId="1128105955" sldId="2147483675"/>
        </pc:sldMasterMkLst>
        <pc:sldLayoutChg chg="modTransition">
          <pc:chgData name="Evans, Jennifer A" userId="6dec9eb1-e78c-4cd0-a8a5-9f061f5c0e19" providerId="ADAL" clId="{74F141A7-6A70-4975-8AD3-68386273A078}" dt="2023-05-03T12:51:16.505" v="15744"/>
          <pc:sldLayoutMkLst>
            <pc:docMk/>
            <pc:sldMasterMk cId="1128105955" sldId="2147483675"/>
            <pc:sldLayoutMk cId="2707685323" sldId="2147483678"/>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200346628" sldId="2147483679"/>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3525382201" sldId="2147483680"/>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268594094" sldId="2147483682"/>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745407444" sldId="2147483683"/>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561400664" sldId="2147483685"/>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910209235" sldId="2147483687"/>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3572205452" sldId="2147483688"/>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594780540" sldId="2147483689"/>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419457053" sldId="2147483690"/>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3391138838" sldId="2147483693"/>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3278942330" sldId="2147483694"/>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393174346" sldId="2147483695"/>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1882097487" sldId="2147483696"/>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1936232984" sldId="2147483697"/>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1260348280" sldId="2147483698"/>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786170104" sldId="2147483699"/>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3064848025" sldId="2147483700"/>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928517756" sldId="2147483702"/>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3656317545" sldId="2147483704"/>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174760782" sldId="2147483705"/>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270664251" sldId="2147483706"/>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536125074" sldId="2147483707"/>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3515169728" sldId="2147483708"/>
          </pc:sldLayoutMkLst>
        </pc:sldLayoutChg>
      </pc:sldMasterChg>
    </pc:docChg>
  </pc:docChgLst>
  <pc:docChgLst>
    <pc:chgData name="Evans, Jennifer A" userId="6dec9eb1-e78c-4cd0-a8a5-9f061f5c0e19" providerId="ADAL" clId="{647B7688-AE5D-4B00-94AC-8F566D91B395}"/>
    <pc:docChg chg="undo custSel addSld delSld modSld sldOrd">
      <pc:chgData name="Evans, Jennifer A" userId="6dec9eb1-e78c-4cd0-a8a5-9f061f5c0e19" providerId="ADAL" clId="{647B7688-AE5D-4B00-94AC-8F566D91B395}" dt="2023-04-21T13:34:43.812" v="797" actId="20577"/>
      <pc:docMkLst>
        <pc:docMk/>
      </pc:docMkLst>
      <pc:sldChg chg="modSp mod">
        <pc:chgData name="Evans, Jennifer A" userId="6dec9eb1-e78c-4cd0-a8a5-9f061f5c0e19" providerId="ADAL" clId="{647B7688-AE5D-4B00-94AC-8F566D91B395}" dt="2023-04-21T13:23:41.828" v="128" actId="20577"/>
        <pc:sldMkLst>
          <pc:docMk/>
          <pc:sldMk cId="2987952827" sldId="273"/>
        </pc:sldMkLst>
        <pc:spChg chg="mod">
          <ac:chgData name="Evans, Jennifer A" userId="6dec9eb1-e78c-4cd0-a8a5-9f061f5c0e19" providerId="ADAL" clId="{647B7688-AE5D-4B00-94AC-8F566D91B395}" dt="2023-04-21T13:21:48.616" v="45" actId="20577"/>
          <ac:spMkLst>
            <pc:docMk/>
            <pc:sldMk cId="2987952827" sldId="273"/>
            <ac:spMk id="2" creationId="{00EB5541-496D-9D0D-D511-D9E140D2D13E}"/>
          </ac:spMkLst>
        </pc:spChg>
        <pc:spChg chg="mod">
          <ac:chgData name="Evans, Jennifer A" userId="6dec9eb1-e78c-4cd0-a8a5-9f061f5c0e19" providerId="ADAL" clId="{647B7688-AE5D-4B00-94AC-8F566D91B395}" dt="2023-04-21T13:23:41.828" v="128" actId="20577"/>
          <ac:spMkLst>
            <pc:docMk/>
            <pc:sldMk cId="2987952827" sldId="273"/>
            <ac:spMk id="3" creationId="{2E8C6993-1CB7-8C67-1375-9CE4F86329C5}"/>
          </ac:spMkLst>
        </pc:spChg>
      </pc:sldChg>
      <pc:sldChg chg="del">
        <pc:chgData name="Evans, Jennifer A" userId="6dec9eb1-e78c-4cd0-a8a5-9f061f5c0e19" providerId="ADAL" clId="{647B7688-AE5D-4B00-94AC-8F566D91B395}" dt="2023-04-21T13:27:55.298" v="378" actId="47"/>
        <pc:sldMkLst>
          <pc:docMk/>
          <pc:sldMk cId="2469276172" sldId="275"/>
        </pc:sldMkLst>
      </pc:sldChg>
      <pc:sldChg chg="modSp del mod">
        <pc:chgData name="Evans, Jennifer A" userId="6dec9eb1-e78c-4cd0-a8a5-9f061f5c0e19" providerId="ADAL" clId="{647B7688-AE5D-4B00-94AC-8F566D91B395}" dt="2023-04-21T13:26:08.681" v="291" actId="2696"/>
        <pc:sldMkLst>
          <pc:docMk/>
          <pc:sldMk cId="4032306026" sldId="279"/>
        </pc:sldMkLst>
        <pc:spChg chg="mod">
          <ac:chgData name="Evans, Jennifer A" userId="6dec9eb1-e78c-4cd0-a8a5-9f061f5c0e19" providerId="ADAL" clId="{647B7688-AE5D-4B00-94AC-8F566D91B395}" dt="2023-04-21T13:25:36.052" v="244" actId="20577"/>
          <ac:spMkLst>
            <pc:docMk/>
            <pc:sldMk cId="4032306026" sldId="279"/>
            <ac:spMk id="3" creationId="{9C1DEA80-5564-5024-ABF9-C953797812FC}"/>
          </ac:spMkLst>
        </pc:spChg>
      </pc:sldChg>
      <pc:sldChg chg="ord">
        <pc:chgData name="Evans, Jennifer A" userId="6dec9eb1-e78c-4cd0-a8a5-9f061f5c0e19" providerId="ADAL" clId="{647B7688-AE5D-4B00-94AC-8F566D91B395}" dt="2023-04-21T13:29:23.120" v="454"/>
        <pc:sldMkLst>
          <pc:docMk/>
          <pc:sldMk cId="402341223" sldId="281"/>
        </pc:sldMkLst>
      </pc:sldChg>
      <pc:sldChg chg="del">
        <pc:chgData name="Evans, Jennifer A" userId="6dec9eb1-e78c-4cd0-a8a5-9f061f5c0e19" providerId="ADAL" clId="{647B7688-AE5D-4B00-94AC-8F566D91B395}" dt="2023-04-21T13:28:11.245" v="379" actId="47"/>
        <pc:sldMkLst>
          <pc:docMk/>
          <pc:sldMk cId="64848070" sldId="284"/>
        </pc:sldMkLst>
      </pc:sldChg>
      <pc:sldChg chg="del">
        <pc:chgData name="Evans, Jennifer A" userId="6dec9eb1-e78c-4cd0-a8a5-9f061f5c0e19" providerId="ADAL" clId="{647B7688-AE5D-4B00-94AC-8F566D91B395}" dt="2023-04-21T13:28:11.245" v="379" actId="47"/>
        <pc:sldMkLst>
          <pc:docMk/>
          <pc:sldMk cId="2150574621" sldId="285"/>
        </pc:sldMkLst>
      </pc:sldChg>
      <pc:sldChg chg="modSp mod">
        <pc:chgData name="Evans, Jennifer A" userId="6dec9eb1-e78c-4cd0-a8a5-9f061f5c0e19" providerId="ADAL" clId="{647B7688-AE5D-4B00-94AC-8F566D91B395}" dt="2023-04-21T13:29:02.116" v="451" actId="20577"/>
        <pc:sldMkLst>
          <pc:docMk/>
          <pc:sldMk cId="534080349" sldId="287"/>
        </pc:sldMkLst>
        <pc:spChg chg="mod">
          <ac:chgData name="Evans, Jennifer A" userId="6dec9eb1-e78c-4cd0-a8a5-9f061f5c0e19" providerId="ADAL" clId="{647B7688-AE5D-4B00-94AC-8F566D91B395}" dt="2023-04-21T13:29:02.116" v="451" actId="20577"/>
          <ac:spMkLst>
            <pc:docMk/>
            <pc:sldMk cId="534080349" sldId="287"/>
            <ac:spMk id="2" creationId="{8770292C-BEEE-A87F-49B7-ECEEFB8AC9E0}"/>
          </ac:spMkLst>
        </pc:spChg>
        <pc:spChg chg="mod">
          <ac:chgData name="Evans, Jennifer A" userId="6dec9eb1-e78c-4cd0-a8a5-9f061f5c0e19" providerId="ADAL" clId="{647B7688-AE5D-4B00-94AC-8F566D91B395}" dt="2023-04-21T13:24:20.418" v="168" actId="20577"/>
          <ac:spMkLst>
            <pc:docMk/>
            <pc:sldMk cId="534080349" sldId="287"/>
            <ac:spMk id="3" creationId="{9AE0FE71-EFC1-1E4C-F919-CC03FE796E83}"/>
          </ac:spMkLst>
        </pc:spChg>
      </pc:sldChg>
      <pc:sldChg chg="del">
        <pc:chgData name="Evans, Jennifer A" userId="6dec9eb1-e78c-4cd0-a8a5-9f061f5c0e19" providerId="ADAL" clId="{647B7688-AE5D-4B00-94AC-8F566D91B395}" dt="2023-04-21T13:27:41.258" v="376" actId="47"/>
        <pc:sldMkLst>
          <pc:docMk/>
          <pc:sldMk cId="2596549340" sldId="288"/>
        </pc:sldMkLst>
      </pc:sldChg>
      <pc:sldChg chg="del">
        <pc:chgData name="Evans, Jennifer A" userId="6dec9eb1-e78c-4cd0-a8a5-9f061f5c0e19" providerId="ADAL" clId="{647B7688-AE5D-4B00-94AC-8F566D91B395}" dt="2023-04-21T13:27:41.258" v="376" actId="47"/>
        <pc:sldMkLst>
          <pc:docMk/>
          <pc:sldMk cId="6904477" sldId="289"/>
        </pc:sldMkLst>
      </pc:sldChg>
      <pc:sldChg chg="del">
        <pc:chgData name="Evans, Jennifer A" userId="6dec9eb1-e78c-4cd0-a8a5-9f061f5c0e19" providerId="ADAL" clId="{647B7688-AE5D-4B00-94AC-8F566D91B395}" dt="2023-04-21T13:27:41.258" v="376" actId="47"/>
        <pc:sldMkLst>
          <pc:docMk/>
          <pc:sldMk cId="3610429764" sldId="290"/>
        </pc:sldMkLst>
      </pc:sldChg>
      <pc:sldChg chg="del">
        <pc:chgData name="Evans, Jennifer A" userId="6dec9eb1-e78c-4cd0-a8a5-9f061f5c0e19" providerId="ADAL" clId="{647B7688-AE5D-4B00-94AC-8F566D91B395}" dt="2023-04-21T13:27:41.258" v="376" actId="47"/>
        <pc:sldMkLst>
          <pc:docMk/>
          <pc:sldMk cId="168423466" sldId="291"/>
        </pc:sldMkLst>
      </pc:sldChg>
      <pc:sldChg chg="modSp mod">
        <pc:chgData name="Evans, Jennifer A" userId="6dec9eb1-e78c-4cd0-a8a5-9f061f5c0e19" providerId="ADAL" clId="{647B7688-AE5D-4B00-94AC-8F566D91B395}" dt="2023-04-21T13:26:00.906" v="290" actId="20577"/>
        <pc:sldMkLst>
          <pc:docMk/>
          <pc:sldMk cId="3884779883" sldId="292"/>
        </pc:sldMkLst>
        <pc:spChg chg="mod">
          <ac:chgData name="Evans, Jennifer A" userId="6dec9eb1-e78c-4cd0-a8a5-9f061f5c0e19" providerId="ADAL" clId="{647B7688-AE5D-4B00-94AC-8F566D91B395}" dt="2023-04-21T13:25:53.521" v="288" actId="20577"/>
          <ac:spMkLst>
            <pc:docMk/>
            <pc:sldMk cId="3884779883" sldId="292"/>
            <ac:spMk id="3" creationId="{9C1DEA80-5564-5024-ABF9-C953797812FC}"/>
          </ac:spMkLst>
        </pc:spChg>
        <pc:spChg chg="mod">
          <ac:chgData name="Evans, Jennifer A" userId="6dec9eb1-e78c-4cd0-a8a5-9f061f5c0e19" providerId="ADAL" clId="{647B7688-AE5D-4B00-94AC-8F566D91B395}" dt="2023-04-21T13:26:00.906" v="290" actId="20577"/>
          <ac:spMkLst>
            <pc:docMk/>
            <pc:sldMk cId="3884779883" sldId="292"/>
            <ac:spMk id="8" creationId="{BC804451-C5A4-7683-7C56-9FC37A31D870}"/>
          </ac:spMkLst>
        </pc:spChg>
      </pc:sldChg>
      <pc:sldChg chg="del">
        <pc:chgData name="Evans, Jennifer A" userId="6dec9eb1-e78c-4cd0-a8a5-9f061f5c0e19" providerId="ADAL" clId="{647B7688-AE5D-4B00-94AC-8F566D91B395}" dt="2023-04-21T13:28:11.245" v="379" actId="47"/>
        <pc:sldMkLst>
          <pc:docMk/>
          <pc:sldMk cId="3494406035" sldId="293"/>
        </pc:sldMkLst>
      </pc:sldChg>
      <pc:sldChg chg="del">
        <pc:chgData name="Evans, Jennifer A" userId="6dec9eb1-e78c-4cd0-a8a5-9f061f5c0e19" providerId="ADAL" clId="{647B7688-AE5D-4B00-94AC-8F566D91B395}" dt="2023-04-21T13:28:11.245" v="379" actId="47"/>
        <pc:sldMkLst>
          <pc:docMk/>
          <pc:sldMk cId="2725193918" sldId="294"/>
        </pc:sldMkLst>
      </pc:sldChg>
      <pc:sldChg chg="del">
        <pc:chgData name="Evans, Jennifer A" userId="6dec9eb1-e78c-4cd0-a8a5-9f061f5c0e19" providerId="ADAL" clId="{647B7688-AE5D-4B00-94AC-8F566D91B395}" dt="2023-04-21T13:28:11.245" v="379" actId="47"/>
        <pc:sldMkLst>
          <pc:docMk/>
          <pc:sldMk cId="3784970729" sldId="295"/>
        </pc:sldMkLst>
      </pc:sldChg>
      <pc:sldChg chg="del">
        <pc:chgData name="Evans, Jennifer A" userId="6dec9eb1-e78c-4cd0-a8a5-9f061f5c0e19" providerId="ADAL" clId="{647B7688-AE5D-4B00-94AC-8F566D91B395}" dt="2023-04-21T13:28:11.245" v="379" actId="47"/>
        <pc:sldMkLst>
          <pc:docMk/>
          <pc:sldMk cId="600138415" sldId="296"/>
        </pc:sldMkLst>
      </pc:sldChg>
      <pc:sldChg chg="del">
        <pc:chgData name="Evans, Jennifer A" userId="6dec9eb1-e78c-4cd0-a8a5-9f061f5c0e19" providerId="ADAL" clId="{647B7688-AE5D-4B00-94AC-8F566D91B395}" dt="2023-04-21T13:28:11.245" v="379" actId="47"/>
        <pc:sldMkLst>
          <pc:docMk/>
          <pc:sldMk cId="3755918525" sldId="297"/>
        </pc:sldMkLst>
      </pc:sldChg>
      <pc:sldChg chg="del">
        <pc:chgData name="Evans, Jennifer A" userId="6dec9eb1-e78c-4cd0-a8a5-9f061f5c0e19" providerId="ADAL" clId="{647B7688-AE5D-4B00-94AC-8F566D91B395}" dt="2023-04-21T13:28:11.245" v="379" actId="47"/>
        <pc:sldMkLst>
          <pc:docMk/>
          <pc:sldMk cId="3395358477" sldId="298"/>
        </pc:sldMkLst>
      </pc:sldChg>
      <pc:sldChg chg="del">
        <pc:chgData name="Evans, Jennifer A" userId="6dec9eb1-e78c-4cd0-a8a5-9f061f5c0e19" providerId="ADAL" clId="{647B7688-AE5D-4B00-94AC-8F566D91B395}" dt="2023-04-21T13:28:11.245" v="379" actId="47"/>
        <pc:sldMkLst>
          <pc:docMk/>
          <pc:sldMk cId="2675856831" sldId="299"/>
        </pc:sldMkLst>
      </pc:sldChg>
      <pc:sldChg chg="del">
        <pc:chgData name="Evans, Jennifer A" userId="6dec9eb1-e78c-4cd0-a8a5-9f061f5c0e19" providerId="ADAL" clId="{647B7688-AE5D-4B00-94AC-8F566D91B395}" dt="2023-04-21T13:28:11.245" v="379" actId="47"/>
        <pc:sldMkLst>
          <pc:docMk/>
          <pc:sldMk cId="1350142277" sldId="300"/>
        </pc:sldMkLst>
      </pc:sldChg>
      <pc:sldChg chg="del">
        <pc:chgData name="Evans, Jennifer A" userId="6dec9eb1-e78c-4cd0-a8a5-9f061f5c0e19" providerId="ADAL" clId="{647B7688-AE5D-4B00-94AC-8F566D91B395}" dt="2023-04-21T13:28:11.245" v="379" actId="47"/>
        <pc:sldMkLst>
          <pc:docMk/>
          <pc:sldMk cId="2168120367" sldId="301"/>
        </pc:sldMkLst>
      </pc:sldChg>
      <pc:sldChg chg="del">
        <pc:chgData name="Evans, Jennifer A" userId="6dec9eb1-e78c-4cd0-a8a5-9f061f5c0e19" providerId="ADAL" clId="{647B7688-AE5D-4B00-94AC-8F566D91B395}" dt="2023-04-21T13:28:11.245" v="379" actId="47"/>
        <pc:sldMkLst>
          <pc:docMk/>
          <pc:sldMk cId="19239027" sldId="302"/>
        </pc:sldMkLst>
      </pc:sldChg>
      <pc:sldChg chg="del">
        <pc:chgData name="Evans, Jennifer A" userId="6dec9eb1-e78c-4cd0-a8a5-9f061f5c0e19" providerId="ADAL" clId="{647B7688-AE5D-4B00-94AC-8F566D91B395}" dt="2023-04-21T13:28:11.245" v="379" actId="47"/>
        <pc:sldMkLst>
          <pc:docMk/>
          <pc:sldMk cId="3630409163" sldId="303"/>
        </pc:sldMkLst>
      </pc:sldChg>
      <pc:sldChg chg="del">
        <pc:chgData name="Evans, Jennifer A" userId="6dec9eb1-e78c-4cd0-a8a5-9f061f5c0e19" providerId="ADAL" clId="{647B7688-AE5D-4B00-94AC-8F566D91B395}" dt="2023-04-21T13:28:11.245" v="379" actId="47"/>
        <pc:sldMkLst>
          <pc:docMk/>
          <pc:sldMk cId="4037938783" sldId="304"/>
        </pc:sldMkLst>
      </pc:sldChg>
      <pc:sldChg chg="del">
        <pc:chgData name="Evans, Jennifer A" userId="6dec9eb1-e78c-4cd0-a8a5-9f061f5c0e19" providerId="ADAL" clId="{647B7688-AE5D-4B00-94AC-8F566D91B395}" dt="2023-04-21T13:28:11.245" v="379" actId="47"/>
        <pc:sldMkLst>
          <pc:docMk/>
          <pc:sldMk cId="1366911449" sldId="305"/>
        </pc:sldMkLst>
      </pc:sldChg>
      <pc:sldChg chg="del">
        <pc:chgData name="Evans, Jennifer A" userId="6dec9eb1-e78c-4cd0-a8a5-9f061f5c0e19" providerId="ADAL" clId="{647B7688-AE5D-4B00-94AC-8F566D91B395}" dt="2023-04-21T13:28:11.245" v="379" actId="47"/>
        <pc:sldMkLst>
          <pc:docMk/>
          <pc:sldMk cId="3966545161" sldId="306"/>
        </pc:sldMkLst>
      </pc:sldChg>
      <pc:sldChg chg="del">
        <pc:chgData name="Evans, Jennifer A" userId="6dec9eb1-e78c-4cd0-a8a5-9f061f5c0e19" providerId="ADAL" clId="{647B7688-AE5D-4B00-94AC-8F566D91B395}" dt="2023-04-21T13:28:11.245" v="379" actId="47"/>
        <pc:sldMkLst>
          <pc:docMk/>
          <pc:sldMk cId="4046161907" sldId="307"/>
        </pc:sldMkLst>
      </pc:sldChg>
      <pc:sldChg chg="del">
        <pc:chgData name="Evans, Jennifer A" userId="6dec9eb1-e78c-4cd0-a8a5-9f061f5c0e19" providerId="ADAL" clId="{647B7688-AE5D-4B00-94AC-8F566D91B395}" dt="2023-04-21T13:28:11.245" v="379" actId="47"/>
        <pc:sldMkLst>
          <pc:docMk/>
          <pc:sldMk cId="4010249055" sldId="308"/>
        </pc:sldMkLst>
      </pc:sldChg>
      <pc:sldChg chg="del">
        <pc:chgData name="Evans, Jennifer A" userId="6dec9eb1-e78c-4cd0-a8a5-9f061f5c0e19" providerId="ADAL" clId="{647B7688-AE5D-4B00-94AC-8F566D91B395}" dt="2023-04-21T13:28:11.245" v="379" actId="47"/>
        <pc:sldMkLst>
          <pc:docMk/>
          <pc:sldMk cId="2675053308" sldId="309"/>
        </pc:sldMkLst>
      </pc:sldChg>
      <pc:sldChg chg="del">
        <pc:chgData name="Evans, Jennifer A" userId="6dec9eb1-e78c-4cd0-a8a5-9f061f5c0e19" providerId="ADAL" clId="{647B7688-AE5D-4B00-94AC-8F566D91B395}" dt="2023-04-21T13:28:11.245" v="379" actId="47"/>
        <pc:sldMkLst>
          <pc:docMk/>
          <pc:sldMk cId="68470917" sldId="310"/>
        </pc:sldMkLst>
      </pc:sldChg>
      <pc:sldChg chg="del">
        <pc:chgData name="Evans, Jennifer A" userId="6dec9eb1-e78c-4cd0-a8a5-9f061f5c0e19" providerId="ADAL" clId="{647B7688-AE5D-4B00-94AC-8F566D91B395}" dt="2023-04-21T13:27:41.258" v="376" actId="47"/>
        <pc:sldMkLst>
          <pc:docMk/>
          <pc:sldMk cId="2511885252" sldId="311"/>
        </pc:sldMkLst>
      </pc:sldChg>
      <pc:sldChg chg="del">
        <pc:chgData name="Evans, Jennifer A" userId="6dec9eb1-e78c-4cd0-a8a5-9f061f5c0e19" providerId="ADAL" clId="{647B7688-AE5D-4B00-94AC-8F566D91B395}" dt="2023-04-21T13:28:11.245" v="379" actId="47"/>
        <pc:sldMkLst>
          <pc:docMk/>
          <pc:sldMk cId="512027710" sldId="312"/>
        </pc:sldMkLst>
      </pc:sldChg>
      <pc:sldChg chg="del">
        <pc:chgData name="Evans, Jennifer A" userId="6dec9eb1-e78c-4cd0-a8a5-9f061f5c0e19" providerId="ADAL" clId="{647B7688-AE5D-4B00-94AC-8F566D91B395}" dt="2023-04-21T13:28:11.245" v="379" actId="47"/>
        <pc:sldMkLst>
          <pc:docMk/>
          <pc:sldMk cId="1085506422" sldId="313"/>
        </pc:sldMkLst>
      </pc:sldChg>
      <pc:sldChg chg="del">
        <pc:chgData name="Evans, Jennifer A" userId="6dec9eb1-e78c-4cd0-a8a5-9f061f5c0e19" providerId="ADAL" clId="{647B7688-AE5D-4B00-94AC-8F566D91B395}" dt="2023-04-21T13:28:11.245" v="379" actId="47"/>
        <pc:sldMkLst>
          <pc:docMk/>
          <pc:sldMk cId="1038252246" sldId="314"/>
        </pc:sldMkLst>
      </pc:sldChg>
      <pc:sldChg chg="modSp add mod">
        <pc:chgData name="Evans, Jennifer A" userId="6dec9eb1-e78c-4cd0-a8a5-9f061f5c0e19" providerId="ADAL" clId="{647B7688-AE5D-4B00-94AC-8F566D91B395}" dt="2023-04-21T13:33:41.919" v="759" actId="20577"/>
        <pc:sldMkLst>
          <pc:docMk/>
          <pc:sldMk cId="1781220830" sldId="315"/>
        </pc:sldMkLst>
        <pc:spChg chg="mod">
          <ac:chgData name="Evans, Jennifer A" userId="6dec9eb1-e78c-4cd0-a8a5-9f061f5c0e19" providerId="ADAL" clId="{647B7688-AE5D-4B00-94AC-8F566D91B395}" dt="2023-04-21T13:33:41.919" v="759" actId="20577"/>
          <ac:spMkLst>
            <pc:docMk/>
            <pc:sldMk cId="1781220830" sldId="315"/>
            <ac:spMk id="8" creationId="{BC804451-C5A4-7683-7C56-9FC37A31D870}"/>
          </ac:spMkLst>
        </pc:spChg>
      </pc:sldChg>
      <pc:sldChg chg="modSp add mod">
        <pc:chgData name="Evans, Jennifer A" userId="6dec9eb1-e78c-4cd0-a8a5-9f061f5c0e19" providerId="ADAL" clId="{647B7688-AE5D-4B00-94AC-8F566D91B395}" dt="2023-04-21T13:34:43.812" v="797" actId="20577"/>
        <pc:sldMkLst>
          <pc:docMk/>
          <pc:sldMk cId="2434224818" sldId="316"/>
        </pc:sldMkLst>
        <pc:spChg chg="mod">
          <ac:chgData name="Evans, Jennifer A" userId="6dec9eb1-e78c-4cd0-a8a5-9f061f5c0e19" providerId="ADAL" clId="{647B7688-AE5D-4B00-94AC-8F566D91B395}" dt="2023-04-21T13:34:43.812" v="797" actId="20577"/>
          <ac:spMkLst>
            <pc:docMk/>
            <pc:sldMk cId="2434224818" sldId="316"/>
            <ac:spMk id="8" creationId="{BC804451-C5A4-7683-7C56-9FC37A31D870}"/>
          </ac:spMkLst>
        </pc:spChg>
      </pc:sldChg>
      <pc:sldChg chg="modSp add mod">
        <pc:chgData name="Evans, Jennifer A" userId="6dec9eb1-e78c-4cd0-a8a5-9f061f5c0e19" providerId="ADAL" clId="{647B7688-AE5D-4B00-94AC-8F566D91B395}" dt="2023-04-21T13:27:28.827" v="375" actId="20577"/>
        <pc:sldMkLst>
          <pc:docMk/>
          <pc:sldMk cId="2071741121" sldId="317"/>
        </pc:sldMkLst>
        <pc:spChg chg="mod">
          <ac:chgData name="Evans, Jennifer A" userId="6dec9eb1-e78c-4cd0-a8a5-9f061f5c0e19" providerId="ADAL" clId="{647B7688-AE5D-4B00-94AC-8F566D91B395}" dt="2023-04-21T13:27:28.827" v="375" actId="20577"/>
          <ac:spMkLst>
            <pc:docMk/>
            <pc:sldMk cId="2071741121" sldId="317"/>
            <ac:spMk id="8" creationId="{BC804451-C5A4-7683-7C56-9FC37A31D870}"/>
          </ac:spMkLst>
        </pc:spChg>
      </pc:sldChg>
      <pc:sldChg chg="modSp add mod">
        <pc:chgData name="Evans, Jennifer A" userId="6dec9eb1-e78c-4cd0-a8a5-9f061f5c0e19" providerId="ADAL" clId="{647B7688-AE5D-4B00-94AC-8F566D91B395}" dt="2023-04-21T13:29:49.945" v="497" actId="20577"/>
        <pc:sldMkLst>
          <pc:docMk/>
          <pc:sldMk cId="2648553142" sldId="318"/>
        </pc:sldMkLst>
        <pc:spChg chg="mod">
          <ac:chgData name="Evans, Jennifer A" userId="6dec9eb1-e78c-4cd0-a8a5-9f061f5c0e19" providerId="ADAL" clId="{647B7688-AE5D-4B00-94AC-8F566D91B395}" dt="2023-04-21T13:29:49.945" v="497" actId="20577"/>
          <ac:spMkLst>
            <pc:docMk/>
            <pc:sldMk cId="2648553142" sldId="318"/>
            <ac:spMk id="2" creationId="{8770292C-BEEE-A87F-49B7-ECEEFB8AC9E0}"/>
          </ac:spMkLst>
        </pc:spChg>
      </pc:sldChg>
      <pc:sldChg chg="add">
        <pc:chgData name="Evans, Jennifer A" userId="6dec9eb1-e78c-4cd0-a8a5-9f061f5c0e19" providerId="ADAL" clId="{647B7688-AE5D-4B00-94AC-8F566D91B395}" dt="2023-04-21T13:27:52.658" v="377"/>
        <pc:sldMkLst>
          <pc:docMk/>
          <pc:sldMk cId="3749270052" sldId="319"/>
        </pc:sldMkLst>
      </pc:sldChg>
      <pc:sldChg chg="add">
        <pc:chgData name="Evans, Jennifer A" userId="6dec9eb1-e78c-4cd0-a8a5-9f061f5c0e19" providerId="ADAL" clId="{647B7688-AE5D-4B00-94AC-8F566D91B395}" dt="2023-04-21T13:27:52.658" v="377"/>
        <pc:sldMkLst>
          <pc:docMk/>
          <pc:sldMk cId="591932332" sldId="320"/>
        </pc:sldMkLst>
      </pc:sldChg>
      <pc:sldChg chg="add">
        <pc:chgData name="Evans, Jennifer A" userId="6dec9eb1-e78c-4cd0-a8a5-9f061f5c0e19" providerId="ADAL" clId="{647B7688-AE5D-4B00-94AC-8F566D91B395}" dt="2023-04-21T13:27:52.658" v="377"/>
        <pc:sldMkLst>
          <pc:docMk/>
          <pc:sldMk cId="2963890251" sldId="321"/>
        </pc:sldMkLst>
      </pc:sldChg>
      <pc:sldChg chg="add">
        <pc:chgData name="Evans, Jennifer A" userId="6dec9eb1-e78c-4cd0-a8a5-9f061f5c0e19" providerId="ADAL" clId="{647B7688-AE5D-4B00-94AC-8F566D91B395}" dt="2023-04-21T13:27:52.658" v="377"/>
        <pc:sldMkLst>
          <pc:docMk/>
          <pc:sldMk cId="355267574" sldId="322"/>
        </pc:sldMkLst>
      </pc:sldChg>
      <pc:sldChg chg="modSp add mod">
        <pc:chgData name="Evans, Jennifer A" userId="6dec9eb1-e78c-4cd0-a8a5-9f061f5c0e19" providerId="ADAL" clId="{647B7688-AE5D-4B00-94AC-8F566D91B395}" dt="2023-04-21T13:30:23.351" v="608" actId="20577"/>
        <pc:sldMkLst>
          <pc:docMk/>
          <pc:sldMk cId="1883950294" sldId="323"/>
        </pc:sldMkLst>
        <pc:spChg chg="mod">
          <ac:chgData name="Evans, Jennifer A" userId="6dec9eb1-e78c-4cd0-a8a5-9f061f5c0e19" providerId="ADAL" clId="{647B7688-AE5D-4B00-94AC-8F566D91B395}" dt="2023-04-21T13:30:23.351" v="608" actId="20577"/>
          <ac:spMkLst>
            <pc:docMk/>
            <pc:sldMk cId="1883950294" sldId="323"/>
            <ac:spMk id="2" creationId="{8770292C-BEEE-A87F-49B7-ECEEFB8AC9E0}"/>
          </ac:spMkLst>
        </pc:spChg>
      </pc:sldChg>
      <pc:sldChg chg="add">
        <pc:chgData name="Evans, Jennifer A" userId="6dec9eb1-e78c-4cd0-a8a5-9f061f5c0e19" providerId="ADAL" clId="{647B7688-AE5D-4B00-94AC-8F566D91B395}" dt="2023-04-21T13:28:22.490" v="380"/>
        <pc:sldMkLst>
          <pc:docMk/>
          <pc:sldMk cId="1948025218" sldId="324"/>
        </pc:sldMkLst>
      </pc:sldChg>
      <pc:sldChg chg="add">
        <pc:chgData name="Evans, Jennifer A" userId="6dec9eb1-e78c-4cd0-a8a5-9f061f5c0e19" providerId="ADAL" clId="{647B7688-AE5D-4B00-94AC-8F566D91B395}" dt="2023-04-21T13:28:22.490" v="380"/>
        <pc:sldMkLst>
          <pc:docMk/>
          <pc:sldMk cId="4213427724" sldId="325"/>
        </pc:sldMkLst>
      </pc:sldChg>
      <pc:sldChg chg="add">
        <pc:chgData name="Evans, Jennifer A" userId="6dec9eb1-e78c-4cd0-a8a5-9f061f5c0e19" providerId="ADAL" clId="{647B7688-AE5D-4B00-94AC-8F566D91B395}" dt="2023-04-21T13:28:22.490" v="380"/>
        <pc:sldMkLst>
          <pc:docMk/>
          <pc:sldMk cId="723079403" sldId="326"/>
        </pc:sldMkLst>
      </pc:sldChg>
      <pc:sldChg chg="add">
        <pc:chgData name="Evans, Jennifer A" userId="6dec9eb1-e78c-4cd0-a8a5-9f061f5c0e19" providerId="ADAL" clId="{647B7688-AE5D-4B00-94AC-8F566D91B395}" dt="2023-04-21T13:28:22.490" v="380"/>
        <pc:sldMkLst>
          <pc:docMk/>
          <pc:sldMk cId="1190060370" sldId="327"/>
        </pc:sldMkLst>
      </pc:sldChg>
      <pc:sldChg chg="modSp add mod">
        <pc:chgData name="Evans, Jennifer A" userId="6dec9eb1-e78c-4cd0-a8a5-9f061f5c0e19" providerId="ADAL" clId="{647B7688-AE5D-4B00-94AC-8F566D91B395}" dt="2023-04-21T13:31:22.523" v="726" actId="20577"/>
        <pc:sldMkLst>
          <pc:docMk/>
          <pc:sldMk cId="3983524799" sldId="328"/>
        </pc:sldMkLst>
        <pc:spChg chg="mod">
          <ac:chgData name="Evans, Jennifer A" userId="6dec9eb1-e78c-4cd0-a8a5-9f061f5c0e19" providerId="ADAL" clId="{647B7688-AE5D-4B00-94AC-8F566D91B395}" dt="2023-04-21T13:31:22.523" v="726" actId="20577"/>
          <ac:spMkLst>
            <pc:docMk/>
            <pc:sldMk cId="3983524799" sldId="328"/>
            <ac:spMk id="2" creationId="{8770292C-BEEE-A87F-49B7-ECEEFB8AC9E0}"/>
          </ac:spMkLst>
        </pc:spChg>
      </pc:sldChg>
      <pc:sldChg chg="add">
        <pc:chgData name="Evans, Jennifer A" userId="6dec9eb1-e78c-4cd0-a8a5-9f061f5c0e19" providerId="ADAL" clId="{647B7688-AE5D-4B00-94AC-8F566D91B395}" dt="2023-04-21T13:29:19.795" v="452"/>
        <pc:sldMkLst>
          <pc:docMk/>
          <pc:sldMk cId="1317069540" sldId="329"/>
        </pc:sldMkLst>
      </pc:sldChg>
      <pc:sldChg chg="add">
        <pc:chgData name="Evans, Jennifer A" userId="6dec9eb1-e78c-4cd0-a8a5-9f061f5c0e19" providerId="ADAL" clId="{647B7688-AE5D-4B00-94AC-8F566D91B395}" dt="2023-04-21T13:29:19.795" v="452"/>
        <pc:sldMkLst>
          <pc:docMk/>
          <pc:sldMk cId="3350990545" sldId="330"/>
        </pc:sldMkLst>
      </pc:sldChg>
      <pc:sldChg chg="add">
        <pc:chgData name="Evans, Jennifer A" userId="6dec9eb1-e78c-4cd0-a8a5-9f061f5c0e19" providerId="ADAL" clId="{647B7688-AE5D-4B00-94AC-8F566D91B395}" dt="2023-04-21T13:29:19.795" v="452"/>
        <pc:sldMkLst>
          <pc:docMk/>
          <pc:sldMk cId="1080601119" sldId="331"/>
        </pc:sldMkLst>
      </pc:sldChg>
      <pc:sldChg chg="add">
        <pc:chgData name="Evans, Jennifer A" userId="6dec9eb1-e78c-4cd0-a8a5-9f061f5c0e19" providerId="ADAL" clId="{647B7688-AE5D-4B00-94AC-8F566D91B395}" dt="2023-04-21T13:29:19.795" v="452"/>
        <pc:sldMkLst>
          <pc:docMk/>
          <pc:sldMk cId="3375537241" sldId="332"/>
        </pc:sldMkLst>
      </pc:sldChg>
    </pc:docChg>
  </pc:docChgLst>
  <pc:docChgLst>
    <pc:chgData name="Evans, Jennifer A" userId="S::jenniferevans@ncdot.gov::6dec9eb1-e78c-4cd0-a8a5-9f061f5c0e19" providerId="AD" clId="Web-{47013DB4-8B34-4891-B1A5-9EF9DD89ED6F}"/>
    <pc:docChg chg="mod modSld">
      <pc:chgData name="Evans, Jennifer A" userId="S::jenniferevans@ncdot.gov::6dec9eb1-e78c-4cd0-a8a5-9f061f5c0e19" providerId="AD" clId="Web-{47013DB4-8B34-4891-B1A5-9EF9DD89ED6F}" dt="2023-04-27T19:00:42.680" v="3"/>
      <pc:docMkLst>
        <pc:docMk/>
      </pc:docMkLst>
      <pc:sldChg chg="modSp modCm">
        <pc:chgData name="Evans, Jennifer A" userId="S::jenniferevans@ncdot.gov::6dec9eb1-e78c-4cd0-a8a5-9f061f5c0e19" providerId="AD" clId="Web-{47013DB4-8B34-4891-B1A5-9EF9DD89ED6F}" dt="2023-04-27T18:58:17.179" v="1" actId="20577"/>
        <pc:sldMkLst>
          <pc:docMk/>
          <pc:sldMk cId="1883950294" sldId="323"/>
        </pc:sldMkLst>
        <pc:spChg chg="mod">
          <ac:chgData name="Evans, Jennifer A" userId="S::jenniferevans@ncdot.gov::6dec9eb1-e78c-4cd0-a8a5-9f061f5c0e19" providerId="AD" clId="Web-{47013DB4-8B34-4891-B1A5-9EF9DD89ED6F}" dt="2023-04-27T18:58:17.179" v="1" actId="20577"/>
          <ac:spMkLst>
            <pc:docMk/>
            <pc:sldMk cId="1883950294" sldId="323"/>
            <ac:spMk id="2" creationId="{8770292C-BEEE-A87F-49B7-ECEEFB8AC9E0}"/>
          </ac:spMkLst>
        </pc:spChg>
      </pc:sldChg>
      <pc:sldChg chg="modCm">
        <pc:chgData name="Evans, Jennifer A" userId="S::jenniferevans@ncdot.gov::6dec9eb1-e78c-4cd0-a8a5-9f061f5c0e19" providerId="AD" clId="Web-{47013DB4-8B34-4891-B1A5-9EF9DD89ED6F}" dt="2023-04-27T19:00:42.680" v="3"/>
        <pc:sldMkLst>
          <pc:docMk/>
          <pc:sldMk cId="701620469" sldId="341"/>
        </pc:sldMkLst>
      </pc:sldChg>
    </pc:docChg>
  </pc:docChgLst>
  <pc:docChgLst>
    <pc:chgData name="Epperson, Sean M" userId="S::smepperson@ncdot.gov::ab015eac-eec6-4b9c-a6c3-d4a8400ec6ce" providerId="AD" clId="Web-{67D6DCCC-39F6-445A-BD58-9D0B44A85E29}"/>
    <pc:docChg chg="addSld delSld">
      <pc:chgData name="Epperson, Sean M" userId="S::smepperson@ncdot.gov::ab015eac-eec6-4b9c-a6c3-d4a8400ec6ce" providerId="AD" clId="Web-{67D6DCCC-39F6-445A-BD58-9D0B44A85E29}" dt="2023-05-10T18:44:22.487" v="2"/>
      <pc:docMkLst>
        <pc:docMk/>
      </pc:docMkLst>
      <pc:sldChg chg="del">
        <pc:chgData name="Epperson, Sean M" userId="S::smepperson@ncdot.gov::ab015eac-eec6-4b9c-a6c3-d4a8400ec6ce" providerId="AD" clId="Web-{67D6DCCC-39F6-445A-BD58-9D0B44A85E29}" dt="2023-05-10T18:43:42.361" v="0"/>
        <pc:sldMkLst>
          <pc:docMk/>
          <pc:sldMk cId="30241753" sldId="335"/>
        </pc:sldMkLst>
      </pc:sldChg>
      <pc:sldChg chg="del">
        <pc:chgData name="Epperson, Sean M" userId="S::smepperson@ncdot.gov::ab015eac-eec6-4b9c-a6c3-d4a8400ec6ce" providerId="AD" clId="Web-{67D6DCCC-39F6-445A-BD58-9D0B44A85E29}" dt="2023-05-10T18:43:44.002" v="1"/>
        <pc:sldMkLst>
          <pc:docMk/>
          <pc:sldMk cId="247815913" sldId="340"/>
        </pc:sldMkLst>
      </pc:sldChg>
      <pc:sldChg chg="add">
        <pc:chgData name="Epperson, Sean M" userId="S::smepperson@ncdot.gov::ab015eac-eec6-4b9c-a6c3-d4a8400ec6ce" providerId="AD" clId="Web-{67D6DCCC-39F6-445A-BD58-9D0B44A85E29}" dt="2023-05-10T18:44:22.487" v="2"/>
        <pc:sldMkLst>
          <pc:docMk/>
          <pc:sldMk cId="1005140512" sldId="35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94FDD4-F17D-E640-A308-95ACFE0074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latin typeface="Montserrat" pitchFamily="2" charset="77"/>
              </a:rPr>
              <a:t>Presentation Title</a:t>
            </a:r>
          </a:p>
        </p:txBody>
      </p:sp>
      <p:sp>
        <p:nvSpPr>
          <p:cNvPr id="3" name="Date Placeholder 2">
            <a:extLst>
              <a:ext uri="{FF2B5EF4-FFF2-40B4-BE49-F238E27FC236}">
                <a16:creationId xmlns:a16="http://schemas.microsoft.com/office/drawing/2014/main" id="{ECD468A3-CCFB-C04E-938C-FE5F378BC1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144BE8-E69E-734C-9CFF-049BB7751FC9}" type="datetimeFigureOut">
              <a:rPr lang="en-US" smtClean="0">
                <a:latin typeface="Montserrat" pitchFamily="2" charset="77"/>
              </a:rPr>
              <a:t>9/13/2023</a:t>
            </a:fld>
            <a:endParaRPr lang="en-US">
              <a:latin typeface="Montserrat" pitchFamily="2" charset="77"/>
            </a:endParaRPr>
          </a:p>
        </p:txBody>
      </p:sp>
      <p:sp>
        <p:nvSpPr>
          <p:cNvPr id="4" name="Footer Placeholder 3">
            <a:extLst>
              <a:ext uri="{FF2B5EF4-FFF2-40B4-BE49-F238E27FC236}">
                <a16:creationId xmlns:a16="http://schemas.microsoft.com/office/drawing/2014/main" id="{FB06C6D9-989E-9641-9D51-2EDE079EE7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Montserrat" pitchFamily="2" charset="77"/>
            </a:endParaRPr>
          </a:p>
        </p:txBody>
      </p:sp>
      <p:sp>
        <p:nvSpPr>
          <p:cNvPr id="5" name="Slide Number Placeholder 4">
            <a:extLst>
              <a:ext uri="{FF2B5EF4-FFF2-40B4-BE49-F238E27FC236}">
                <a16:creationId xmlns:a16="http://schemas.microsoft.com/office/drawing/2014/main" id="{2F19C2F4-7B72-BB45-8F45-B862C80AC5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22F5A7-E952-4B44-9D13-5AA530C639B7}" type="slidenum">
              <a:rPr lang="en-US" smtClean="0">
                <a:latin typeface="Montserrat" pitchFamily="2" charset="77"/>
              </a:rPr>
              <a:t>‹#›</a:t>
            </a:fld>
            <a:endParaRPr lang="en-US">
              <a:latin typeface="Montserrat" pitchFamily="2" charset="77"/>
            </a:endParaRPr>
          </a:p>
        </p:txBody>
      </p:sp>
    </p:spTree>
    <p:extLst>
      <p:ext uri="{BB962C8B-B14F-4D97-AF65-F5344CB8AC3E}">
        <p14:creationId xmlns:p14="http://schemas.microsoft.com/office/powerpoint/2010/main" val="11061360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r>
              <a:rPr lang="en-US"/>
              <a:t>Presentation Title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37966512-5CFF-724D-93AD-60A9C1F8AFC7}" type="datetimeFigureOut">
              <a:rPr lang="en-US" smtClean="0"/>
              <a:pPr/>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4FC19CE8-D78C-D24E-A54D-967966A9563F}" type="slidenum">
              <a:rPr lang="en-US" smtClean="0"/>
              <a:pPr/>
              <a:t>‹#›</a:t>
            </a:fld>
            <a:endParaRPr lang="en-US"/>
          </a:p>
        </p:txBody>
      </p:sp>
    </p:spTree>
    <p:extLst>
      <p:ext uri="{BB962C8B-B14F-4D97-AF65-F5344CB8AC3E}">
        <p14:creationId xmlns:p14="http://schemas.microsoft.com/office/powerpoint/2010/main" val="2718216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a:t>
            </a:fld>
            <a:endParaRPr lang="en-US"/>
          </a:p>
        </p:txBody>
      </p:sp>
    </p:spTree>
    <p:extLst>
      <p:ext uri="{BB962C8B-B14F-4D97-AF65-F5344CB8AC3E}">
        <p14:creationId xmlns:p14="http://schemas.microsoft.com/office/powerpoint/2010/main" val="4106100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2</a:t>
            </a:fld>
            <a:endParaRPr lang="en-US"/>
          </a:p>
        </p:txBody>
      </p:sp>
    </p:spTree>
    <p:extLst>
      <p:ext uri="{BB962C8B-B14F-4D97-AF65-F5344CB8AC3E}">
        <p14:creationId xmlns:p14="http://schemas.microsoft.com/office/powerpoint/2010/main" val="2193270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3</a:t>
            </a:fld>
            <a:endParaRPr lang="en-US"/>
          </a:p>
        </p:txBody>
      </p:sp>
    </p:spTree>
    <p:extLst>
      <p:ext uri="{BB962C8B-B14F-4D97-AF65-F5344CB8AC3E}">
        <p14:creationId xmlns:p14="http://schemas.microsoft.com/office/powerpoint/2010/main" val="127173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4</a:t>
            </a:fld>
            <a:endParaRPr lang="en-US"/>
          </a:p>
        </p:txBody>
      </p:sp>
    </p:spTree>
    <p:extLst>
      <p:ext uri="{BB962C8B-B14F-4D97-AF65-F5344CB8AC3E}">
        <p14:creationId xmlns:p14="http://schemas.microsoft.com/office/powerpoint/2010/main" val="2281110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5</a:t>
            </a:fld>
            <a:endParaRPr lang="en-US"/>
          </a:p>
        </p:txBody>
      </p:sp>
    </p:spTree>
    <p:extLst>
      <p:ext uri="{BB962C8B-B14F-4D97-AF65-F5344CB8AC3E}">
        <p14:creationId xmlns:p14="http://schemas.microsoft.com/office/powerpoint/2010/main" val="4289111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6</a:t>
            </a:fld>
            <a:endParaRPr lang="en-US"/>
          </a:p>
        </p:txBody>
      </p:sp>
    </p:spTree>
    <p:extLst>
      <p:ext uri="{BB962C8B-B14F-4D97-AF65-F5344CB8AC3E}">
        <p14:creationId xmlns:p14="http://schemas.microsoft.com/office/powerpoint/2010/main" val="79775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7</a:t>
            </a:fld>
            <a:endParaRPr lang="en-US"/>
          </a:p>
        </p:txBody>
      </p:sp>
    </p:spTree>
    <p:extLst>
      <p:ext uri="{BB962C8B-B14F-4D97-AF65-F5344CB8AC3E}">
        <p14:creationId xmlns:p14="http://schemas.microsoft.com/office/powerpoint/2010/main" val="3586257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jpe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2100" b="0" i="0">
                <a:solidFill>
                  <a:schemeClr val="bg1"/>
                </a:solidFill>
                <a:latin typeface="Montserrat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565347" y="926860"/>
            <a:ext cx="3316974"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bg1"/>
                </a:solidFill>
              </a:defRPr>
            </a:lvl1pPr>
          </a:lstStyle>
          <a:p>
            <a:pPr lvl="0"/>
            <a:r>
              <a:rPr lang="en-US"/>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chemeClr val="bg1"/>
              </a:solidFill>
              <a:latin typeface="Montserrat Light" pitchFamily="2" charset="77"/>
            </a:endParaRPr>
          </a:p>
        </p:txBody>
      </p:sp>
    </p:spTree>
    <p:extLst>
      <p:ext uri="{BB962C8B-B14F-4D97-AF65-F5344CB8AC3E}">
        <p14:creationId xmlns:p14="http://schemas.microsoft.com/office/powerpoint/2010/main" val="17476078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715272"/>
            <a:ext cx="6012532" cy="4188332"/>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err="1">
                <a:solidFill>
                  <a:schemeClr val="accent2"/>
                </a:solidFill>
                <a:latin typeface="Montserrat" pitchFamily="2" charset="77"/>
              </a:rPr>
              <a:t>Subheader</a:t>
            </a:r>
            <a:r>
              <a:rPr lang="en-US" sz="1600" b="1">
                <a:solidFill>
                  <a:schemeClr val="accent2"/>
                </a:solidFill>
                <a:latin typeface="Montserrat" pitchFamily="2" charset="77"/>
              </a:rPr>
              <a:t> goes here</a:t>
            </a:r>
          </a:p>
          <a:p>
            <a:pPr lvl="0"/>
            <a:r>
              <a:rPr lang="en-US"/>
              <a:t>Text goes here and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95683"/>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5382228" cy="4187825"/>
          </a:xfrm>
        </p:spPr>
        <p:txBody>
          <a:bodyPr/>
          <a:lstStyle/>
          <a:p>
            <a:r>
              <a:rPr lang="en-US"/>
              <a:t>Click icon to add picture</a:t>
            </a:r>
          </a:p>
        </p:txBody>
      </p:sp>
    </p:spTree>
    <p:extLst>
      <p:ext uri="{BB962C8B-B14F-4D97-AF65-F5344CB8AC3E}">
        <p14:creationId xmlns:p14="http://schemas.microsoft.com/office/powerpoint/2010/main" val="78617010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869136"/>
            <a:ext cx="5469523" cy="4034467"/>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869136"/>
            <a:ext cx="5469523" cy="4034467"/>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Tree>
    <p:extLst>
      <p:ext uri="{BB962C8B-B14F-4D97-AF65-F5344CB8AC3E}">
        <p14:creationId xmlns:p14="http://schemas.microsoft.com/office/powerpoint/2010/main" val="226859409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592010"/>
            <a:ext cx="5469523" cy="4311594"/>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592010"/>
            <a:ext cx="5469523" cy="4311594"/>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Tree>
    <p:extLst>
      <p:ext uri="{BB962C8B-B14F-4D97-AF65-F5344CB8AC3E}">
        <p14:creationId xmlns:p14="http://schemas.microsoft.com/office/powerpoint/2010/main" val="53612507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1869137"/>
            <a:ext cx="11235351" cy="4044647"/>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userDrawn="1"/>
        </p:nvSpPr>
        <p:spPr>
          <a:xfrm>
            <a:off x="11257449" y="6265865"/>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mtClean="0"/>
              <a:pPr/>
              <a:t>‹#›</a:t>
            </a:fld>
            <a:endParaRPr lang="en-US"/>
          </a:p>
        </p:txBody>
      </p:sp>
    </p:spTree>
    <p:extLst>
      <p:ext uri="{BB962C8B-B14F-4D97-AF65-F5344CB8AC3E}">
        <p14:creationId xmlns:p14="http://schemas.microsoft.com/office/powerpoint/2010/main" val="352538220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Tree>
    <p:extLst>
      <p:ext uri="{BB962C8B-B14F-4D97-AF65-F5344CB8AC3E}">
        <p14:creationId xmlns:p14="http://schemas.microsoft.com/office/powerpoint/2010/main" val="274540744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365760" lvl="1" indent="-182880"/>
            <a:endParaRPr lang="en-US" sz="120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solidFill>
                  <a:schemeClr val="tx1"/>
                </a:solidFill>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Tree>
    <p:extLst>
      <p:ext uri="{BB962C8B-B14F-4D97-AF65-F5344CB8AC3E}">
        <p14:creationId xmlns:p14="http://schemas.microsoft.com/office/powerpoint/2010/main" val="239317434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715272"/>
            <a:ext cx="3499481" cy="4188332"/>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715272"/>
            <a:ext cx="3499481" cy="4188332"/>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434566" y="1724671"/>
            <a:ext cx="3499481" cy="4188332"/>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Tree>
    <p:extLst>
      <p:ext uri="{BB962C8B-B14F-4D97-AF65-F5344CB8AC3E}">
        <p14:creationId xmlns:p14="http://schemas.microsoft.com/office/powerpoint/2010/main" val="193623298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6350" y="-7144"/>
            <a:ext cx="12179300" cy="6872288"/>
          </a:xfrm>
        </p:spPr>
        <p:txBody>
          <a:bodyPr/>
          <a:lstStyle/>
          <a:p>
            <a:r>
              <a:rPr lang="en-US"/>
              <a:t>Click icon to add picture</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ln w="3175">
                  <a:noFill/>
                </a:ln>
                <a:solidFill>
                  <a:schemeClr val="tx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256140066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12192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188209748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12188952"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12192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1229059" y="495185"/>
            <a:ext cx="9733882" cy="2792431"/>
          </a:xfrm>
          <a:prstGeom prst="rect">
            <a:avLst/>
          </a:prstGeom>
          <a:noFill/>
          <a:effectLst/>
        </p:spPr>
        <p:txBody>
          <a:bodyPr wrap="square" rtlCol="0">
            <a:spAutoFit/>
          </a:bodyPr>
          <a:lstStyle/>
          <a:p>
            <a:pPr marL="0" marR="0" algn="ctr">
              <a:lnSpc>
                <a:spcPct val="114000"/>
              </a:lnSpc>
              <a:spcBef>
                <a:spcPts val="0"/>
              </a:spcBef>
              <a:spcAft>
                <a:spcPts val="800"/>
              </a:spcAft>
            </a:pPr>
            <a:r>
              <a:rPr lang="en-US" sz="3800" b="1">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800"/>
              </a:spcAft>
            </a:pPr>
            <a:r>
              <a:rPr lang="en-US" sz="280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800">
                <a:solidFill>
                  <a:schemeClr val="tx2"/>
                </a:solidFill>
                <a:effectLst/>
                <a:latin typeface="+mn-lt"/>
                <a:ea typeface="Calibri" panose="020F0502020204030204" pitchFamily="34" charset="0"/>
                <a:cs typeface="Calibri" panose="020F0502020204030204" pitchFamily="34" charset="0"/>
              </a:rPr>
            </a:br>
            <a:r>
              <a:rPr lang="en-US" sz="280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80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5043737" y="3426706"/>
            <a:ext cx="2104526"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227066425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tx1"/>
                </a:solidFill>
              </a:defRPr>
            </a:lvl1pPr>
          </a:lstStyle>
          <a:p>
            <a:pPr lvl="0"/>
            <a:r>
              <a:rPr lang="en-US"/>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rgbClr val="718594"/>
              </a:solidFill>
              <a:latin typeface="Montserrat Light" pitchFamily="2" charset="77"/>
            </a:endParaRPr>
          </a:p>
        </p:txBody>
      </p:sp>
    </p:spTree>
    <p:extLst>
      <p:ext uri="{BB962C8B-B14F-4D97-AF65-F5344CB8AC3E}">
        <p14:creationId xmlns:p14="http://schemas.microsoft.com/office/powerpoint/2010/main" val="3391138838"/>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567" b="31978"/>
          <a:stretch>
            <a:fillRect/>
          </a:stretch>
        </p:blipFill>
        <p:spPr bwMode="auto">
          <a:xfrm>
            <a:off x="1588" y="-9525"/>
            <a:ext cx="121888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1228725" y="2816225"/>
            <a:ext cx="9734550" cy="1811338"/>
          </a:xfrm>
          <a:prstGeom prst="rect">
            <a:avLst/>
          </a:prstGeom>
          <a:noFill/>
        </p:spPr>
        <p:txBody>
          <a:bodyPr>
            <a:spAutoFit/>
          </a:bodyPr>
          <a:lstStyle/>
          <a:p>
            <a:pPr algn="ctr" eaLnBrk="1" fontAlgn="auto" hangingPunct="1">
              <a:lnSpc>
                <a:spcPct val="114000"/>
              </a:lnSpc>
              <a:spcBef>
                <a:spcPts val="0"/>
              </a:spcBef>
              <a:spcAft>
                <a:spcPts val="800"/>
              </a:spcAft>
              <a:defRPr/>
            </a:pPr>
            <a:r>
              <a:rPr lang="en-US" sz="3800" b="1">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800"/>
              </a:spcAft>
              <a:defRPr/>
            </a:pPr>
            <a:r>
              <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0488" y="503238"/>
            <a:ext cx="18510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434566" y="6211287"/>
            <a:ext cx="6939167" cy="365125"/>
          </a:xfrm>
        </p:spPr>
        <p:txBody>
          <a:bodyPr/>
          <a:lstStyle>
            <a:lvl1pPr marL="0" indent="0">
              <a:buNone/>
              <a:defRPr sz="1300"/>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11256963" y="6265863"/>
            <a:ext cx="528637" cy="365125"/>
          </a:xfrm>
          <a:prstGeom prst="rect">
            <a:avLst/>
          </a:prstGeom>
        </p:spPr>
        <p:txBody>
          <a:bodyPr vert="horz" lIns="91440" tIns="45720" rIns="91440" bIns="45720" rtlCol="0" anchor="ctr"/>
          <a:lstStyle>
            <a:lvl1pPr algn="ctr" eaLnBrk="1" fontAlgn="auto" hangingPunct="1">
              <a:spcBef>
                <a:spcPts val="0"/>
              </a:spcBef>
              <a:spcAft>
                <a:spcPts val="0"/>
              </a:spcAft>
              <a:defRPr sz="1300" b="1" i="0" smtClean="0">
                <a:solidFill>
                  <a:schemeClr val="tx1"/>
                </a:solidFill>
                <a:latin typeface="Montserrat" pitchFamily="2" charset="77"/>
              </a:defRPr>
            </a:lvl1pPr>
          </a:lstStyle>
          <a:p>
            <a:pPr>
              <a:defRPr/>
            </a:pPr>
            <a:fld id="{1EADCA93-67C7-4ADB-B172-95AB102EE876}" type="slidenum">
              <a:rPr lang="en-US"/>
              <a:pPr>
                <a:defRPr/>
              </a:pPr>
              <a:t>‹#›</a:t>
            </a:fld>
            <a:endParaRPr lang="en-US"/>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883047" y="5017950"/>
            <a:ext cx="10425906"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365631754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4462389"/>
            <a:ext cx="3169751" cy="554880"/>
          </a:xfrm>
        </p:spPr>
        <p:txBody>
          <a:bodyPr>
            <a:noAutofit/>
          </a:bodyPr>
          <a:lstStyle>
            <a:lvl1pPr marL="0" indent="0">
              <a:buFont typeface="Arial" panose="020B0604020202020204" pitchFamily="34" charset="0"/>
              <a:buNone/>
              <a:defRPr sz="1800" b="1" i="0">
                <a:solidFill>
                  <a:schemeClr val="bg1"/>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err="1"/>
              <a:t>ncdot.gov</a:t>
            </a:r>
            <a:endParaRPr lang="en-US"/>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50286" y="4964311"/>
            <a:ext cx="1285920" cy="379015"/>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090075"/>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4491594"/>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5530686"/>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076011"/>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5522099"/>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447286"/>
            <a:ext cx="1285920" cy="358560"/>
          </a:xfrm>
          <a:prstGeom prst="rect">
            <a:avLst/>
          </a:prstGeom>
          <a:noFill/>
        </p:spPr>
        <p:txBody>
          <a:bodyPr wrap="square" rtlCol="0">
            <a:spAutoFit/>
          </a:bodyPr>
          <a:lstStyle/>
          <a:p>
            <a:pPr>
              <a:lnSpc>
                <a:spcPct val="150000"/>
              </a:lnSpc>
            </a:pPr>
            <a:r>
              <a:rPr lang="en-US" sz="1300" b="0" i="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013471"/>
            <a:ext cx="2095931" cy="358560"/>
          </a:xfrm>
          <a:prstGeom prst="rect">
            <a:avLst/>
          </a:prstGeom>
          <a:noFill/>
        </p:spPr>
        <p:txBody>
          <a:bodyPr wrap="square" rtlCol="0">
            <a:spAutoFit/>
          </a:bodyPr>
          <a:lstStyle/>
          <a:p>
            <a:pPr>
              <a:lnSpc>
                <a:spcPct val="150000"/>
              </a:lnSpc>
            </a:pPr>
            <a:r>
              <a:rPr lang="en-US" sz="1300" b="0" i="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39" y="5435051"/>
            <a:ext cx="2095931" cy="358560"/>
          </a:xfrm>
          <a:prstGeom prst="rect">
            <a:avLst/>
          </a:prstGeom>
          <a:noFill/>
        </p:spPr>
        <p:txBody>
          <a:bodyPr wrap="square" rtlCol="0">
            <a:spAutoFit/>
          </a:bodyPr>
          <a:lstStyle/>
          <a:p>
            <a:pPr>
              <a:lnSpc>
                <a:spcPct val="150000"/>
              </a:lnSpc>
            </a:pPr>
            <a:r>
              <a:rPr lang="en-US" sz="1300" b="0" i="0" err="1">
                <a:solidFill>
                  <a:schemeClr val="bg1"/>
                </a:solidFill>
                <a:latin typeface="Montserrat Light" pitchFamily="2" charset="77"/>
              </a:rPr>
              <a:t>ncdotcom</a:t>
            </a:r>
            <a:endParaRPr lang="en-US" sz="1300" b="0" i="0">
              <a:solidFill>
                <a:schemeClr val="bg1"/>
              </a:solidFill>
              <a:latin typeface="Montserrat Light" pitchFamily="2" charset="77"/>
            </a:endParaRPr>
          </a:p>
        </p:txBody>
      </p:sp>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pic>
        <p:nvPicPr>
          <p:cNvPr id="29" name="Picture 28">
            <a:extLst>
              <a:ext uri="{FF2B5EF4-FFF2-40B4-BE49-F238E27FC236}">
                <a16:creationId xmlns:a16="http://schemas.microsoft.com/office/drawing/2014/main" id="{27EF236B-140B-1B29-58B2-8D0537193027}"/>
              </a:ext>
            </a:extLst>
          </p:cNvPr>
          <p:cNvPicPr>
            <a:picLocks noChangeAspect="1"/>
          </p:cNvPicPr>
          <p:nvPr userDrawn="1"/>
        </p:nvPicPr>
        <p:blipFill>
          <a:blip r:embed="rId8"/>
          <a:stretch>
            <a:fillRect/>
          </a:stretch>
        </p:blipFill>
        <p:spPr>
          <a:xfrm>
            <a:off x="4024293" y="5427173"/>
            <a:ext cx="371032" cy="371032"/>
          </a:xfrm>
          <a:prstGeom prst="rect">
            <a:avLst/>
          </a:prstGeom>
        </p:spPr>
      </p:pic>
      <p:sp>
        <p:nvSpPr>
          <p:cNvPr id="30" name="TextBox 29">
            <a:extLst>
              <a:ext uri="{FF2B5EF4-FFF2-40B4-BE49-F238E27FC236}">
                <a16:creationId xmlns:a16="http://schemas.microsoft.com/office/drawing/2014/main" id="{D5222D86-E4FE-EEE4-2A59-8F4622B61CF5}"/>
              </a:ext>
            </a:extLst>
          </p:cNvPr>
          <p:cNvSpPr txBox="1"/>
          <p:nvPr userDrawn="1"/>
        </p:nvSpPr>
        <p:spPr>
          <a:xfrm>
            <a:off x="4345687" y="5424380"/>
            <a:ext cx="1557650"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ncdot_comm</a:t>
            </a:r>
            <a:endParaRPr lang="en-US" sz="1400" b="0" i="0">
              <a:solidFill>
                <a:schemeClr val="bg1"/>
              </a:solidFill>
              <a:latin typeface="Montserrat Light" pitchFamily="2" charset="77"/>
            </a:endParaRPr>
          </a:p>
        </p:txBody>
      </p:sp>
      <p:sp>
        <p:nvSpPr>
          <p:cNvPr id="31" name="TextBox 30">
            <a:extLst>
              <a:ext uri="{FF2B5EF4-FFF2-40B4-BE49-F238E27FC236}">
                <a16:creationId xmlns:a16="http://schemas.microsoft.com/office/drawing/2014/main" id="{E47DAF0D-906E-2DDA-92A9-6FBC4DBBD814}"/>
              </a:ext>
            </a:extLst>
          </p:cNvPr>
          <p:cNvSpPr txBox="1"/>
          <p:nvPr userDrawn="1"/>
        </p:nvSpPr>
        <p:spPr>
          <a:xfrm>
            <a:off x="4345686" y="4983853"/>
            <a:ext cx="2496275"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NCDOTcommunications</a:t>
            </a:r>
            <a:endParaRPr lang="en-US" sz="1400" b="0" i="0">
              <a:solidFill>
                <a:schemeClr val="bg1"/>
              </a:solidFill>
              <a:latin typeface="Montserrat Light" pitchFamily="2" charset="77"/>
            </a:endParaRPr>
          </a:p>
        </p:txBody>
      </p:sp>
      <p:pic>
        <p:nvPicPr>
          <p:cNvPr id="32" name="Picture 31">
            <a:extLst>
              <a:ext uri="{FF2B5EF4-FFF2-40B4-BE49-F238E27FC236}">
                <a16:creationId xmlns:a16="http://schemas.microsoft.com/office/drawing/2014/main" id="{466DD490-2713-E904-ADFE-332BC610D904}"/>
              </a:ext>
            </a:extLst>
          </p:cNvPr>
          <p:cNvPicPr>
            <a:picLocks noChangeAspect="1"/>
          </p:cNvPicPr>
          <p:nvPr userDrawn="1"/>
        </p:nvPicPr>
        <p:blipFill>
          <a:blip r:embed="rId9"/>
          <a:stretch>
            <a:fillRect/>
          </a:stretch>
        </p:blipFill>
        <p:spPr>
          <a:xfrm>
            <a:off x="3955682" y="4963572"/>
            <a:ext cx="460808" cy="460808"/>
          </a:xfrm>
          <a:prstGeom prst="rect">
            <a:avLst/>
          </a:prstGeom>
        </p:spPr>
      </p:pic>
    </p:spTree>
    <p:extLst>
      <p:ext uri="{BB962C8B-B14F-4D97-AF65-F5344CB8AC3E}">
        <p14:creationId xmlns:p14="http://schemas.microsoft.com/office/powerpoint/2010/main" val="4194570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5036372"/>
            <a:ext cx="3169751" cy="554880"/>
          </a:xfrm>
        </p:spPr>
        <p:txBody>
          <a:bodyPr>
            <a:noAutofit/>
          </a:bodyPr>
          <a:lstStyle>
            <a:lvl1pPr marL="0" indent="0">
              <a:buFont typeface="Arial" panose="020B0604020202020204" pitchFamily="34" charset="0"/>
              <a:buNone/>
              <a:defRPr sz="1800" b="1" i="0">
                <a:solidFill>
                  <a:schemeClr val="bg1"/>
                </a:solidFill>
                <a:latin typeface="Montserrat" panose="00000800000000000000" pitchFamily="2" charset="0"/>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err="1"/>
              <a:t>ncdot.gov</a:t>
            </a:r>
            <a:endParaRPr lang="en-US"/>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60118" y="5518630"/>
            <a:ext cx="1285920"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664058"/>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6104669"/>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649994"/>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6096082"/>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991773"/>
            <a:ext cx="1285920"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576501"/>
            <a:ext cx="2095931"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40" y="6011958"/>
            <a:ext cx="1191514"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a:t>
            </a:r>
            <a:endParaRPr lang="en-US" sz="1400" b="0" i="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787749"/>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6388100" y="2211592"/>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6400800" y="25671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6400800" y="28973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966636" y="2220870"/>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979336" y="25764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979336" y="29066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6389424" y="3715720"/>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6402124" y="40713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6402124" y="44015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967960" y="3724998"/>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980660" y="40805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980660" y="44107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1032205" y="1554672"/>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pic>
        <p:nvPicPr>
          <p:cNvPr id="3" name="Picture 2">
            <a:extLst>
              <a:ext uri="{FF2B5EF4-FFF2-40B4-BE49-F238E27FC236}">
                <a16:creationId xmlns:a16="http://schemas.microsoft.com/office/drawing/2014/main" id="{20467C53-0D23-9C00-187D-A26510F32FE3}"/>
              </a:ext>
            </a:extLst>
          </p:cNvPr>
          <p:cNvPicPr>
            <a:picLocks noChangeAspect="1"/>
          </p:cNvPicPr>
          <p:nvPr userDrawn="1"/>
        </p:nvPicPr>
        <p:blipFill>
          <a:blip r:embed="rId8"/>
          <a:stretch>
            <a:fillRect/>
          </a:stretch>
        </p:blipFill>
        <p:spPr>
          <a:xfrm>
            <a:off x="4024293" y="6015566"/>
            <a:ext cx="371032" cy="371032"/>
          </a:xfrm>
          <a:prstGeom prst="rect">
            <a:avLst/>
          </a:prstGeom>
        </p:spPr>
      </p:pic>
      <p:sp>
        <p:nvSpPr>
          <p:cNvPr id="32" name="TextBox 31">
            <a:extLst>
              <a:ext uri="{FF2B5EF4-FFF2-40B4-BE49-F238E27FC236}">
                <a16:creationId xmlns:a16="http://schemas.microsoft.com/office/drawing/2014/main" id="{B98985FE-EC86-5787-4A29-7104985EABF0}"/>
              </a:ext>
            </a:extLst>
          </p:cNvPr>
          <p:cNvSpPr txBox="1"/>
          <p:nvPr userDrawn="1"/>
        </p:nvSpPr>
        <p:spPr>
          <a:xfrm>
            <a:off x="4329785" y="6012773"/>
            <a:ext cx="1557650"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ncdot_comm</a:t>
            </a:r>
            <a:endParaRPr lang="en-US" sz="1400" b="0" i="0">
              <a:solidFill>
                <a:schemeClr val="bg1"/>
              </a:solidFill>
              <a:latin typeface="Montserrat Ligh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NCDOTcommunications</a:t>
            </a:r>
            <a:endParaRPr lang="en-US" sz="1400" b="0" i="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3955682" y="5551965"/>
            <a:ext cx="460808" cy="460808"/>
          </a:xfrm>
          <a:prstGeom prst="rect">
            <a:avLst/>
          </a:prstGeom>
        </p:spPr>
      </p:pic>
    </p:spTree>
    <p:extLst>
      <p:ext uri="{BB962C8B-B14F-4D97-AF65-F5344CB8AC3E}">
        <p14:creationId xmlns:p14="http://schemas.microsoft.com/office/powerpoint/2010/main" val="59478054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b="1" i="0">
                <a:solidFill>
                  <a:schemeClr val="bg1"/>
                </a:solidFill>
                <a:latin typeface="Montserrat" pitchFamily="2" charset="77"/>
              </a:rPr>
              <a:t>Thank you!</a:t>
            </a:r>
          </a:p>
        </p:txBody>
      </p:sp>
    </p:spTree>
    <p:extLst>
      <p:ext uri="{BB962C8B-B14F-4D97-AF65-F5344CB8AC3E}">
        <p14:creationId xmlns:p14="http://schemas.microsoft.com/office/powerpoint/2010/main" val="2910209235"/>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3808472" y="1141472"/>
            <a:ext cx="4575057" cy="4575057"/>
          </a:xfrm>
          <a:prstGeom prst="rect">
            <a:avLst/>
          </a:prstGeom>
        </p:spPr>
      </p:pic>
    </p:spTree>
    <p:extLst>
      <p:ext uri="{BB962C8B-B14F-4D97-AF65-F5344CB8AC3E}">
        <p14:creationId xmlns:p14="http://schemas.microsoft.com/office/powerpoint/2010/main" val="292851775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a:t>Presentation Title</a:t>
            </a:r>
            <a:br>
              <a:rPr lang="en-US"/>
            </a:br>
            <a:r>
              <a:rPr lang="en-US"/>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bg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bg1"/>
                </a:solidFill>
              </a:defRPr>
            </a:lvl1pPr>
          </a:lstStyle>
          <a:p>
            <a:pPr lvl="0"/>
            <a:r>
              <a:rPr lang="en-US"/>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565347" y="926860"/>
            <a:ext cx="3316974" cy="782657"/>
          </a:xfrm>
          <a:prstGeom prst="rect">
            <a:avLst/>
          </a:prstGeom>
        </p:spPr>
      </p:pic>
    </p:spTree>
    <p:extLst>
      <p:ext uri="{BB962C8B-B14F-4D97-AF65-F5344CB8AC3E}">
        <p14:creationId xmlns:p14="http://schemas.microsoft.com/office/powerpoint/2010/main" val="351516972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a:t>Presentation Title</a:t>
            </a:r>
            <a:br>
              <a:rPr lang="en-US"/>
            </a:br>
            <a:r>
              <a:rPr lang="en-US"/>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tx1"/>
                </a:solidFill>
              </a:defRPr>
            </a:lvl1pPr>
          </a:lstStyle>
          <a:p>
            <a:pPr lvl="0"/>
            <a:r>
              <a:rPr lang="en-US"/>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rgbClr val="718594"/>
              </a:solidFill>
              <a:latin typeface="Montserrat Light" pitchFamily="2" charset="77"/>
            </a:endParaRPr>
          </a:p>
        </p:txBody>
      </p:sp>
    </p:spTree>
    <p:extLst>
      <p:ext uri="{BB962C8B-B14F-4D97-AF65-F5344CB8AC3E}">
        <p14:creationId xmlns:p14="http://schemas.microsoft.com/office/powerpoint/2010/main" val="327894233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bg1"/>
                </a:solidFill>
                <a:latin typeface="Montserrat" pitchFamily="2" charset="77"/>
              </a:defRPr>
            </a:lvl1pPr>
          </a:lstStyle>
          <a:p>
            <a:r>
              <a:rPr lang="en-US"/>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542503" y="288475"/>
            <a:ext cx="114300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bg1"/>
                </a:solidFill>
              </a:defRPr>
            </a:lvl1pPr>
          </a:lstStyle>
          <a:p>
            <a:pPr lvl="0"/>
            <a:r>
              <a:rPr lang="en-US"/>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270768532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tx1"/>
                </a:solidFill>
                <a:latin typeface="Montserrat" pitchFamily="2" charset="77"/>
              </a:defRPr>
            </a:lvl1pPr>
          </a:lstStyle>
          <a:p>
            <a:r>
              <a:rPr lang="en-US"/>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527196" y="286684"/>
            <a:ext cx="114300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357220545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869928"/>
            <a:ext cx="6012532"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869137"/>
            <a:ext cx="5446712"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220034662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715272"/>
            <a:ext cx="6012532"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325500"/>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714500"/>
            <a:ext cx="5446712" cy="4187825"/>
          </a:xfrm>
        </p:spPr>
        <p:txBody>
          <a:bodyPr/>
          <a:lstStyle/>
          <a:p>
            <a:r>
              <a:rPr lang="en-US"/>
              <a:t>Click icon to add picture</a:t>
            </a:r>
          </a:p>
        </p:txBody>
      </p:sp>
    </p:spTree>
    <p:extLst>
      <p:ext uri="{BB962C8B-B14F-4D97-AF65-F5344CB8AC3E}">
        <p14:creationId xmlns:p14="http://schemas.microsoft.com/office/powerpoint/2010/main" val="306484802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871238"/>
            <a:ext cx="6012532" cy="4095866"/>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err="1">
                <a:solidFill>
                  <a:schemeClr val="accent2"/>
                </a:solidFill>
                <a:latin typeface="Montserrat" pitchFamily="2" charset="77"/>
              </a:rPr>
              <a:t>Subheader</a:t>
            </a:r>
            <a:r>
              <a:rPr lang="en-US" sz="1600" b="1">
                <a:solidFill>
                  <a:schemeClr val="accent2"/>
                </a:solidFill>
                <a:latin typeface="Montserrat" pitchFamily="2" charset="77"/>
              </a:rPr>
              <a:t> goes here</a:t>
            </a:r>
          </a:p>
          <a:p>
            <a:pPr lvl="0"/>
            <a:r>
              <a:rPr lang="en-US"/>
              <a:t>Text goes here and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5382228"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Tree>
    <p:extLst>
      <p:ext uri="{BB962C8B-B14F-4D97-AF65-F5344CB8AC3E}">
        <p14:creationId xmlns:p14="http://schemas.microsoft.com/office/powerpoint/2010/main" val="126034828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a:t>Title</a:t>
            </a:r>
          </a:p>
          <a:p>
            <a:pPr lvl="1"/>
            <a:r>
              <a:rPr lang="en-US"/>
              <a:t>Bullet 1</a:t>
            </a:r>
          </a:p>
          <a:p>
            <a:pPr lvl="2"/>
            <a:r>
              <a:rPr lang="en-US"/>
              <a:t>Bullet 2</a:t>
            </a:r>
          </a:p>
        </p:txBody>
      </p:sp>
    </p:spTree>
    <p:extLst>
      <p:ext uri="{BB962C8B-B14F-4D97-AF65-F5344CB8AC3E}">
        <p14:creationId xmlns:p14="http://schemas.microsoft.com/office/powerpoint/2010/main" val="1128105955"/>
      </p:ext>
    </p:extLst>
  </p:cSld>
  <p:clrMap bg1="lt1" tx1="dk1" bg2="lt2" tx2="dk2" accent1="accent1" accent2="accent2" accent3="accent3" accent4="accent4" accent5="accent5" accent6="accent6" hlink="hlink" folHlink="folHlink"/>
  <p:sldLayoutIdLst>
    <p:sldLayoutId id="2147483705" r:id="rId1"/>
    <p:sldLayoutId id="2147483693" r:id="rId2"/>
    <p:sldLayoutId id="2147483708" r:id="rId3"/>
    <p:sldLayoutId id="2147483694" r:id="rId4"/>
    <p:sldLayoutId id="2147483678" r:id="rId5"/>
    <p:sldLayoutId id="2147483688" r:id="rId6"/>
    <p:sldLayoutId id="2147483679" r:id="rId7"/>
    <p:sldLayoutId id="2147483700" r:id="rId8"/>
    <p:sldLayoutId id="2147483698" r:id="rId9"/>
    <p:sldLayoutId id="2147483699" r:id="rId10"/>
    <p:sldLayoutId id="2147483682" r:id="rId11"/>
    <p:sldLayoutId id="2147483707" r:id="rId12"/>
    <p:sldLayoutId id="2147483680" r:id="rId13"/>
    <p:sldLayoutId id="2147483683" r:id="rId14"/>
    <p:sldLayoutId id="2147483695" r:id="rId15"/>
    <p:sldLayoutId id="2147483697" r:id="rId16"/>
    <p:sldLayoutId id="2147483685" r:id="rId17"/>
    <p:sldLayoutId id="2147483696" r:id="rId18"/>
    <p:sldLayoutId id="2147483706" r:id="rId19"/>
    <p:sldLayoutId id="2147483704" r:id="rId20"/>
    <p:sldLayoutId id="2147483690" r:id="rId21"/>
    <p:sldLayoutId id="2147483689" r:id="rId22"/>
    <p:sldLayoutId id="2147483687" r:id="rId23"/>
    <p:sldLayoutId id="2147483702" r:id="rId24"/>
  </p:sldLayoutIdLst>
  <p:transition spd="slow">
    <p:fade/>
  </p:transition>
  <p:hf hdr="0" ftr="0" dt="0"/>
  <p:txStyles>
    <p:title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9" Type="http://schemas.openxmlformats.org/officeDocument/2006/relationships/image" Target="../media/image68.png"/><Relationship Id="rId21" Type="http://schemas.openxmlformats.org/officeDocument/2006/relationships/image" Target="../media/image50.png"/><Relationship Id="rId34" Type="http://schemas.openxmlformats.org/officeDocument/2006/relationships/image" Target="../media/image63.svg"/><Relationship Id="rId42" Type="http://schemas.openxmlformats.org/officeDocument/2006/relationships/image" Target="../media/image71.svg"/><Relationship Id="rId47" Type="http://schemas.openxmlformats.org/officeDocument/2006/relationships/image" Target="../media/image76.png"/><Relationship Id="rId50" Type="http://schemas.openxmlformats.org/officeDocument/2006/relationships/image" Target="../media/image79.svg"/><Relationship Id="rId55" Type="http://schemas.openxmlformats.org/officeDocument/2006/relationships/image" Target="../media/image84.png"/><Relationship Id="rId63" Type="http://schemas.openxmlformats.org/officeDocument/2006/relationships/image" Target="../media/image92.png"/><Relationship Id="rId68" Type="http://schemas.openxmlformats.org/officeDocument/2006/relationships/image" Target="../media/image97.svg"/><Relationship Id="rId76" Type="http://schemas.openxmlformats.org/officeDocument/2006/relationships/image" Target="../media/image105.svg"/><Relationship Id="rId7" Type="http://schemas.openxmlformats.org/officeDocument/2006/relationships/image" Target="../media/image36.png"/><Relationship Id="rId71" Type="http://schemas.openxmlformats.org/officeDocument/2006/relationships/image" Target="../media/image100.png"/><Relationship Id="rId2" Type="http://schemas.openxmlformats.org/officeDocument/2006/relationships/notesSlide" Target="../notesSlides/notesSlide1.xml"/><Relationship Id="rId16" Type="http://schemas.openxmlformats.org/officeDocument/2006/relationships/image" Target="../media/image45.svg"/><Relationship Id="rId29" Type="http://schemas.openxmlformats.org/officeDocument/2006/relationships/image" Target="../media/image58.pn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svg"/><Relationship Id="rId37" Type="http://schemas.openxmlformats.org/officeDocument/2006/relationships/image" Target="../media/image66.png"/><Relationship Id="rId40" Type="http://schemas.openxmlformats.org/officeDocument/2006/relationships/image" Target="../media/image69.svg"/><Relationship Id="rId45" Type="http://schemas.openxmlformats.org/officeDocument/2006/relationships/image" Target="../media/image74.png"/><Relationship Id="rId53" Type="http://schemas.openxmlformats.org/officeDocument/2006/relationships/image" Target="../media/image82.png"/><Relationship Id="rId58" Type="http://schemas.openxmlformats.org/officeDocument/2006/relationships/image" Target="../media/image87.svg"/><Relationship Id="rId66" Type="http://schemas.openxmlformats.org/officeDocument/2006/relationships/image" Target="../media/image95.svg"/><Relationship Id="rId74" Type="http://schemas.openxmlformats.org/officeDocument/2006/relationships/image" Target="../media/image103.svg"/><Relationship Id="rId79" Type="http://schemas.openxmlformats.org/officeDocument/2006/relationships/image" Target="../media/image108.png"/><Relationship Id="rId5" Type="http://schemas.openxmlformats.org/officeDocument/2006/relationships/image" Target="../media/image34.png"/><Relationship Id="rId61" Type="http://schemas.openxmlformats.org/officeDocument/2006/relationships/image" Target="../media/image90.pn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png"/><Relationship Id="rId44" Type="http://schemas.openxmlformats.org/officeDocument/2006/relationships/image" Target="../media/image73.svg"/><Relationship Id="rId52" Type="http://schemas.openxmlformats.org/officeDocument/2006/relationships/image" Target="../media/image81.svg"/><Relationship Id="rId60" Type="http://schemas.openxmlformats.org/officeDocument/2006/relationships/image" Target="../media/image89.svg"/><Relationship Id="rId65" Type="http://schemas.openxmlformats.org/officeDocument/2006/relationships/image" Target="../media/image94.png"/><Relationship Id="rId73" Type="http://schemas.openxmlformats.org/officeDocument/2006/relationships/image" Target="../media/image102.png"/><Relationship Id="rId78" Type="http://schemas.openxmlformats.org/officeDocument/2006/relationships/image" Target="../media/image107.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 Id="rId35"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image" Target="../media/image77.svg"/><Relationship Id="rId56" Type="http://schemas.openxmlformats.org/officeDocument/2006/relationships/image" Target="../media/image85.svg"/><Relationship Id="rId64" Type="http://schemas.openxmlformats.org/officeDocument/2006/relationships/image" Target="../media/image93.svg"/><Relationship Id="rId69" Type="http://schemas.openxmlformats.org/officeDocument/2006/relationships/image" Target="../media/image98.png"/><Relationship Id="rId77" Type="http://schemas.openxmlformats.org/officeDocument/2006/relationships/image" Target="../media/image106.png"/><Relationship Id="rId8" Type="http://schemas.openxmlformats.org/officeDocument/2006/relationships/image" Target="../media/image37.svg"/><Relationship Id="rId51" Type="http://schemas.openxmlformats.org/officeDocument/2006/relationships/image" Target="../media/image80.png"/><Relationship Id="rId72" Type="http://schemas.openxmlformats.org/officeDocument/2006/relationships/image" Target="../media/image101.svg"/><Relationship Id="rId80" Type="http://schemas.openxmlformats.org/officeDocument/2006/relationships/image" Target="../media/image109.svg"/><Relationship Id="rId3" Type="http://schemas.openxmlformats.org/officeDocument/2006/relationships/image" Target="../media/image32.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svg"/><Relationship Id="rId46" Type="http://schemas.openxmlformats.org/officeDocument/2006/relationships/image" Target="../media/image75.svg"/><Relationship Id="rId59" Type="http://schemas.openxmlformats.org/officeDocument/2006/relationships/image" Target="../media/image88.png"/><Relationship Id="rId67" Type="http://schemas.openxmlformats.org/officeDocument/2006/relationships/image" Target="../media/image96.png"/><Relationship Id="rId20" Type="http://schemas.openxmlformats.org/officeDocument/2006/relationships/image" Target="../media/image49.svg"/><Relationship Id="rId41" Type="http://schemas.openxmlformats.org/officeDocument/2006/relationships/image" Target="../media/image70.png"/><Relationship Id="rId54" Type="http://schemas.openxmlformats.org/officeDocument/2006/relationships/image" Target="../media/image83.svg"/><Relationship Id="rId62" Type="http://schemas.openxmlformats.org/officeDocument/2006/relationships/image" Target="../media/image91.svg"/><Relationship Id="rId70" Type="http://schemas.openxmlformats.org/officeDocument/2006/relationships/image" Target="../media/image99.svg"/><Relationship Id="rId75"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35.sv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65.svg"/><Relationship Id="rId49" Type="http://schemas.openxmlformats.org/officeDocument/2006/relationships/image" Target="../media/image78.png"/><Relationship Id="rId57" Type="http://schemas.openxmlformats.org/officeDocument/2006/relationships/image" Target="../media/image8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ncconnect.sharepoint.com/sites/pmtraining34/Shared%20Documents/Forms/AllItems.aspx?RootFolder=%2Fsites%2Fpmtraining34%2FShared%20Documents%2FGeneral%2FJune%2030%20Project%20Management%20Training%20Meeting%20Documents&amp;FolderCTID=0x012000DC96449919D80D4590954AC2E58183DE"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s://ncconnect.sharepoint.com/sites/pmtraining34/Shared%20Documents/Forms/AllItems.aspx?RootFolder=%2Fsites%2Fpmtraining34%2FShared%20Documents%2FGeneral%2FJune%2030%20Project%20Management%20Training%20Meeting%20Documents&amp;FolderCTID=0x012000DC96449919D80D4590954AC2E58183DE"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5541-496D-9D0D-D511-D9E140D2D13E}"/>
              </a:ext>
            </a:extLst>
          </p:cNvPr>
          <p:cNvSpPr>
            <a:spLocks noGrp="1"/>
          </p:cNvSpPr>
          <p:nvPr>
            <p:ph type="ctrTitle"/>
          </p:nvPr>
        </p:nvSpPr>
        <p:spPr>
          <a:xfrm>
            <a:off x="446443" y="2527373"/>
            <a:ext cx="10982679" cy="600826"/>
          </a:xfrm>
        </p:spPr>
        <p:txBody>
          <a:bodyPr/>
          <a:lstStyle/>
          <a:p>
            <a:r>
              <a:rPr lang="en-US" dirty="0"/>
              <a:t>NCDOT Project Manager Training</a:t>
            </a:r>
          </a:p>
        </p:txBody>
      </p:sp>
      <p:sp>
        <p:nvSpPr>
          <p:cNvPr id="3" name="Subtitle 2">
            <a:extLst>
              <a:ext uri="{FF2B5EF4-FFF2-40B4-BE49-F238E27FC236}">
                <a16:creationId xmlns:a16="http://schemas.microsoft.com/office/drawing/2014/main" id="{2E8C6993-1CB7-8C67-1375-9CE4F86329C5}"/>
              </a:ext>
            </a:extLst>
          </p:cNvPr>
          <p:cNvSpPr>
            <a:spLocks noGrp="1"/>
          </p:cNvSpPr>
          <p:nvPr>
            <p:ph type="subTitle" idx="1"/>
          </p:nvPr>
        </p:nvSpPr>
        <p:spPr>
          <a:xfrm>
            <a:off x="546713" y="3861880"/>
            <a:ext cx="11466947" cy="763109"/>
          </a:xfrm>
        </p:spPr>
        <p:txBody>
          <a:bodyPr/>
          <a:lstStyle/>
          <a:p>
            <a:r>
              <a:rPr lang="en-US" dirty="0"/>
              <a:t>Jennifer Evans, PE</a:t>
            </a:r>
          </a:p>
          <a:p>
            <a:endParaRPr lang="en-US" dirty="0"/>
          </a:p>
        </p:txBody>
      </p:sp>
      <p:sp>
        <p:nvSpPr>
          <p:cNvPr id="4" name="Text Placeholder 3">
            <a:extLst>
              <a:ext uri="{FF2B5EF4-FFF2-40B4-BE49-F238E27FC236}">
                <a16:creationId xmlns:a16="http://schemas.microsoft.com/office/drawing/2014/main" id="{6AD7ADF5-62F5-2E4F-0AD8-7C588146AD26}"/>
              </a:ext>
            </a:extLst>
          </p:cNvPr>
          <p:cNvSpPr>
            <a:spLocks noGrp="1"/>
          </p:cNvSpPr>
          <p:nvPr>
            <p:ph type="body" sz="quarter" idx="10"/>
          </p:nvPr>
        </p:nvSpPr>
        <p:spPr>
          <a:xfrm>
            <a:off x="546714" y="5063310"/>
            <a:ext cx="10982678" cy="345553"/>
          </a:xfrm>
        </p:spPr>
        <p:txBody>
          <a:bodyPr/>
          <a:lstStyle/>
          <a:p>
            <a:r>
              <a:rPr lang="en-US" dirty="0"/>
              <a:t>September 13, 2023</a:t>
            </a:r>
          </a:p>
        </p:txBody>
      </p:sp>
      <p:pic>
        <p:nvPicPr>
          <p:cNvPr id="8" name="Graphic 7">
            <a:extLst>
              <a:ext uri="{FF2B5EF4-FFF2-40B4-BE49-F238E27FC236}">
                <a16:creationId xmlns:a16="http://schemas.microsoft.com/office/drawing/2014/main" id="{FB860605-B64B-A22D-CCC0-8210D3CECA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1298" y="532628"/>
            <a:ext cx="324504" cy="463577"/>
          </a:xfrm>
          <a:prstGeom prst="rect">
            <a:avLst/>
          </a:prstGeom>
        </p:spPr>
      </p:pic>
      <p:pic>
        <p:nvPicPr>
          <p:cNvPr id="10" name="Graphic 9">
            <a:extLst>
              <a:ext uri="{FF2B5EF4-FFF2-40B4-BE49-F238E27FC236}">
                <a16:creationId xmlns:a16="http://schemas.microsoft.com/office/drawing/2014/main" id="{B562050F-BE15-AD93-4048-588B23C40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9725" y="7235485"/>
            <a:ext cx="463578" cy="463577"/>
          </a:xfrm>
          <a:prstGeom prst="rect">
            <a:avLst/>
          </a:prstGeom>
        </p:spPr>
      </p:pic>
      <p:pic>
        <p:nvPicPr>
          <p:cNvPr id="12" name="Graphic 11">
            <a:extLst>
              <a:ext uri="{FF2B5EF4-FFF2-40B4-BE49-F238E27FC236}">
                <a16:creationId xmlns:a16="http://schemas.microsoft.com/office/drawing/2014/main" id="{9970DA97-A7CF-ADCA-6B5B-054CB47DC2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4156" y="521039"/>
            <a:ext cx="440399" cy="486756"/>
          </a:xfrm>
          <a:prstGeom prst="rect">
            <a:avLst/>
          </a:prstGeom>
        </p:spPr>
      </p:pic>
      <p:pic>
        <p:nvPicPr>
          <p:cNvPr id="14" name="Graphic 13">
            <a:extLst>
              <a:ext uri="{FF2B5EF4-FFF2-40B4-BE49-F238E27FC236}">
                <a16:creationId xmlns:a16="http://schemas.microsoft.com/office/drawing/2014/main" id="{7C67E17E-8764-098E-C6DF-BE59E90E1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5918" y="544218"/>
            <a:ext cx="463578" cy="440399"/>
          </a:xfrm>
          <a:prstGeom prst="rect">
            <a:avLst/>
          </a:prstGeom>
        </p:spPr>
      </p:pic>
      <p:pic>
        <p:nvPicPr>
          <p:cNvPr id="16" name="Graphic 15">
            <a:extLst>
              <a:ext uri="{FF2B5EF4-FFF2-40B4-BE49-F238E27FC236}">
                <a16:creationId xmlns:a16="http://schemas.microsoft.com/office/drawing/2014/main" id="{7C141CE1-3584-4FE5-B834-54649C188C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4424" y="555807"/>
            <a:ext cx="417220" cy="417220"/>
          </a:xfrm>
          <a:prstGeom prst="rect">
            <a:avLst/>
          </a:prstGeom>
        </p:spPr>
      </p:pic>
      <p:pic>
        <p:nvPicPr>
          <p:cNvPr id="18" name="Graphic 17">
            <a:extLst>
              <a:ext uri="{FF2B5EF4-FFF2-40B4-BE49-F238E27FC236}">
                <a16:creationId xmlns:a16="http://schemas.microsoft.com/office/drawing/2014/main" id="{0B3E1620-CFC6-1B81-A559-57DBC6B356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87656" y="1345512"/>
            <a:ext cx="417220" cy="417220"/>
          </a:xfrm>
          <a:prstGeom prst="rect">
            <a:avLst/>
          </a:prstGeom>
        </p:spPr>
      </p:pic>
      <p:pic>
        <p:nvPicPr>
          <p:cNvPr id="20" name="Graphic 19">
            <a:extLst>
              <a:ext uri="{FF2B5EF4-FFF2-40B4-BE49-F238E27FC236}">
                <a16:creationId xmlns:a16="http://schemas.microsoft.com/office/drawing/2014/main" id="{83A4EB71-E6C9-70FF-C84B-C5754EDF09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22724" y="7254190"/>
            <a:ext cx="370862" cy="455851"/>
          </a:xfrm>
          <a:prstGeom prst="rect">
            <a:avLst/>
          </a:prstGeom>
        </p:spPr>
      </p:pic>
      <p:pic>
        <p:nvPicPr>
          <p:cNvPr id="22" name="Graphic 21">
            <a:extLst>
              <a:ext uri="{FF2B5EF4-FFF2-40B4-BE49-F238E27FC236}">
                <a16:creationId xmlns:a16="http://schemas.microsoft.com/office/drawing/2014/main" id="{C75C61E3-2490-533F-C835-A968993C8C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98925" y="1391869"/>
            <a:ext cx="509936" cy="324504"/>
          </a:xfrm>
          <a:prstGeom prst="rect">
            <a:avLst/>
          </a:prstGeom>
        </p:spPr>
      </p:pic>
      <p:pic>
        <p:nvPicPr>
          <p:cNvPr id="24" name="Graphic 23">
            <a:extLst>
              <a:ext uri="{FF2B5EF4-FFF2-40B4-BE49-F238E27FC236}">
                <a16:creationId xmlns:a16="http://schemas.microsoft.com/office/drawing/2014/main" id="{B08B61D1-D54A-80EC-F41D-97B3161E7E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79097" y="1372554"/>
            <a:ext cx="509936" cy="363136"/>
          </a:xfrm>
          <a:prstGeom prst="rect">
            <a:avLst/>
          </a:prstGeom>
        </p:spPr>
      </p:pic>
      <p:pic>
        <p:nvPicPr>
          <p:cNvPr id="26" name="Graphic 25">
            <a:extLst>
              <a:ext uri="{FF2B5EF4-FFF2-40B4-BE49-F238E27FC236}">
                <a16:creationId xmlns:a16="http://schemas.microsoft.com/office/drawing/2014/main" id="{C0208A74-2ACB-5361-C97C-96BEC1FE239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42834" y="1322333"/>
            <a:ext cx="394041" cy="463577"/>
          </a:xfrm>
          <a:prstGeom prst="rect">
            <a:avLst/>
          </a:prstGeom>
        </p:spPr>
      </p:pic>
      <p:pic>
        <p:nvPicPr>
          <p:cNvPr id="28" name="Graphic 27">
            <a:extLst>
              <a:ext uri="{FF2B5EF4-FFF2-40B4-BE49-F238E27FC236}">
                <a16:creationId xmlns:a16="http://schemas.microsoft.com/office/drawing/2014/main" id="{1F94C1AD-5F83-CCF5-AE52-1527329215D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534014" y="2212479"/>
            <a:ext cx="509936" cy="363136"/>
          </a:xfrm>
          <a:prstGeom prst="rect">
            <a:avLst/>
          </a:prstGeom>
        </p:spPr>
      </p:pic>
      <p:pic>
        <p:nvPicPr>
          <p:cNvPr id="30" name="Graphic 29">
            <a:extLst>
              <a:ext uri="{FF2B5EF4-FFF2-40B4-BE49-F238E27FC236}">
                <a16:creationId xmlns:a16="http://schemas.microsoft.com/office/drawing/2014/main" id="{6D0DF359-898F-08AB-D2BC-7F6420C0AF4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804776" y="7292821"/>
            <a:ext cx="509936" cy="417220"/>
          </a:xfrm>
          <a:prstGeom prst="rect">
            <a:avLst/>
          </a:prstGeom>
        </p:spPr>
      </p:pic>
      <p:pic>
        <p:nvPicPr>
          <p:cNvPr id="32" name="Graphic 31">
            <a:extLst>
              <a:ext uri="{FF2B5EF4-FFF2-40B4-BE49-F238E27FC236}">
                <a16:creationId xmlns:a16="http://schemas.microsoft.com/office/drawing/2014/main" id="{F56CED76-99D7-C255-8CDC-974CC58033F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652567" y="2162258"/>
            <a:ext cx="417220" cy="463577"/>
          </a:xfrm>
          <a:prstGeom prst="rect">
            <a:avLst/>
          </a:prstGeom>
        </p:spPr>
      </p:pic>
      <p:pic>
        <p:nvPicPr>
          <p:cNvPr id="34" name="Graphic 33">
            <a:extLst>
              <a:ext uri="{FF2B5EF4-FFF2-40B4-BE49-F238E27FC236}">
                <a16:creationId xmlns:a16="http://schemas.microsoft.com/office/drawing/2014/main" id="{385213EC-65E8-ACCE-C166-0C012E12109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809560" y="2185437"/>
            <a:ext cx="370862" cy="417220"/>
          </a:xfrm>
          <a:prstGeom prst="rect">
            <a:avLst/>
          </a:prstGeom>
        </p:spPr>
      </p:pic>
      <p:pic>
        <p:nvPicPr>
          <p:cNvPr id="36" name="Graphic 35">
            <a:extLst>
              <a:ext uri="{FF2B5EF4-FFF2-40B4-BE49-F238E27FC236}">
                <a16:creationId xmlns:a16="http://schemas.microsoft.com/office/drawing/2014/main" id="{79DA56B5-AFB7-964D-C608-1AE0F3654AC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08066" y="2162258"/>
            <a:ext cx="324504" cy="463577"/>
          </a:xfrm>
          <a:prstGeom prst="rect">
            <a:avLst/>
          </a:prstGeom>
        </p:spPr>
      </p:pic>
      <p:pic>
        <p:nvPicPr>
          <p:cNvPr id="38" name="Graphic 37">
            <a:extLst>
              <a:ext uri="{FF2B5EF4-FFF2-40B4-BE49-F238E27FC236}">
                <a16:creationId xmlns:a16="http://schemas.microsoft.com/office/drawing/2014/main" id="{0294756E-4E2D-0766-5D08-1F6ED903F03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41298" y="2896411"/>
            <a:ext cx="324504" cy="463577"/>
          </a:xfrm>
          <a:prstGeom prst="rect">
            <a:avLst/>
          </a:prstGeom>
        </p:spPr>
      </p:pic>
      <p:pic>
        <p:nvPicPr>
          <p:cNvPr id="40" name="Graphic 39">
            <a:extLst>
              <a:ext uri="{FF2B5EF4-FFF2-40B4-BE49-F238E27FC236}">
                <a16:creationId xmlns:a16="http://schemas.microsoft.com/office/drawing/2014/main" id="{2E1DB328-AD60-009F-49DC-746DD840F9B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92398" y="6458187"/>
            <a:ext cx="509936" cy="509935"/>
          </a:xfrm>
          <a:prstGeom prst="rect">
            <a:avLst/>
          </a:prstGeom>
        </p:spPr>
      </p:pic>
      <p:pic>
        <p:nvPicPr>
          <p:cNvPr id="42" name="Graphic 41">
            <a:extLst>
              <a:ext uri="{FF2B5EF4-FFF2-40B4-BE49-F238E27FC236}">
                <a16:creationId xmlns:a16="http://schemas.microsoft.com/office/drawing/2014/main" id="{B38E0C94-5BB4-2939-3BC0-863B991C8BE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637114" y="2919590"/>
            <a:ext cx="386315" cy="417220"/>
          </a:xfrm>
          <a:prstGeom prst="rect">
            <a:avLst/>
          </a:prstGeom>
        </p:spPr>
      </p:pic>
      <p:pic>
        <p:nvPicPr>
          <p:cNvPr id="44" name="Graphic 43">
            <a:extLst>
              <a:ext uri="{FF2B5EF4-FFF2-40B4-BE49-F238E27FC236}">
                <a16:creationId xmlns:a16="http://schemas.microsoft.com/office/drawing/2014/main" id="{FF3DFEE3-3AB2-B9D0-243B-485D61B996C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817286" y="2919590"/>
            <a:ext cx="386315" cy="417220"/>
          </a:xfrm>
          <a:prstGeom prst="rect">
            <a:avLst/>
          </a:prstGeom>
        </p:spPr>
      </p:pic>
      <p:pic>
        <p:nvPicPr>
          <p:cNvPr id="46" name="Graphic 45">
            <a:extLst>
              <a:ext uri="{FF2B5EF4-FFF2-40B4-BE49-F238E27FC236}">
                <a16:creationId xmlns:a16="http://schemas.microsoft.com/office/drawing/2014/main" id="{52259F28-84CC-10E4-29DC-1ADD5B9AFF5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54424" y="2919590"/>
            <a:ext cx="417220" cy="417220"/>
          </a:xfrm>
          <a:prstGeom prst="rect">
            <a:avLst/>
          </a:prstGeom>
        </p:spPr>
      </p:pic>
      <p:pic>
        <p:nvPicPr>
          <p:cNvPr id="48" name="Graphic 47">
            <a:extLst>
              <a:ext uri="{FF2B5EF4-FFF2-40B4-BE49-F238E27FC236}">
                <a16:creationId xmlns:a16="http://schemas.microsoft.com/office/drawing/2014/main" id="{A302F5EE-436C-F14A-E5D7-EB3674C4593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539615" y="3571688"/>
            <a:ext cx="509936" cy="370862"/>
          </a:xfrm>
          <a:prstGeom prst="rect">
            <a:avLst/>
          </a:prstGeom>
        </p:spPr>
      </p:pic>
      <p:pic>
        <p:nvPicPr>
          <p:cNvPr id="50" name="Graphic 49">
            <a:extLst>
              <a:ext uri="{FF2B5EF4-FFF2-40B4-BE49-F238E27FC236}">
                <a16:creationId xmlns:a16="http://schemas.microsoft.com/office/drawing/2014/main" id="{C0BF9131-6E7B-7F04-413D-F2B18371D26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2664156" y="3525330"/>
            <a:ext cx="440399" cy="463577"/>
          </a:xfrm>
          <a:prstGeom prst="rect">
            <a:avLst/>
          </a:prstGeom>
        </p:spPr>
      </p:pic>
      <p:pic>
        <p:nvPicPr>
          <p:cNvPr id="52" name="Graphic 51">
            <a:extLst>
              <a:ext uri="{FF2B5EF4-FFF2-40B4-BE49-F238E27FC236}">
                <a16:creationId xmlns:a16="http://schemas.microsoft.com/office/drawing/2014/main" id="{2481EF79-C445-4F52-D3D9-A387F14A6EA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855918" y="3502151"/>
            <a:ext cx="463578" cy="509935"/>
          </a:xfrm>
          <a:prstGeom prst="rect">
            <a:avLst/>
          </a:prstGeom>
        </p:spPr>
      </p:pic>
      <p:pic>
        <p:nvPicPr>
          <p:cNvPr id="54" name="Graphic 53">
            <a:extLst>
              <a:ext uri="{FF2B5EF4-FFF2-40B4-BE49-F238E27FC236}">
                <a16:creationId xmlns:a16="http://schemas.microsoft.com/office/drawing/2014/main" id="{CC55E7B2-146B-4B92-FCCD-7F336DE6F10A}"/>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54424" y="3571688"/>
            <a:ext cx="417220" cy="370862"/>
          </a:xfrm>
          <a:prstGeom prst="rect">
            <a:avLst/>
          </a:prstGeom>
        </p:spPr>
      </p:pic>
      <p:pic>
        <p:nvPicPr>
          <p:cNvPr id="56" name="Graphic 55">
            <a:extLst>
              <a:ext uri="{FF2B5EF4-FFF2-40B4-BE49-F238E27FC236}">
                <a16:creationId xmlns:a16="http://schemas.microsoft.com/office/drawing/2014/main" id="{F09323FF-8534-B9EA-906C-9247BBBAF069}"/>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464477" y="4284130"/>
            <a:ext cx="370862" cy="440399"/>
          </a:xfrm>
          <a:prstGeom prst="rect">
            <a:avLst/>
          </a:prstGeom>
        </p:spPr>
      </p:pic>
      <p:pic>
        <p:nvPicPr>
          <p:cNvPr id="58" name="Graphic 57">
            <a:extLst>
              <a:ext uri="{FF2B5EF4-FFF2-40B4-BE49-F238E27FC236}">
                <a16:creationId xmlns:a16="http://schemas.microsoft.com/office/drawing/2014/main" id="{073C62C2-6425-06FA-CD65-9B798996709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594620" y="4253224"/>
            <a:ext cx="301326" cy="502209"/>
          </a:xfrm>
          <a:prstGeom prst="rect">
            <a:avLst/>
          </a:prstGeom>
        </p:spPr>
      </p:pic>
      <p:pic>
        <p:nvPicPr>
          <p:cNvPr id="60" name="Graphic 59">
            <a:extLst>
              <a:ext uri="{FF2B5EF4-FFF2-40B4-BE49-F238E27FC236}">
                <a16:creationId xmlns:a16="http://schemas.microsoft.com/office/drawing/2014/main" id="{CF91E3F9-8B17-CE6B-E444-D1DA9F30A1D2}"/>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902275" y="4268677"/>
            <a:ext cx="556293" cy="471304"/>
          </a:xfrm>
          <a:prstGeom prst="rect">
            <a:avLst/>
          </a:prstGeom>
        </p:spPr>
      </p:pic>
      <p:pic>
        <p:nvPicPr>
          <p:cNvPr id="62" name="Graphic 61">
            <a:extLst>
              <a:ext uri="{FF2B5EF4-FFF2-40B4-BE49-F238E27FC236}">
                <a16:creationId xmlns:a16="http://schemas.microsoft.com/office/drawing/2014/main" id="{BB9F2FFB-3178-A7A5-04B1-54396FE223CE}"/>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67808" y="4278422"/>
            <a:ext cx="463578" cy="417220"/>
          </a:xfrm>
          <a:prstGeom prst="rect">
            <a:avLst/>
          </a:prstGeom>
        </p:spPr>
      </p:pic>
      <p:pic>
        <p:nvPicPr>
          <p:cNvPr id="64" name="Graphic 63">
            <a:extLst>
              <a:ext uri="{FF2B5EF4-FFF2-40B4-BE49-F238E27FC236}">
                <a16:creationId xmlns:a16="http://schemas.microsoft.com/office/drawing/2014/main" id="{E7A2338D-D05D-1A83-6FA5-37FC0C4CC26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3464477" y="4957941"/>
            <a:ext cx="370862" cy="556293"/>
          </a:xfrm>
          <a:prstGeom prst="rect">
            <a:avLst/>
          </a:prstGeom>
        </p:spPr>
      </p:pic>
      <p:pic>
        <p:nvPicPr>
          <p:cNvPr id="66" name="Graphic 65">
            <a:extLst>
              <a:ext uri="{FF2B5EF4-FFF2-40B4-BE49-F238E27FC236}">
                <a16:creationId xmlns:a16="http://schemas.microsoft.com/office/drawing/2014/main" id="{107306E2-D599-A088-55A6-0CED3F6D99F0}"/>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594620" y="4981120"/>
            <a:ext cx="301326" cy="509935"/>
          </a:xfrm>
          <a:prstGeom prst="rect">
            <a:avLst/>
          </a:prstGeom>
        </p:spPr>
      </p:pic>
      <p:pic>
        <p:nvPicPr>
          <p:cNvPr id="68" name="Graphic 67">
            <a:extLst>
              <a:ext uri="{FF2B5EF4-FFF2-40B4-BE49-F238E27FC236}">
                <a16:creationId xmlns:a16="http://schemas.microsoft.com/office/drawing/2014/main" id="{24406CBC-AFAE-3A2E-924D-6E3F13DB9128}"/>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902275" y="5050657"/>
            <a:ext cx="556293" cy="370862"/>
          </a:xfrm>
          <a:prstGeom prst="rect">
            <a:avLst/>
          </a:prstGeom>
        </p:spPr>
      </p:pic>
      <p:pic>
        <p:nvPicPr>
          <p:cNvPr id="70" name="Graphic 69">
            <a:extLst>
              <a:ext uri="{FF2B5EF4-FFF2-40B4-BE49-F238E27FC236}">
                <a16:creationId xmlns:a16="http://schemas.microsoft.com/office/drawing/2014/main" id="{5A2486BD-6EE2-6E91-849A-77D2B4702CA5}"/>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067808" y="4987002"/>
            <a:ext cx="463578" cy="463577"/>
          </a:xfrm>
          <a:prstGeom prst="rect">
            <a:avLst/>
          </a:prstGeom>
        </p:spPr>
      </p:pic>
      <p:pic>
        <p:nvPicPr>
          <p:cNvPr id="72" name="Graphic 71">
            <a:extLst>
              <a:ext uri="{FF2B5EF4-FFF2-40B4-BE49-F238E27FC236}">
                <a16:creationId xmlns:a16="http://schemas.microsoft.com/office/drawing/2014/main" id="{0B2BF4F8-A9C7-A36D-933D-347E8ED116A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510835" y="5792073"/>
            <a:ext cx="463578" cy="463577"/>
          </a:xfrm>
          <a:prstGeom prst="rect">
            <a:avLst/>
          </a:prstGeom>
        </p:spPr>
      </p:pic>
      <p:pic>
        <p:nvPicPr>
          <p:cNvPr id="74" name="Graphic 73">
            <a:extLst>
              <a:ext uri="{FF2B5EF4-FFF2-40B4-BE49-F238E27FC236}">
                <a16:creationId xmlns:a16="http://schemas.microsoft.com/office/drawing/2014/main" id="{2CC23BB8-E9EE-EC7F-14F2-0173622FD09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2675746" y="5792073"/>
            <a:ext cx="463578" cy="463577"/>
          </a:xfrm>
          <a:prstGeom prst="rect">
            <a:avLst/>
          </a:prstGeom>
        </p:spPr>
      </p:pic>
      <p:pic>
        <p:nvPicPr>
          <p:cNvPr id="76" name="Graphic 75">
            <a:extLst>
              <a:ext uri="{FF2B5EF4-FFF2-40B4-BE49-F238E27FC236}">
                <a16:creationId xmlns:a16="http://schemas.microsoft.com/office/drawing/2014/main" id="{88C4838C-5EF1-B98A-93F8-B6C926E5950C}"/>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855918" y="5838431"/>
            <a:ext cx="463578" cy="370862"/>
          </a:xfrm>
          <a:prstGeom prst="rect">
            <a:avLst/>
          </a:prstGeom>
        </p:spPr>
      </p:pic>
      <p:pic>
        <p:nvPicPr>
          <p:cNvPr id="78" name="Graphic 77">
            <a:extLst>
              <a:ext uri="{FF2B5EF4-FFF2-40B4-BE49-F238E27FC236}">
                <a16:creationId xmlns:a16="http://schemas.microsoft.com/office/drawing/2014/main" id="{108C0EDF-6573-19E5-85BF-B70194584FB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054424" y="5815252"/>
            <a:ext cx="417220" cy="417220"/>
          </a:xfrm>
          <a:prstGeom prst="rect">
            <a:avLst/>
          </a:prstGeom>
        </p:spPr>
      </p:pic>
      <p:pic>
        <p:nvPicPr>
          <p:cNvPr id="93" name="Graphic 92">
            <a:extLst>
              <a:ext uri="{FF2B5EF4-FFF2-40B4-BE49-F238E27FC236}">
                <a16:creationId xmlns:a16="http://schemas.microsoft.com/office/drawing/2014/main" id="{09456C6C-6B4F-96F7-AE5E-0F0EC9DCF8D9}"/>
              </a:ext>
            </a:extLst>
          </p:cNvPr>
          <p:cNvPicPr>
            <a:picLocks noChangeAspect="1"/>
          </p:cNvPicPr>
          <p:nvPr userDrawn="1"/>
        </p:nvPicPr>
        <p:blipFill>
          <a:blip r:embed="rId75">
            <a:extLst>
              <a:ext uri="{96DAC541-7B7A-43D3-8B79-37D633B846F1}">
                <asvg:svgBlip xmlns:asvg="http://schemas.microsoft.com/office/drawing/2016/SVG/main" r:embed="rId76"/>
              </a:ext>
            </a:extLst>
          </a:blip>
          <a:stretch>
            <a:fillRect/>
          </a:stretch>
        </p:blipFill>
        <p:spPr>
          <a:xfrm>
            <a:off x="-3609017" y="6462242"/>
            <a:ext cx="659942" cy="659942"/>
          </a:xfrm>
          <a:prstGeom prst="rect">
            <a:avLst/>
          </a:prstGeom>
        </p:spPr>
      </p:pic>
      <p:pic>
        <p:nvPicPr>
          <p:cNvPr id="95" name="Graphic 94">
            <a:extLst>
              <a:ext uri="{FF2B5EF4-FFF2-40B4-BE49-F238E27FC236}">
                <a16:creationId xmlns:a16="http://schemas.microsoft.com/office/drawing/2014/main" id="{F166F759-2453-B757-BFC4-E906922E876B}"/>
              </a:ext>
            </a:extLst>
          </p:cNvPr>
          <p:cNvPicPr>
            <a:picLocks noChangeAspect="1"/>
          </p:cNvPicPr>
          <p:nvPr userDrawn="1"/>
        </p:nvPicPr>
        <p:blipFill>
          <a:blip r:embed="rId77">
            <a:extLst>
              <a:ext uri="{96DAC541-7B7A-43D3-8B79-37D633B846F1}">
                <asvg:svgBlip xmlns:asvg="http://schemas.microsoft.com/office/drawing/2016/SVG/main" r:embed="rId78"/>
              </a:ext>
            </a:extLst>
          </a:blip>
          <a:stretch>
            <a:fillRect/>
          </a:stretch>
        </p:blipFill>
        <p:spPr>
          <a:xfrm>
            <a:off x="-1999821" y="6338721"/>
            <a:ext cx="783463" cy="783463"/>
          </a:xfrm>
          <a:prstGeom prst="rect">
            <a:avLst/>
          </a:prstGeom>
        </p:spPr>
      </p:pic>
      <p:pic>
        <p:nvPicPr>
          <p:cNvPr id="97" name="Graphic 96">
            <a:extLst>
              <a:ext uri="{FF2B5EF4-FFF2-40B4-BE49-F238E27FC236}">
                <a16:creationId xmlns:a16="http://schemas.microsoft.com/office/drawing/2014/main" id="{B750B40C-2C54-818D-8E49-0215CAE06945}"/>
              </a:ext>
            </a:extLst>
          </p:cNvPr>
          <p:cNvPicPr>
            <a:picLocks noChangeAspect="1"/>
          </p:cNvPicPr>
          <p:nvPr userDrawn="1"/>
        </p:nvPicPr>
        <p:blipFill>
          <a:blip r:embed="rId79">
            <a:extLst>
              <a:ext uri="{96DAC541-7B7A-43D3-8B79-37D633B846F1}">
                <asvg:svgBlip xmlns:asvg="http://schemas.microsoft.com/office/drawing/2016/SVG/main" r:embed="rId80"/>
              </a:ext>
            </a:extLst>
          </a:blip>
          <a:stretch>
            <a:fillRect/>
          </a:stretch>
        </p:blipFill>
        <p:spPr>
          <a:xfrm>
            <a:off x="-2773928" y="6462242"/>
            <a:ext cx="659942" cy="659942"/>
          </a:xfrm>
          <a:prstGeom prst="rect">
            <a:avLst/>
          </a:prstGeom>
        </p:spPr>
      </p:pic>
      <p:sp>
        <p:nvSpPr>
          <p:cNvPr id="98" name="TextBox 97">
            <a:extLst>
              <a:ext uri="{FF2B5EF4-FFF2-40B4-BE49-F238E27FC236}">
                <a16:creationId xmlns:a16="http://schemas.microsoft.com/office/drawing/2014/main" id="{42E929C8-1776-39F4-F0B9-6E536D9CA9E3}"/>
              </a:ext>
            </a:extLst>
          </p:cNvPr>
          <p:cNvSpPr txBox="1"/>
          <p:nvPr/>
        </p:nvSpPr>
        <p:spPr>
          <a:xfrm>
            <a:off x="-3447145" y="-518201"/>
            <a:ext cx="3001696" cy="921278"/>
          </a:xfrm>
          <a:prstGeom prst="rect">
            <a:avLst/>
          </a:prstGeom>
          <a:noFill/>
        </p:spPr>
        <p:txBody>
          <a:bodyPr wrap="square" rtlCol="0">
            <a:spAutoFit/>
          </a:bodyPr>
          <a:lstStyle/>
          <a:p>
            <a:pPr>
              <a:lnSpc>
                <a:spcPct val="105000"/>
              </a:lnSpc>
            </a:pPr>
            <a:r>
              <a:rPr lang="en-US" sz="1300"/>
              <a:t>Copy/paste any of the icons below into your presentation. Please change color to white if using them on a dark background.</a:t>
            </a:r>
          </a:p>
        </p:txBody>
      </p:sp>
    </p:spTree>
    <p:extLst>
      <p:ext uri="{BB962C8B-B14F-4D97-AF65-F5344CB8AC3E}">
        <p14:creationId xmlns:p14="http://schemas.microsoft.com/office/powerpoint/2010/main" val="298795282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2</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a:t>Other slide variations are available. Select Insert above and choose “new slide” to see all the options.</a:t>
            </a:r>
          </a:p>
        </p:txBody>
      </p:sp>
      <p:sp>
        <p:nvSpPr>
          <p:cNvPr id="8" name="TextBox 7">
            <a:extLst>
              <a:ext uri="{FF2B5EF4-FFF2-40B4-BE49-F238E27FC236}">
                <a16:creationId xmlns:a16="http://schemas.microsoft.com/office/drawing/2014/main" id="{BC804451-C5A4-7683-7C56-9FC37A31D870}"/>
              </a:ext>
            </a:extLst>
          </p:cNvPr>
          <p:cNvSpPr txBox="1"/>
          <p:nvPr/>
        </p:nvSpPr>
        <p:spPr>
          <a:xfrm>
            <a:off x="547055" y="698032"/>
            <a:ext cx="11135193" cy="6540252"/>
          </a:xfrm>
          <a:prstGeom prst="rect">
            <a:avLst/>
          </a:prstGeom>
          <a:noFill/>
        </p:spPr>
        <p:txBody>
          <a:bodyPr wrap="square" rtlCol="0">
            <a:spAutoFit/>
          </a:bodyPr>
          <a:lstStyle/>
          <a:p>
            <a:r>
              <a:rPr lang="en-US" sz="3200" dirty="0">
                <a:latin typeface="+mj-lt"/>
              </a:rPr>
              <a:t>Progress To Date</a:t>
            </a:r>
          </a:p>
          <a:p>
            <a:endParaRPr lang="en-US" sz="1400" dirty="0">
              <a:latin typeface="+mj-lt"/>
            </a:endParaRPr>
          </a:p>
          <a:p>
            <a:pPr marL="285750" indent="-285750">
              <a:spcBef>
                <a:spcPts val="900"/>
              </a:spcBef>
              <a:spcAft>
                <a:spcPts val="900"/>
              </a:spcAft>
              <a:buFont typeface="Arial" panose="020B0604020202020204" pitchFamily="34" charset="0"/>
              <a:buChar char="•"/>
            </a:pPr>
            <a:r>
              <a:rPr lang="en-US" sz="2800" dirty="0">
                <a:latin typeface="+mj-lt"/>
              </a:rPr>
              <a:t>Late 2022 - Regular Executive Leadership Team meetings started </a:t>
            </a:r>
          </a:p>
          <a:p>
            <a:pPr marL="742950" lvl="1" indent="-285750">
              <a:spcBef>
                <a:spcPts val="900"/>
              </a:spcBef>
              <a:spcAft>
                <a:spcPts val="900"/>
              </a:spcAft>
              <a:buFont typeface="Arial" panose="020B0604020202020204" pitchFamily="34" charset="0"/>
              <a:buChar char="•"/>
            </a:pPr>
            <a:r>
              <a:rPr lang="en-US" sz="2800" dirty="0">
                <a:latin typeface="+mj-lt"/>
              </a:rPr>
              <a:t>Worked to identify goals and core curriculum for the training</a:t>
            </a:r>
          </a:p>
          <a:p>
            <a:pPr marL="285750" indent="-285750">
              <a:spcBef>
                <a:spcPts val="900"/>
              </a:spcBef>
              <a:spcAft>
                <a:spcPts val="900"/>
              </a:spcAft>
              <a:buFont typeface="Arial" panose="020B0604020202020204" pitchFamily="34" charset="0"/>
              <a:buChar char="•"/>
            </a:pPr>
            <a:r>
              <a:rPr lang="en-US" sz="2800" dirty="0">
                <a:latin typeface="+mj-lt"/>
              </a:rPr>
              <a:t>February 2023 - Leadership Team started conversations with Knowesis</a:t>
            </a:r>
          </a:p>
          <a:p>
            <a:pPr marL="285750" indent="-285750">
              <a:spcBef>
                <a:spcPts val="900"/>
              </a:spcBef>
              <a:spcAft>
                <a:spcPts val="900"/>
              </a:spcAft>
              <a:buFont typeface="Arial" panose="020B0604020202020204" pitchFamily="34" charset="0"/>
              <a:buChar char="•"/>
            </a:pPr>
            <a:r>
              <a:rPr lang="en-US" sz="2800" dirty="0">
                <a:latin typeface="+mj-lt"/>
              </a:rPr>
              <a:t>May 2023 – Presented PM Training vision at Preconstruction Workshop</a:t>
            </a:r>
          </a:p>
          <a:p>
            <a:pPr marL="285750" indent="-285750">
              <a:spcBef>
                <a:spcPts val="900"/>
              </a:spcBef>
              <a:spcAft>
                <a:spcPts val="900"/>
              </a:spcAft>
              <a:buFont typeface="Arial" panose="020B0604020202020204" pitchFamily="34" charset="0"/>
              <a:buChar char="•"/>
            </a:pPr>
            <a:r>
              <a:rPr lang="en-US" sz="2800" dirty="0">
                <a:latin typeface="+mj-lt"/>
              </a:rPr>
              <a:t>June 2023 – NCDOT under contract with Three Oaks/Knowesis Team </a:t>
            </a:r>
          </a:p>
          <a:p>
            <a:pPr marL="285750" indent="-285750">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263394429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3</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a:t>Other slide variations are available. Select Insert above and choose “new slide” to see all the options.</a:t>
            </a:r>
          </a:p>
        </p:txBody>
      </p:sp>
      <p:sp>
        <p:nvSpPr>
          <p:cNvPr id="8" name="TextBox 7">
            <a:extLst>
              <a:ext uri="{FF2B5EF4-FFF2-40B4-BE49-F238E27FC236}">
                <a16:creationId xmlns:a16="http://schemas.microsoft.com/office/drawing/2014/main" id="{BC804451-C5A4-7683-7C56-9FC37A31D870}"/>
              </a:ext>
            </a:extLst>
          </p:cNvPr>
          <p:cNvSpPr txBox="1"/>
          <p:nvPr/>
        </p:nvSpPr>
        <p:spPr>
          <a:xfrm>
            <a:off x="476109" y="43458"/>
            <a:ext cx="10781340" cy="6832640"/>
          </a:xfrm>
          <a:prstGeom prst="rect">
            <a:avLst/>
          </a:prstGeom>
          <a:noFill/>
        </p:spPr>
        <p:txBody>
          <a:bodyPr wrap="square" rtlCol="0">
            <a:spAutoFit/>
          </a:bodyPr>
          <a:lstStyle/>
          <a:p>
            <a:endParaRPr lang="en-US" sz="2400" dirty="0">
              <a:latin typeface="+mj-lt"/>
            </a:endParaRPr>
          </a:p>
          <a:p>
            <a:pPr>
              <a:spcBef>
                <a:spcPts val="1200"/>
              </a:spcBef>
              <a:spcAft>
                <a:spcPts val="1200"/>
              </a:spcAft>
            </a:pPr>
            <a:r>
              <a:rPr lang="en-US" sz="3200" dirty="0">
                <a:latin typeface="+mj-lt"/>
              </a:rPr>
              <a:t>Vision for NCDOT PM Training</a:t>
            </a:r>
          </a:p>
          <a:p>
            <a:pPr marL="457200" indent="-457200">
              <a:spcBef>
                <a:spcPts val="1200"/>
              </a:spcBef>
              <a:spcAft>
                <a:spcPts val="1200"/>
              </a:spcAft>
              <a:buFont typeface="Arial" panose="020B0604020202020204" pitchFamily="34" charset="0"/>
              <a:buChar char="•"/>
            </a:pPr>
            <a:r>
              <a:rPr lang="en-US" sz="2400" dirty="0">
                <a:latin typeface="+mj-lt"/>
              </a:rPr>
              <a:t>Grow Project Managers through Technical and Soft Skill Training</a:t>
            </a:r>
          </a:p>
          <a:p>
            <a:pPr marL="914400" lvl="1" indent="-457200">
              <a:buFont typeface="Arial" panose="020B0604020202020204" pitchFamily="34" charset="0"/>
              <a:buChar char="•"/>
            </a:pPr>
            <a:r>
              <a:rPr lang="en-US" sz="2400" dirty="0">
                <a:latin typeface="+mj-lt"/>
              </a:rPr>
              <a:t>Empower PMs to Build and Lead Productive Teams</a:t>
            </a:r>
          </a:p>
          <a:p>
            <a:pPr marL="914400" lvl="1" indent="-457200">
              <a:buFont typeface="Arial" panose="020B0604020202020204" pitchFamily="34" charset="0"/>
              <a:buChar char="•"/>
            </a:pPr>
            <a:r>
              <a:rPr lang="en-US" sz="2400" dirty="0">
                <a:latin typeface="+mj-lt"/>
              </a:rPr>
              <a:t>Develop Confidence and Critical Thinking Skills</a:t>
            </a:r>
          </a:p>
          <a:p>
            <a:pPr marL="914400" lvl="1" indent="-457200">
              <a:buFont typeface="Arial" panose="020B0604020202020204" pitchFamily="34" charset="0"/>
              <a:buChar char="•"/>
            </a:pPr>
            <a:r>
              <a:rPr lang="en-US" sz="2400" dirty="0">
                <a:latin typeface="+mj-lt"/>
              </a:rPr>
              <a:t>Introduce Conflict Resolution and Negotiation Techniques</a:t>
            </a:r>
          </a:p>
          <a:p>
            <a:pPr marL="457200" indent="-457200">
              <a:spcBef>
                <a:spcPts val="1200"/>
              </a:spcBef>
              <a:spcAft>
                <a:spcPts val="1200"/>
              </a:spcAft>
              <a:buFont typeface="Arial" panose="020B0604020202020204" pitchFamily="34" charset="0"/>
              <a:buChar char="•"/>
            </a:pPr>
            <a:r>
              <a:rPr lang="en-US" sz="2400" dirty="0">
                <a:latin typeface="+mj-lt"/>
              </a:rPr>
              <a:t>Focus on Current NCDOT Project Managers with Potential Evolution to Others </a:t>
            </a:r>
          </a:p>
          <a:p>
            <a:pPr marL="457200" indent="-457200">
              <a:spcBef>
                <a:spcPts val="1200"/>
              </a:spcBef>
              <a:spcAft>
                <a:spcPts val="1200"/>
              </a:spcAft>
              <a:buFont typeface="Arial" panose="020B0604020202020204" pitchFamily="34" charset="0"/>
              <a:buChar char="•"/>
            </a:pPr>
            <a:r>
              <a:rPr lang="en-US" sz="2400" dirty="0">
                <a:latin typeface="+mj-lt"/>
              </a:rPr>
              <a:t>Leverage a Combination of On-Line and In-Person Training Methods to be Effective and Efficient </a:t>
            </a:r>
          </a:p>
          <a:p>
            <a:pPr marL="457200" indent="-457200">
              <a:spcBef>
                <a:spcPts val="1200"/>
              </a:spcBef>
              <a:spcAft>
                <a:spcPts val="1200"/>
              </a:spcAft>
              <a:buFont typeface="Arial" panose="020B0604020202020204" pitchFamily="34" charset="0"/>
              <a:buChar char="•"/>
            </a:pPr>
            <a:r>
              <a:rPr lang="en-US" sz="2400" dirty="0">
                <a:latin typeface="+mj-lt"/>
              </a:rPr>
              <a:t>Utilize Cohorts of 20-25 PMs for Three 2-Day Workshops to develop relationships and peer exchange opportunities</a:t>
            </a:r>
          </a:p>
          <a:p>
            <a:endParaRPr lang="en-US" dirty="0">
              <a:latin typeface="+mj-lt"/>
            </a:endParaRPr>
          </a:p>
        </p:txBody>
      </p:sp>
    </p:spTree>
    <p:extLst>
      <p:ext uri="{BB962C8B-B14F-4D97-AF65-F5344CB8AC3E}">
        <p14:creationId xmlns:p14="http://schemas.microsoft.com/office/powerpoint/2010/main" val="374927005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4</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a:t>Other slide variations are available. Select Insert above and choose “new slide” to see all the options.</a:t>
            </a:r>
          </a:p>
        </p:txBody>
      </p:sp>
      <p:sp>
        <p:nvSpPr>
          <p:cNvPr id="8" name="TextBox 7">
            <a:extLst>
              <a:ext uri="{FF2B5EF4-FFF2-40B4-BE49-F238E27FC236}">
                <a16:creationId xmlns:a16="http://schemas.microsoft.com/office/drawing/2014/main" id="{BC804451-C5A4-7683-7C56-9FC37A31D870}"/>
              </a:ext>
            </a:extLst>
          </p:cNvPr>
          <p:cNvSpPr txBox="1"/>
          <p:nvPr/>
        </p:nvSpPr>
        <p:spPr>
          <a:xfrm>
            <a:off x="843553" y="742292"/>
            <a:ext cx="10677971" cy="3693319"/>
          </a:xfrm>
          <a:prstGeom prst="rect">
            <a:avLst/>
          </a:prstGeom>
          <a:noFill/>
        </p:spPr>
        <p:txBody>
          <a:bodyPr wrap="square" rtlCol="0">
            <a:spAutoFit/>
          </a:bodyPr>
          <a:lstStyle/>
          <a:p>
            <a:pPr lvl="2"/>
            <a:endParaRPr lang="en-US" dirty="0"/>
          </a:p>
          <a:p>
            <a:pPr lvl="1"/>
            <a:endParaRPr lang="en-US" dirty="0">
              <a:latin typeface="+mj-lt"/>
            </a:endParaRPr>
          </a:p>
          <a:p>
            <a:pPr lvl="1"/>
            <a:r>
              <a:rPr lang="en-US" dirty="0">
                <a:latin typeface="+mj-lt"/>
              </a:rPr>
              <a:t>	</a:t>
            </a:r>
          </a:p>
          <a:p>
            <a:pPr marL="742950" lvl="1" indent="-285750">
              <a:buFont typeface="Arial" panose="020B0604020202020204" pitchFamily="34" charset="0"/>
              <a:buChar char="•"/>
            </a:pPr>
            <a:endParaRPr lang="en-US" dirty="0">
              <a:latin typeface="+mj-lt"/>
            </a:endParaRPr>
          </a:p>
          <a:p>
            <a:pPr marL="1200150" lvl="2" indent="-285750">
              <a:buFont typeface="Arial" panose="020B0604020202020204" pitchFamily="34" charset="0"/>
              <a:buChar char="•"/>
            </a:pPr>
            <a:endParaRPr lang="en-US" dirty="0">
              <a:latin typeface="+mj-lt"/>
            </a:endParaRPr>
          </a:p>
          <a:p>
            <a:pPr marL="1200150" lvl="2" indent="-285750">
              <a:buFont typeface="Arial" panose="020B0604020202020204" pitchFamily="34" charset="0"/>
              <a:buChar char="•"/>
            </a:pPr>
            <a:endParaRPr lang="en-US" dirty="0">
              <a:latin typeface="+mj-lt"/>
            </a:endParaRPr>
          </a:p>
          <a:p>
            <a:pPr marL="1200150" lvl="2" indent="-285750">
              <a:buFont typeface="Arial" panose="020B0604020202020204" pitchFamily="34" charset="0"/>
              <a:buChar char="•"/>
            </a:pPr>
            <a:endParaRPr lang="en-US" dirty="0">
              <a:latin typeface="+mj-lt"/>
            </a:endParaRPr>
          </a:p>
          <a:p>
            <a:pPr lvl="2"/>
            <a:endParaRPr lang="en-US" dirty="0">
              <a:latin typeface="+mj-lt"/>
            </a:endParaRP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endParaRPr lang="en-US" dirty="0">
              <a:latin typeface="+mj-lt"/>
            </a:endParaRPr>
          </a:p>
          <a:p>
            <a:endParaRPr lang="en-US" dirty="0">
              <a:latin typeface="+mj-lt"/>
            </a:endParaRP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A25E5086-E0AD-F4E9-F96C-ED0ACC934E25}"/>
              </a:ext>
            </a:extLst>
          </p:cNvPr>
          <p:cNvPicPr>
            <a:picLocks noChangeAspect="1"/>
          </p:cNvPicPr>
          <p:nvPr/>
        </p:nvPicPr>
        <p:blipFill rotWithShape="1">
          <a:blip r:embed="rId3"/>
          <a:srcRect r="82543"/>
          <a:stretch/>
        </p:blipFill>
        <p:spPr>
          <a:xfrm>
            <a:off x="3913646" y="379904"/>
            <a:ext cx="2710820" cy="6352426"/>
          </a:xfrm>
          <a:prstGeom prst="rect">
            <a:avLst/>
          </a:prstGeom>
        </p:spPr>
      </p:pic>
    </p:spTree>
    <p:extLst>
      <p:ext uri="{BB962C8B-B14F-4D97-AF65-F5344CB8AC3E}">
        <p14:creationId xmlns:p14="http://schemas.microsoft.com/office/powerpoint/2010/main" val="83632991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5</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a:t>Other slide variations are available. Select Insert above and choose “new slide” to see all the options.</a:t>
            </a:r>
          </a:p>
        </p:txBody>
      </p:sp>
      <p:sp>
        <p:nvSpPr>
          <p:cNvPr id="8" name="TextBox 7">
            <a:extLst>
              <a:ext uri="{FF2B5EF4-FFF2-40B4-BE49-F238E27FC236}">
                <a16:creationId xmlns:a16="http://schemas.microsoft.com/office/drawing/2014/main" id="{BC804451-C5A4-7683-7C56-9FC37A31D870}"/>
              </a:ext>
            </a:extLst>
          </p:cNvPr>
          <p:cNvSpPr txBox="1"/>
          <p:nvPr/>
        </p:nvSpPr>
        <p:spPr>
          <a:xfrm>
            <a:off x="406400" y="565329"/>
            <a:ext cx="11669986" cy="6309420"/>
          </a:xfrm>
          <a:prstGeom prst="rect">
            <a:avLst/>
          </a:prstGeom>
          <a:noFill/>
        </p:spPr>
        <p:txBody>
          <a:bodyPr wrap="square" rtlCol="0">
            <a:spAutoFit/>
          </a:bodyPr>
          <a:lstStyle/>
          <a:p>
            <a:r>
              <a:rPr lang="en-US" sz="3200" dirty="0">
                <a:latin typeface="+mj-lt"/>
              </a:rPr>
              <a:t>Current Events</a:t>
            </a:r>
          </a:p>
          <a:p>
            <a:endParaRPr lang="en-US" dirty="0">
              <a:latin typeface="+mj-lt"/>
            </a:endParaRPr>
          </a:p>
          <a:p>
            <a:pPr marL="285750" indent="-285750">
              <a:buFont typeface="Arial" panose="020B0604020202020204" pitchFamily="34" charset="0"/>
              <a:buChar char="•"/>
            </a:pPr>
            <a:r>
              <a:rPr lang="en-US" sz="2800" dirty="0">
                <a:latin typeface="+mj-lt"/>
              </a:rPr>
              <a:t>Since July 2023 </a:t>
            </a:r>
          </a:p>
          <a:p>
            <a:pPr marL="742950" lvl="1" indent="-285750">
              <a:buFont typeface="Arial" panose="020B0604020202020204" pitchFamily="34" charset="0"/>
              <a:buChar char="•"/>
            </a:pPr>
            <a:r>
              <a:rPr lang="en-US" sz="2800" dirty="0">
                <a:latin typeface="+mj-lt"/>
              </a:rPr>
              <a:t>Assembled NCDOT and PEF Expert Teams </a:t>
            </a:r>
          </a:p>
          <a:p>
            <a:pPr marL="742950" lvl="1" indent="-285750">
              <a:buFont typeface="Arial" panose="020B0604020202020204" pitchFamily="34" charset="0"/>
              <a:buChar char="•"/>
            </a:pPr>
            <a:r>
              <a:rPr lang="en-US" sz="2800" dirty="0">
                <a:latin typeface="+mj-lt"/>
              </a:rPr>
              <a:t>Developed Program Schedule</a:t>
            </a:r>
          </a:p>
          <a:p>
            <a:pPr marL="742950" lvl="1" indent="-285750">
              <a:buFont typeface="Arial" panose="020B0604020202020204" pitchFamily="34" charset="0"/>
              <a:buChar char="•"/>
            </a:pPr>
            <a:r>
              <a:rPr lang="en-US" sz="2800" dirty="0">
                <a:latin typeface="+mj-lt"/>
              </a:rPr>
              <a:t>Focused on Developing Materials for First Cohort </a:t>
            </a:r>
          </a:p>
          <a:p>
            <a:pPr marL="1200150" lvl="2" indent="-285750">
              <a:buFont typeface="Arial" panose="020B0604020202020204" pitchFamily="34" charset="0"/>
              <a:buChar char="•"/>
            </a:pPr>
            <a:r>
              <a:rPr lang="en-US" sz="2800" dirty="0">
                <a:latin typeface="+mj-lt"/>
              </a:rPr>
              <a:t>Draft Agenda</a:t>
            </a:r>
          </a:p>
          <a:p>
            <a:pPr marL="1200150" lvl="2" indent="-285750">
              <a:buFont typeface="Arial" panose="020B0604020202020204" pitchFamily="34" charset="0"/>
              <a:buChar char="•"/>
            </a:pPr>
            <a:r>
              <a:rPr lang="en-US" sz="2800" dirty="0">
                <a:latin typeface="+mj-lt"/>
              </a:rPr>
              <a:t>Draft Course Content Summary/Lesson Plans</a:t>
            </a:r>
          </a:p>
          <a:p>
            <a:pPr marL="742950" lvl="1" indent="-285750">
              <a:buFont typeface="Arial" panose="020B0604020202020204" pitchFamily="34" charset="0"/>
              <a:buChar char="•"/>
            </a:pPr>
            <a:r>
              <a:rPr lang="en-US" sz="2800" dirty="0">
                <a:latin typeface="+mj-lt"/>
              </a:rPr>
              <a:t>Kicked off Subject Matter Expert Focus Groups</a:t>
            </a:r>
          </a:p>
          <a:p>
            <a:pPr marL="742950" lvl="1" indent="-285750">
              <a:buFont typeface="Arial" panose="020B0604020202020204" pitchFamily="34" charset="0"/>
              <a:buChar char="•"/>
            </a:pPr>
            <a:r>
              <a:rPr lang="en-US" sz="2800" dirty="0">
                <a:latin typeface="+mj-lt"/>
              </a:rPr>
              <a:t>Performed 30 Minute Interviews with selected PMs</a:t>
            </a:r>
          </a:p>
          <a:p>
            <a:pPr marL="742950" lvl="1" indent="-285750">
              <a:buFont typeface="Arial" panose="020B0604020202020204" pitchFamily="34" charset="0"/>
              <a:buChar char="•"/>
            </a:pPr>
            <a:r>
              <a:rPr lang="en-US" sz="2800" dirty="0">
                <a:latin typeface="+mj-lt"/>
              </a:rPr>
              <a:t>Sent out Needs Assessment to all NCDOT PMs</a:t>
            </a:r>
          </a:p>
          <a:p>
            <a:pPr marL="742950" lvl="1" indent="-285750">
              <a:buFont typeface="Arial" panose="020B0604020202020204" pitchFamily="34" charset="0"/>
              <a:buChar char="•"/>
            </a:pPr>
            <a:r>
              <a:rPr lang="en-US" sz="2800" dirty="0">
                <a:latin typeface="+mj-lt"/>
              </a:rPr>
              <a:t>Sent out request to Divisions and Units to capture accurate PM training attendee list</a:t>
            </a:r>
          </a:p>
          <a:p>
            <a:pPr marL="742950" lvl="1" indent="-285750">
              <a:buFont typeface="Arial" panose="020B0604020202020204" pitchFamily="34" charset="0"/>
              <a:buChar char="•"/>
            </a:pPr>
            <a:r>
              <a:rPr lang="en-US" sz="2800" dirty="0">
                <a:latin typeface="+mj-lt"/>
              </a:rPr>
              <a:t>Identified Pilot cohort attendees</a:t>
            </a:r>
            <a:endParaRPr lang="en-US" sz="2800" dirty="0">
              <a:latin typeface="+mj-lt"/>
              <a:hlinkClick r:id="rId3"/>
            </a:endParaRPr>
          </a:p>
          <a:p>
            <a:pPr lvl="1"/>
            <a:endParaRPr lang="en-US" dirty="0">
              <a:latin typeface="+mj-lt"/>
            </a:endParaRPr>
          </a:p>
        </p:txBody>
      </p:sp>
    </p:spTree>
    <p:extLst>
      <p:ext uri="{BB962C8B-B14F-4D97-AF65-F5344CB8AC3E}">
        <p14:creationId xmlns:p14="http://schemas.microsoft.com/office/powerpoint/2010/main" val="378922148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6</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a:t>Other slide variations are available. Select Insert above and choose “new slide” to see all the options.</a:t>
            </a:r>
          </a:p>
        </p:txBody>
      </p:sp>
      <p:sp>
        <p:nvSpPr>
          <p:cNvPr id="8" name="TextBox 7">
            <a:extLst>
              <a:ext uri="{FF2B5EF4-FFF2-40B4-BE49-F238E27FC236}">
                <a16:creationId xmlns:a16="http://schemas.microsoft.com/office/drawing/2014/main" id="{BC804451-C5A4-7683-7C56-9FC37A31D870}"/>
              </a:ext>
            </a:extLst>
          </p:cNvPr>
          <p:cNvSpPr txBox="1"/>
          <p:nvPr/>
        </p:nvSpPr>
        <p:spPr>
          <a:xfrm>
            <a:off x="406400" y="565329"/>
            <a:ext cx="11669986" cy="5016758"/>
          </a:xfrm>
          <a:prstGeom prst="rect">
            <a:avLst/>
          </a:prstGeom>
          <a:noFill/>
        </p:spPr>
        <p:txBody>
          <a:bodyPr wrap="square" rtlCol="0">
            <a:spAutoFit/>
          </a:bodyPr>
          <a:lstStyle/>
          <a:p>
            <a:r>
              <a:rPr lang="en-US" sz="3200" dirty="0">
                <a:latin typeface="+mj-lt"/>
              </a:rPr>
              <a:t>What’s to come:</a:t>
            </a:r>
          </a:p>
          <a:p>
            <a:endParaRPr lang="en-US" dirty="0">
              <a:latin typeface="+mj-lt"/>
            </a:endParaRPr>
          </a:p>
          <a:p>
            <a:pPr marL="285750" indent="-285750">
              <a:buFont typeface="Arial" panose="020B0604020202020204" pitchFamily="34" charset="0"/>
              <a:buChar char="•"/>
            </a:pPr>
            <a:r>
              <a:rPr lang="en-US" sz="2800" dirty="0">
                <a:latin typeface="+mj-lt"/>
              </a:rPr>
              <a:t>More communications and meeting invites from the </a:t>
            </a:r>
            <a:r>
              <a:rPr lang="en-US" sz="2800" dirty="0" err="1">
                <a:latin typeface="+mj-lt"/>
              </a:rPr>
              <a:t>Knowesis</a:t>
            </a:r>
            <a:r>
              <a:rPr lang="en-US" sz="2800" dirty="0">
                <a:latin typeface="+mj-lt"/>
              </a:rPr>
              <a:t> team</a:t>
            </a:r>
          </a:p>
          <a:p>
            <a:endParaRPr lang="en-US" sz="2800" dirty="0">
              <a:latin typeface="+mj-lt"/>
            </a:endParaRPr>
          </a:p>
          <a:p>
            <a:pPr marL="285750" indent="-285750">
              <a:buFont typeface="Arial" panose="020B0604020202020204" pitchFamily="34" charset="0"/>
              <a:buChar char="•"/>
            </a:pPr>
            <a:r>
              <a:rPr lang="en-US" sz="2800" dirty="0">
                <a:latin typeface="+mj-lt"/>
              </a:rPr>
              <a:t>Training opportunities to start before the end of the year</a:t>
            </a:r>
          </a:p>
          <a:p>
            <a:pPr marL="285750" indent="-285750">
              <a:buFont typeface="Arial" panose="020B0604020202020204" pitchFamily="34" charset="0"/>
              <a:buChar char="•"/>
            </a:pPr>
            <a:endParaRPr lang="en-US" sz="2800" dirty="0">
              <a:latin typeface="+mj-lt"/>
            </a:endParaRPr>
          </a:p>
          <a:p>
            <a:pPr marL="285750" indent="-285750">
              <a:buFont typeface="Arial" panose="020B0604020202020204" pitchFamily="34" charset="0"/>
              <a:buChar char="•"/>
            </a:pPr>
            <a:r>
              <a:rPr lang="en-US" sz="2800" dirty="0">
                <a:latin typeface="+mj-lt"/>
              </a:rPr>
              <a:t>Manage your schedule so that you can come to training focused with an open attitude, be willing to share ideas, listen and learn! </a:t>
            </a:r>
          </a:p>
          <a:p>
            <a:endParaRPr lang="en-US" sz="2800" dirty="0">
              <a:latin typeface="+mj-lt"/>
              <a:hlinkClick r:id="rId3"/>
            </a:endParaRPr>
          </a:p>
          <a:p>
            <a:pPr lvl="1"/>
            <a:endParaRPr lang="en-US" dirty="0">
              <a:latin typeface="+mj-lt"/>
            </a:endParaRPr>
          </a:p>
        </p:txBody>
      </p:sp>
    </p:spTree>
    <p:extLst>
      <p:ext uri="{BB962C8B-B14F-4D97-AF65-F5344CB8AC3E}">
        <p14:creationId xmlns:p14="http://schemas.microsoft.com/office/powerpoint/2010/main" val="237620777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8CC40D8F-4079-BD04-0F91-D468C8B63046}"/>
              </a:ext>
            </a:extLst>
          </p:cNvPr>
          <p:cNvSpPr txBox="1"/>
          <p:nvPr/>
        </p:nvSpPr>
        <p:spPr>
          <a:xfrm>
            <a:off x="-2595442" y="-16139"/>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a:t>Other slide variations are available. Select Insert above and choose “new slide” to see all the options.</a:t>
            </a:r>
          </a:p>
        </p:txBody>
      </p:sp>
      <p:sp>
        <p:nvSpPr>
          <p:cNvPr id="3" name="Title 1">
            <a:extLst>
              <a:ext uri="{FF2B5EF4-FFF2-40B4-BE49-F238E27FC236}">
                <a16:creationId xmlns:a16="http://schemas.microsoft.com/office/drawing/2014/main" id="{663B1B34-0630-2FE3-826D-A5D0A6527732}"/>
              </a:ext>
            </a:extLst>
          </p:cNvPr>
          <p:cNvSpPr txBox="1">
            <a:spLocks/>
          </p:cNvSpPr>
          <p:nvPr/>
        </p:nvSpPr>
        <p:spPr>
          <a:xfrm>
            <a:off x="0" y="4020671"/>
            <a:ext cx="12192000" cy="2407023"/>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3800" b="1" i="0" kern="1200">
                <a:solidFill>
                  <a:schemeClr val="bg1"/>
                </a:solidFill>
                <a:latin typeface="Montserrat" pitchFamily="2" charset="77"/>
                <a:ea typeface="+mj-ea"/>
                <a:cs typeface="+mj-cs"/>
              </a:defRPr>
            </a:lvl1pPr>
          </a:lstStyle>
          <a:p>
            <a:pPr algn="l"/>
            <a:br>
              <a:rPr lang="en-US" sz="2400" dirty="0"/>
            </a:br>
            <a:r>
              <a:rPr lang="en-US" sz="2400" dirty="0"/>
              <a:t>A special thanks go to the following people that are working together to make this happen:</a:t>
            </a:r>
          </a:p>
          <a:p>
            <a:pPr algn="l"/>
            <a:r>
              <a:rPr lang="en-US" sz="2000" dirty="0"/>
              <a:t>Katrina Feltes, PE, Wendee Smith, PE, Terry Canales, PE                                                   Derrick Weaver, PE, Glenda Gibson, PE, Matt Clarke, PE </a:t>
            </a:r>
          </a:p>
          <a:p>
            <a:pPr algn="l"/>
            <a:r>
              <a:rPr lang="en-US" sz="2000" dirty="0"/>
              <a:t>The NCDOT PM Leadership Committee</a:t>
            </a:r>
          </a:p>
          <a:p>
            <a:pPr algn="l"/>
            <a:r>
              <a:rPr lang="en-US" sz="2000" dirty="0"/>
              <a:t>NCDOT PM SMEs and the Three Oaks/Knowesis Team</a:t>
            </a:r>
          </a:p>
          <a:p>
            <a:endParaRPr lang="en-US" sz="2400" dirty="0"/>
          </a:p>
        </p:txBody>
      </p:sp>
    </p:spTree>
    <p:extLst>
      <p:ext uri="{BB962C8B-B14F-4D97-AF65-F5344CB8AC3E}">
        <p14:creationId xmlns:p14="http://schemas.microsoft.com/office/powerpoint/2010/main" val="1389431167"/>
      </p:ext>
    </p:extLst>
  </p:cSld>
  <p:clrMapOvr>
    <a:masterClrMapping/>
  </p:clrMapOvr>
  <p:transition spd="slow">
    <p:fade/>
  </p:transition>
</p:sld>
</file>

<file path=ppt/theme/theme1.xml><?xml version="1.0" encoding="utf-8"?>
<a:theme xmlns:a="http://schemas.openxmlformats.org/drawingml/2006/main" name="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2-07-29-template" id="{75CF54D4-0196-CA4E-81E1-E2F8807D3989}" vid="{99E48407-464E-2E43-B609-BD9B394F25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EEDC6FC54C0D941ABCD3B8B21EE836D" ma:contentTypeVersion="14" ma:contentTypeDescription="Create a new document." ma:contentTypeScope="" ma:versionID="98a0b94778c87a05cf7253e0dfd448fc">
  <xsd:schema xmlns:xsd="http://www.w3.org/2001/XMLSchema" xmlns:xs="http://www.w3.org/2001/XMLSchema" xmlns:p="http://schemas.microsoft.com/office/2006/metadata/properties" xmlns:ns1="http://schemas.microsoft.com/sharepoint/v3" xmlns:ns2="16f00c2e-ac5c-418b-9f13-a0771dbd417d" xmlns:ns3="http://schemas.microsoft.com/sharepoint/v4" targetNamespace="http://schemas.microsoft.com/office/2006/metadata/properties" ma:root="true" ma:fieldsID="6dca991319922d6742769e8fbff9c5ed" ns1:_="" ns2:_="" ns3:_="">
    <xsd:import namespace="http://schemas.microsoft.com/sharepoint/v3"/>
    <xsd:import namespace="16f00c2e-ac5c-418b-9f13-a0771dbd417d"/>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1:URL"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11"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f00c2e-ac5c-418b-9f13-a0771dbd417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URL xmlns="http://schemas.microsoft.com/sharepoint/v3">
      <Url xsi:nil="true"/>
      <Description xsi:nil="true"/>
    </URL>
  </documentManagement>
</p:properti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064D16D7-89AE-4D79-A4B6-16117B583558}">
  <ds:schemaRefs>
    <ds:schemaRef ds:uri="http://schemas.microsoft.com/sharepoint/v3/contenttype/forms"/>
  </ds:schemaRefs>
</ds:datastoreItem>
</file>

<file path=customXml/itemProps2.xml><?xml version="1.0" encoding="utf-8"?>
<ds:datastoreItem xmlns:ds="http://schemas.openxmlformats.org/officeDocument/2006/customXml" ds:itemID="{351F2ED4-7EA8-4113-B6FD-04C2E1C599FE}"/>
</file>

<file path=customXml/itemProps3.xml><?xml version="1.0" encoding="utf-8"?>
<ds:datastoreItem xmlns:ds="http://schemas.openxmlformats.org/officeDocument/2006/customXml" ds:itemID="{4813077E-0B1D-4289-A66A-91D055C2D841}">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efbb26b1-3cb8-4e54-bb70-c579010da8ab"/>
    <ds:schemaRef ds:uri="bd1b5740-7cfc-471a-89e4-67f1e04c287b"/>
    <ds:schemaRef ds:uri="http://purl.org/dc/dcmitype/"/>
  </ds:schemaRefs>
</ds:datastoreItem>
</file>

<file path=customXml/itemProps4.xml><?xml version="1.0" encoding="utf-8"?>
<ds:datastoreItem xmlns:ds="http://schemas.openxmlformats.org/officeDocument/2006/customXml" ds:itemID="{443C6DEC-9265-4672-B769-F3A38C371A1B}"/>
</file>

<file path=docProps/app.xml><?xml version="1.0" encoding="utf-8"?>
<Properties xmlns="http://schemas.openxmlformats.org/officeDocument/2006/extended-properties" xmlns:vt="http://schemas.openxmlformats.org/officeDocument/2006/docPropsVTypes">
  <Template>NCDOT-PowerPoint-Presentation-Template (1)</Template>
  <TotalTime>1237</TotalTime>
  <Words>484</Words>
  <Application>Microsoft Office PowerPoint</Application>
  <PresentationFormat>Widescreen</PresentationFormat>
  <Paragraphs>73</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Montserrat SemiBold</vt:lpstr>
      <vt:lpstr>Montserrat Medium</vt:lpstr>
      <vt:lpstr>Montserrat</vt:lpstr>
      <vt:lpstr>Montserrat Light</vt:lpstr>
      <vt:lpstr>Arial</vt:lpstr>
      <vt:lpstr>NCDOT Presentation Theme</vt:lpstr>
      <vt:lpstr>NCDOT Project Manager Training</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Jennifer A</dc:creator>
  <cp:lastModifiedBy>Jennifer A. Evans</cp:lastModifiedBy>
  <cp:revision>8</cp:revision>
  <cp:lastPrinted>2022-05-31T17:04:15Z</cp:lastPrinted>
  <dcterms:created xsi:type="dcterms:W3CDTF">2023-04-21T09:56:05Z</dcterms:created>
  <dcterms:modified xsi:type="dcterms:W3CDTF">2023-09-13T18:00:31Z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0x0101006EEDC6FC54C0D941ABCD3B8B21EE836D</vt:lpwstr>
  </property>
  <property fmtid="{D5CDD505-2E9C-101B-9397-08002B2CF9AE}" pid="4" name="Order">
    <vt:r8>32000</vt:r8>
  </property>
</Properties>
</file>