
<file path=[Content_Types].xml><?xml version="1.0" encoding="utf-8"?>
<Types xmlns="http://schemas.openxmlformats.org/package/2006/content-types">
  <Default Extension="png" ContentType="image/png"/>
  <Default Extension="svg" ContentType="image/svg+xml"/>
  <Default Extension="tmp" ContentType="image/png"/>
  <Default Extension="emf" ContentType="image/x-emf"/>
  <Default Extension="jpeg" ContentType="image/jpeg"/>
  <Default Extension="rels" ContentType="application/vnd.openxmlformats-package.relationships+xml"/>
  <Default Extension="fntdata" ContentType="application/x-fontdata"/>
  <Default Extension="xml" ContentType="application/xml"/>
  <Default Extension="jpg" ContentType="image/jpeg"/>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entation.xml" ContentType="application/vnd.openxmlformats-officedocument.presentationml.presentation.main+xml"/>
  <Override PartName="/ppt/slides/slide14.xml" ContentType="application/vnd.openxmlformats-officedocument.presentationml.slid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notesSlides/notesSlide2.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1.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3.xml" ContentType="application/vnd.openxmlformats-officedocument.presentationml.notesSlide+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slideMasters/slideMaster1.xml" ContentType="application/vnd.openxmlformats-officedocument.presentationml.slideMaster+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notesSlides/notesSlide19.xml" ContentType="application/vnd.openxmlformats-officedocument.presentationml.notesSlid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customXml/itemProps1.xml" ContentType="application/vnd.openxmlformats-officedocument.customXmlPropertie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75" r:id="rId4"/>
  </p:sldMasterIdLst>
  <p:notesMasterIdLst>
    <p:notesMasterId r:id="rId24"/>
  </p:notesMasterIdLst>
  <p:handoutMasterIdLst>
    <p:handoutMasterId r:id="rId25"/>
  </p:handoutMasterIdLst>
  <p:sldIdLst>
    <p:sldId id="273" r:id="rId5"/>
    <p:sldId id="289" r:id="rId6"/>
    <p:sldId id="279" r:id="rId7"/>
    <p:sldId id="283" r:id="rId8"/>
    <p:sldId id="284" r:id="rId9"/>
    <p:sldId id="288" r:id="rId10"/>
    <p:sldId id="286" r:id="rId11"/>
    <p:sldId id="291" r:id="rId12"/>
    <p:sldId id="304" r:id="rId13"/>
    <p:sldId id="292" r:id="rId14"/>
    <p:sldId id="294" r:id="rId15"/>
    <p:sldId id="295" r:id="rId16"/>
    <p:sldId id="296" r:id="rId17"/>
    <p:sldId id="302" r:id="rId18"/>
    <p:sldId id="303" r:id="rId19"/>
    <p:sldId id="298" r:id="rId20"/>
    <p:sldId id="299" r:id="rId21"/>
    <p:sldId id="300" r:id="rId22"/>
    <p:sldId id="301" r:id="rId23"/>
  </p:sldIdLst>
  <p:sldSz cx="12192000" cy="6858000"/>
  <p:notesSz cx="7010400" cy="9296400"/>
  <p:embeddedFontLst>
    <p:embeddedFont>
      <p:font typeface="Calibri" panose="020F0502020204030204" pitchFamily="34" charset="0"/>
      <p:regular r:id="rId26"/>
      <p:bold r:id="rId27"/>
      <p:italic r:id="rId28"/>
      <p:boldItalic r:id="rId29"/>
    </p:embeddedFont>
    <p:embeddedFont>
      <p:font typeface="Montserrat" panose="00000500000000000000" pitchFamily="2" charset="0"/>
      <p:regular r:id="rId30"/>
      <p:bold r:id="rId31"/>
      <p:italic r:id="rId32"/>
      <p:boldItalic r:id="rId33"/>
    </p:embeddedFont>
    <p:embeddedFont>
      <p:font typeface="Montserrat Light" panose="00000400000000000000" pitchFamily="2" charset="0"/>
      <p:regular r:id="rId34"/>
      <p:italic r:id="rId35"/>
    </p:embeddedFont>
    <p:embeddedFont>
      <p:font typeface="Montserrat Medium" panose="00000600000000000000" pitchFamily="2" charset="0"/>
      <p:regular r:id="rId36"/>
      <p:italic r:id="rId37"/>
    </p:embeddedFont>
    <p:embeddedFont>
      <p:font typeface="Montserrat SemiBold" panose="00000700000000000000" pitchFamily="2" charset="0"/>
      <p:regular r:id="rId38"/>
      <p:bold r:id="rId39"/>
      <p:italic r:id="rId40"/>
      <p:boldItalic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4F6228"/>
    <a:srgbClr val="C3D69B"/>
    <a:srgbClr val="718594"/>
    <a:srgbClr val="B3D2E9"/>
    <a:srgbClr val="008DC7"/>
    <a:srgbClr val="22BAB3"/>
    <a:srgbClr val="A7BACB"/>
    <a:srgbClr val="778591"/>
    <a:srgbClr val="B1C6D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C4B1156A-380E-4F78-BDF5-A606A8083BF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horzBarState="maximized">
    <p:restoredLeft sz="16014" autoAdjust="0"/>
    <p:restoredTop sz="96327"/>
  </p:normalViewPr>
  <p:slideViewPr>
    <p:cSldViewPr snapToGrid="0" snapToObjects="1">
      <p:cViewPr varScale="1">
        <p:scale>
          <a:sx n="122" d="100"/>
          <a:sy n="122" d="100"/>
        </p:scale>
        <p:origin x="792" y="8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93" d="100"/>
          <a:sy n="93" d="100"/>
        </p:scale>
        <p:origin x="4051" y="7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17.xml"/><Relationship Id="rId34" Type="http://schemas.openxmlformats.org/officeDocument/2006/relationships/font" Target="fonts/font9.fntdata"/><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4.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6.fntdata"/><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customXml" Target="../customXml/item4.xml"/><Relationship Id="rId20" Type="http://schemas.openxmlformats.org/officeDocument/2006/relationships/slide" Target="slides/slide16.xml"/><Relationship Id="rId41" Type="http://schemas.openxmlformats.org/officeDocument/2006/relationships/font" Target="fonts/font16.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294FDD4-F17D-E640-A308-95ACFE0074C9}"/>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r>
              <a:rPr lang="en-US" dirty="0">
                <a:latin typeface="Montserrat" pitchFamily="2" charset="77"/>
              </a:rPr>
              <a:t>Presentation Title</a:t>
            </a:r>
          </a:p>
        </p:txBody>
      </p:sp>
      <p:sp>
        <p:nvSpPr>
          <p:cNvPr id="3" name="Date Placeholder 2">
            <a:extLst>
              <a:ext uri="{FF2B5EF4-FFF2-40B4-BE49-F238E27FC236}">
                <a16:creationId xmlns:a16="http://schemas.microsoft.com/office/drawing/2014/main" id="{ECD468A3-CCFB-C04E-938C-FE5F378BC1C9}"/>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A7144BE8-E69E-734C-9CFF-049BB7751FC9}" type="datetimeFigureOut">
              <a:rPr lang="en-US" smtClean="0">
                <a:latin typeface="Montserrat" pitchFamily="2" charset="77"/>
              </a:rPr>
              <a:t>9/13/2023</a:t>
            </a:fld>
            <a:endParaRPr lang="en-US" dirty="0">
              <a:latin typeface="Montserrat" pitchFamily="2" charset="77"/>
            </a:endParaRPr>
          </a:p>
        </p:txBody>
      </p:sp>
      <p:sp>
        <p:nvSpPr>
          <p:cNvPr id="4" name="Footer Placeholder 3">
            <a:extLst>
              <a:ext uri="{FF2B5EF4-FFF2-40B4-BE49-F238E27FC236}">
                <a16:creationId xmlns:a16="http://schemas.microsoft.com/office/drawing/2014/main" id="{FB06C6D9-989E-9641-9D51-2EDE079EE70B}"/>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latin typeface="Montserrat" pitchFamily="2" charset="77"/>
            </a:endParaRPr>
          </a:p>
        </p:txBody>
      </p:sp>
      <p:sp>
        <p:nvSpPr>
          <p:cNvPr id="5" name="Slide Number Placeholder 4">
            <a:extLst>
              <a:ext uri="{FF2B5EF4-FFF2-40B4-BE49-F238E27FC236}">
                <a16:creationId xmlns:a16="http://schemas.microsoft.com/office/drawing/2014/main" id="{2F19C2F4-7B72-BB45-8F45-B862C80AC5D2}"/>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B522F5A7-E952-4B44-9D13-5AA530C639B7}" type="slidenum">
              <a:rPr lang="en-US" smtClean="0">
                <a:latin typeface="Montserrat" pitchFamily="2" charset="77"/>
              </a:rPr>
              <a:t>‹#›</a:t>
            </a:fld>
            <a:endParaRPr lang="en-US" dirty="0">
              <a:latin typeface="Montserrat" pitchFamily="2" charset="77"/>
            </a:endParaRPr>
          </a:p>
        </p:txBody>
      </p:sp>
    </p:spTree>
    <p:extLst>
      <p:ext uri="{BB962C8B-B14F-4D97-AF65-F5344CB8AC3E}">
        <p14:creationId xmlns:p14="http://schemas.microsoft.com/office/powerpoint/2010/main" val="110613609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b="0" i="0">
                <a:latin typeface="Montserrat" pitchFamily="2" charset="77"/>
              </a:defRPr>
            </a:lvl1pPr>
          </a:lstStyle>
          <a:p>
            <a:r>
              <a:rPr lang="en-US" dirty="0"/>
              <a:t>Presentation Title</a:t>
            </a:r>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b="0" i="0">
                <a:latin typeface="Montserrat" pitchFamily="2" charset="77"/>
              </a:defRPr>
            </a:lvl1pPr>
          </a:lstStyle>
          <a:p>
            <a:fld id="{37966512-5CFF-724D-93AD-60A9C1F8AFC7}" type="datetimeFigureOut">
              <a:rPr lang="en-US" smtClean="0"/>
              <a:pPr/>
              <a:t>9/13/2023</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b="0" i="0">
                <a:latin typeface="Montserrat" pitchFamily="2" charset="77"/>
              </a:defRPr>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b="0" i="0">
                <a:latin typeface="Montserrat" pitchFamily="2" charset="77"/>
              </a:defRPr>
            </a:lvl1pPr>
          </a:lstStyle>
          <a:p>
            <a:fld id="{4FC19CE8-D78C-D24E-A54D-967966A9563F}" type="slidenum">
              <a:rPr lang="en-US" smtClean="0"/>
              <a:pPr/>
              <a:t>‹#›</a:t>
            </a:fld>
            <a:endParaRPr lang="en-US" dirty="0"/>
          </a:p>
        </p:txBody>
      </p:sp>
    </p:spTree>
    <p:extLst>
      <p:ext uri="{BB962C8B-B14F-4D97-AF65-F5344CB8AC3E}">
        <p14:creationId xmlns:p14="http://schemas.microsoft.com/office/powerpoint/2010/main" val="271821604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b="0" i="0" kern="1200">
        <a:solidFill>
          <a:schemeClr val="tx1"/>
        </a:solidFill>
        <a:latin typeface="Montserrat" pitchFamily="2" charset="77"/>
        <a:ea typeface="+mn-ea"/>
        <a:cs typeface="+mn-cs"/>
      </a:defRPr>
    </a:lvl1pPr>
    <a:lvl2pPr marL="457200" algn="l" defTabSz="914400" rtl="0" eaLnBrk="1" latinLnBrk="0" hangingPunct="1">
      <a:defRPr sz="1200" b="0" i="0" kern="1200">
        <a:solidFill>
          <a:schemeClr val="tx1"/>
        </a:solidFill>
        <a:latin typeface="Montserrat" pitchFamily="2" charset="77"/>
        <a:ea typeface="+mn-ea"/>
        <a:cs typeface="+mn-cs"/>
      </a:defRPr>
    </a:lvl2pPr>
    <a:lvl3pPr marL="914400" algn="l" defTabSz="914400" rtl="0" eaLnBrk="1" latinLnBrk="0" hangingPunct="1">
      <a:defRPr sz="1200" b="0" i="0" kern="1200">
        <a:solidFill>
          <a:schemeClr val="tx1"/>
        </a:solidFill>
        <a:latin typeface="Montserrat" pitchFamily="2" charset="77"/>
        <a:ea typeface="+mn-ea"/>
        <a:cs typeface="+mn-cs"/>
      </a:defRPr>
    </a:lvl3pPr>
    <a:lvl4pPr marL="1371600" algn="l" defTabSz="914400" rtl="0" eaLnBrk="1" latinLnBrk="0" hangingPunct="1">
      <a:defRPr sz="1200" b="0" i="0" kern="1200">
        <a:solidFill>
          <a:schemeClr val="tx1"/>
        </a:solidFill>
        <a:latin typeface="Montserrat" pitchFamily="2" charset="77"/>
        <a:ea typeface="+mn-ea"/>
        <a:cs typeface="+mn-cs"/>
      </a:defRPr>
    </a:lvl4pPr>
    <a:lvl5pPr marL="1828800" algn="l" defTabSz="914400" rtl="0" eaLnBrk="1" latinLnBrk="0" hangingPunct="1">
      <a:defRPr sz="1200" b="0" i="0" kern="1200">
        <a:solidFill>
          <a:schemeClr val="tx1"/>
        </a:solidFill>
        <a:latin typeface="Montserrat" pitchFamily="2" charset="77"/>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Recently we had a project that resulted in a condemnation of a VAD parcel.  Unfortunately our screening processes had to resulted in identification of the VAD and ultimately we were in construction (after condemnation) when this issue was brought to NCDOT’s attention.  </a:t>
            </a:r>
          </a:p>
          <a:p>
            <a:endParaRPr lang="en-US" dirty="0"/>
          </a:p>
        </p:txBody>
      </p:sp>
      <p:sp>
        <p:nvSpPr>
          <p:cNvPr id="4" name="Slide Number Placeholder 3"/>
          <p:cNvSpPr>
            <a:spLocks noGrp="1"/>
          </p:cNvSpPr>
          <p:nvPr>
            <p:ph type="sldNum" sz="quarter" idx="5"/>
          </p:nvPr>
        </p:nvSpPr>
        <p:spPr/>
        <p:txBody>
          <a:bodyPr/>
          <a:lstStyle/>
          <a:p>
            <a:fld id="{4FC19CE8-D78C-D24E-A54D-967966A9563F}" type="slidenum">
              <a:rPr lang="en-US" smtClean="0"/>
              <a:pPr/>
              <a:t>1</a:t>
            </a:fld>
            <a:endParaRPr lang="en-US" dirty="0"/>
          </a:p>
        </p:txBody>
      </p:sp>
    </p:spTree>
    <p:extLst>
      <p:ext uri="{BB962C8B-B14F-4D97-AF65-F5344CB8AC3E}">
        <p14:creationId xmlns:p14="http://schemas.microsoft.com/office/powerpoint/2010/main" val="41061003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C19CE8-D78C-D24E-A54D-967966A9563F}" type="slidenum">
              <a:rPr lang="en-US" smtClean="0"/>
              <a:pPr/>
              <a:t>10</a:t>
            </a:fld>
            <a:endParaRPr lang="en-US" dirty="0"/>
          </a:p>
        </p:txBody>
      </p:sp>
    </p:spTree>
    <p:extLst>
      <p:ext uri="{BB962C8B-B14F-4D97-AF65-F5344CB8AC3E}">
        <p14:creationId xmlns:p14="http://schemas.microsoft.com/office/powerpoint/2010/main" val="37986523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C19CE8-D78C-D24E-A54D-967966A9563F}" type="slidenum">
              <a:rPr lang="en-US" smtClean="0"/>
              <a:pPr/>
              <a:t>11</a:t>
            </a:fld>
            <a:endParaRPr lang="en-US" dirty="0"/>
          </a:p>
        </p:txBody>
      </p:sp>
    </p:spTree>
    <p:extLst>
      <p:ext uri="{BB962C8B-B14F-4D97-AF65-F5344CB8AC3E}">
        <p14:creationId xmlns:p14="http://schemas.microsoft.com/office/powerpoint/2010/main" val="41616458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C19CE8-D78C-D24E-A54D-967966A9563F}" type="slidenum">
              <a:rPr lang="en-US" smtClean="0"/>
              <a:pPr/>
              <a:t>12</a:t>
            </a:fld>
            <a:endParaRPr lang="en-US" dirty="0"/>
          </a:p>
        </p:txBody>
      </p:sp>
    </p:spTree>
    <p:extLst>
      <p:ext uri="{BB962C8B-B14F-4D97-AF65-F5344CB8AC3E}">
        <p14:creationId xmlns:p14="http://schemas.microsoft.com/office/powerpoint/2010/main" val="34617384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C19CE8-D78C-D24E-A54D-967966A9563F}" type="slidenum">
              <a:rPr lang="en-US" smtClean="0"/>
              <a:pPr/>
              <a:t>13</a:t>
            </a:fld>
            <a:endParaRPr lang="en-US" dirty="0"/>
          </a:p>
        </p:txBody>
      </p:sp>
    </p:spTree>
    <p:extLst>
      <p:ext uri="{BB962C8B-B14F-4D97-AF65-F5344CB8AC3E}">
        <p14:creationId xmlns:p14="http://schemas.microsoft.com/office/powerpoint/2010/main" val="13069157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C19CE8-D78C-D24E-A54D-967966A9563F}" type="slidenum">
              <a:rPr lang="en-US" smtClean="0"/>
              <a:pPr/>
              <a:t>14</a:t>
            </a:fld>
            <a:endParaRPr lang="en-US" dirty="0"/>
          </a:p>
        </p:txBody>
      </p:sp>
    </p:spTree>
    <p:extLst>
      <p:ext uri="{BB962C8B-B14F-4D97-AF65-F5344CB8AC3E}">
        <p14:creationId xmlns:p14="http://schemas.microsoft.com/office/powerpoint/2010/main" val="28010313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C19CE8-D78C-D24E-A54D-967966A9563F}" type="slidenum">
              <a:rPr lang="en-US" smtClean="0"/>
              <a:pPr/>
              <a:t>15</a:t>
            </a:fld>
            <a:endParaRPr lang="en-US" dirty="0"/>
          </a:p>
        </p:txBody>
      </p:sp>
    </p:spTree>
    <p:extLst>
      <p:ext uri="{BB962C8B-B14F-4D97-AF65-F5344CB8AC3E}">
        <p14:creationId xmlns:p14="http://schemas.microsoft.com/office/powerpoint/2010/main" val="11890615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C19CE8-D78C-D24E-A54D-967966A9563F}" type="slidenum">
              <a:rPr lang="en-US" smtClean="0"/>
              <a:pPr/>
              <a:t>16</a:t>
            </a:fld>
            <a:endParaRPr lang="en-US" dirty="0"/>
          </a:p>
        </p:txBody>
      </p:sp>
    </p:spTree>
    <p:extLst>
      <p:ext uri="{BB962C8B-B14F-4D97-AF65-F5344CB8AC3E}">
        <p14:creationId xmlns:p14="http://schemas.microsoft.com/office/powerpoint/2010/main" val="37773167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C19CE8-D78C-D24E-A54D-967966A9563F}" type="slidenum">
              <a:rPr lang="en-US" smtClean="0"/>
              <a:pPr/>
              <a:t>17</a:t>
            </a:fld>
            <a:endParaRPr lang="en-US" dirty="0"/>
          </a:p>
        </p:txBody>
      </p:sp>
    </p:spTree>
    <p:extLst>
      <p:ext uri="{BB962C8B-B14F-4D97-AF65-F5344CB8AC3E}">
        <p14:creationId xmlns:p14="http://schemas.microsoft.com/office/powerpoint/2010/main" val="32341364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C19CE8-D78C-D24E-A54D-967966A9563F}" type="slidenum">
              <a:rPr lang="en-US" smtClean="0"/>
              <a:pPr/>
              <a:t>18</a:t>
            </a:fld>
            <a:endParaRPr lang="en-US" dirty="0"/>
          </a:p>
        </p:txBody>
      </p:sp>
    </p:spTree>
    <p:extLst>
      <p:ext uri="{BB962C8B-B14F-4D97-AF65-F5344CB8AC3E}">
        <p14:creationId xmlns:p14="http://schemas.microsoft.com/office/powerpoint/2010/main" val="33601574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C19CE8-D78C-D24E-A54D-967966A9563F}" type="slidenum">
              <a:rPr lang="en-US" smtClean="0"/>
              <a:pPr/>
              <a:t>19</a:t>
            </a:fld>
            <a:endParaRPr lang="en-US" dirty="0"/>
          </a:p>
        </p:txBody>
      </p:sp>
    </p:spTree>
    <p:extLst>
      <p:ext uri="{BB962C8B-B14F-4D97-AF65-F5344CB8AC3E}">
        <p14:creationId xmlns:p14="http://schemas.microsoft.com/office/powerpoint/2010/main" val="21736562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C19CE8-D78C-D24E-A54D-967966A9563F}" type="slidenum">
              <a:rPr lang="en-US" smtClean="0"/>
              <a:pPr/>
              <a:t>2</a:t>
            </a:fld>
            <a:endParaRPr lang="en-US" dirty="0"/>
          </a:p>
        </p:txBody>
      </p:sp>
    </p:spTree>
    <p:extLst>
      <p:ext uri="{BB962C8B-B14F-4D97-AF65-F5344CB8AC3E}">
        <p14:creationId xmlns:p14="http://schemas.microsoft.com/office/powerpoint/2010/main" val="716066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C19CE8-D78C-D24E-A54D-967966A9563F}" type="slidenum">
              <a:rPr lang="en-US" smtClean="0"/>
              <a:pPr/>
              <a:t>3</a:t>
            </a:fld>
            <a:endParaRPr lang="en-US" dirty="0"/>
          </a:p>
        </p:txBody>
      </p:sp>
    </p:spTree>
    <p:extLst>
      <p:ext uri="{BB962C8B-B14F-4D97-AF65-F5344CB8AC3E}">
        <p14:creationId xmlns:p14="http://schemas.microsoft.com/office/powerpoint/2010/main" val="6819561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C19CE8-D78C-D24E-A54D-967966A9563F}" type="slidenum">
              <a:rPr lang="en-US" smtClean="0"/>
              <a:pPr/>
              <a:t>4</a:t>
            </a:fld>
            <a:endParaRPr lang="en-US" dirty="0"/>
          </a:p>
        </p:txBody>
      </p:sp>
    </p:spTree>
    <p:extLst>
      <p:ext uri="{BB962C8B-B14F-4D97-AF65-F5344CB8AC3E}">
        <p14:creationId xmlns:p14="http://schemas.microsoft.com/office/powerpoint/2010/main" val="40115761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Important to note that this is NOT a standard NCDOT public hearing.  Notice that the wording is that we request the local advisory board to hold a public hearing.  </a:t>
            </a:r>
          </a:p>
          <a:p>
            <a:endParaRPr lang="en-US" dirty="0"/>
          </a:p>
          <a:p>
            <a:r>
              <a:rPr lang="en-US" dirty="0"/>
              <a:t>Public Involvement and specifically Diane Wilson will assist with preparing a presentation.  </a:t>
            </a:r>
          </a:p>
          <a:p>
            <a:endParaRPr lang="en-US" dirty="0"/>
          </a:p>
          <a:p>
            <a:r>
              <a:rPr lang="en-US" dirty="0"/>
              <a:t>At the hearing NCDOT had to address why we had filed condemnation on a parcel without meeting the requirements of the General Statute.  </a:t>
            </a:r>
          </a:p>
          <a:p>
            <a:endParaRPr lang="en-US" dirty="0"/>
          </a:p>
          <a:p>
            <a:r>
              <a:rPr lang="en-US" dirty="0"/>
              <a:t>So let’s look at our process…. </a:t>
            </a:r>
          </a:p>
        </p:txBody>
      </p:sp>
      <p:sp>
        <p:nvSpPr>
          <p:cNvPr id="4" name="Slide Number Placeholder 3"/>
          <p:cNvSpPr>
            <a:spLocks noGrp="1"/>
          </p:cNvSpPr>
          <p:nvPr>
            <p:ph type="sldNum" sz="quarter" idx="5"/>
          </p:nvPr>
        </p:nvSpPr>
        <p:spPr/>
        <p:txBody>
          <a:bodyPr/>
          <a:lstStyle/>
          <a:p>
            <a:fld id="{4FC19CE8-D78C-D24E-A54D-967966A9563F}" type="slidenum">
              <a:rPr lang="en-US" smtClean="0"/>
              <a:pPr/>
              <a:t>5</a:t>
            </a:fld>
            <a:endParaRPr lang="en-US" dirty="0"/>
          </a:p>
        </p:txBody>
      </p:sp>
    </p:spTree>
    <p:extLst>
      <p:ext uri="{BB962C8B-B14F-4D97-AF65-F5344CB8AC3E}">
        <p14:creationId xmlns:p14="http://schemas.microsoft.com/office/powerpoint/2010/main" val="6995011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Community Studies – local planner input form!  </a:t>
            </a:r>
          </a:p>
        </p:txBody>
      </p:sp>
      <p:sp>
        <p:nvSpPr>
          <p:cNvPr id="4" name="Slide Number Placeholder 3"/>
          <p:cNvSpPr>
            <a:spLocks noGrp="1"/>
          </p:cNvSpPr>
          <p:nvPr>
            <p:ph type="sldNum" sz="quarter" idx="5"/>
          </p:nvPr>
        </p:nvSpPr>
        <p:spPr/>
        <p:txBody>
          <a:bodyPr/>
          <a:lstStyle/>
          <a:p>
            <a:fld id="{4FC19CE8-D78C-D24E-A54D-967966A9563F}" type="slidenum">
              <a:rPr lang="en-US" smtClean="0"/>
              <a:pPr/>
              <a:t>6</a:t>
            </a:fld>
            <a:endParaRPr lang="en-US" dirty="0"/>
          </a:p>
        </p:txBody>
      </p:sp>
    </p:spTree>
    <p:extLst>
      <p:ext uri="{BB962C8B-B14F-4D97-AF65-F5344CB8AC3E}">
        <p14:creationId xmlns:p14="http://schemas.microsoft.com/office/powerpoint/2010/main" val="38828301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Local planner input and/or data screening should be documented in the community impact assessment</a:t>
            </a:r>
          </a:p>
        </p:txBody>
      </p:sp>
      <p:sp>
        <p:nvSpPr>
          <p:cNvPr id="4" name="Slide Number Placeholder 3"/>
          <p:cNvSpPr>
            <a:spLocks noGrp="1"/>
          </p:cNvSpPr>
          <p:nvPr>
            <p:ph type="sldNum" sz="quarter" idx="5"/>
          </p:nvPr>
        </p:nvSpPr>
        <p:spPr/>
        <p:txBody>
          <a:bodyPr/>
          <a:lstStyle/>
          <a:p>
            <a:fld id="{4FC19CE8-D78C-D24E-A54D-967966A9563F}" type="slidenum">
              <a:rPr lang="en-US" smtClean="0"/>
              <a:pPr/>
              <a:t>7</a:t>
            </a:fld>
            <a:endParaRPr lang="en-US" dirty="0"/>
          </a:p>
        </p:txBody>
      </p:sp>
    </p:spTree>
    <p:extLst>
      <p:ext uri="{BB962C8B-B14F-4D97-AF65-F5344CB8AC3E}">
        <p14:creationId xmlns:p14="http://schemas.microsoft.com/office/powerpoint/2010/main" val="22665255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that feeds into the environmental planning document</a:t>
            </a:r>
          </a:p>
          <a:p>
            <a:endParaRPr lang="en-US" dirty="0"/>
          </a:p>
          <a:p>
            <a:r>
              <a:rPr lang="en-US" dirty="0"/>
              <a:t>In the case of our project:</a:t>
            </a:r>
          </a:p>
          <a:p>
            <a:endParaRPr lang="en-US" dirty="0"/>
          </a:p>
          <a:p>
            <a:r>
              <a:rPr lang="en-US" dirty="0"/>
              <a:t>	the local planner had not returned the form after several 	attempts</a:t>
            </a:r>
          </a:p>
          <a:p>
            <a:endParaRPr lang="en-US" dirty="0"/>
          </a:p>
          <a:p>
            <a:r>
              <a:rPr lang="en-US" dirty="0"/>
              <a:t>	digital data/screening may not have been available at 	the time the document was done </a:t>
            </a:r>
          </a:p>
          <a:p>
            <a:endParaRPr lang="en-US" dirty="0"/>
          </a:p>
          <a:p>
            <a:r>
              <a:rPr lang="en-US" dirty="0"/>
              <a:t>	therefore the environmental document did not flag and 	the hearing was never requested</a:t>
            </a:r>
          </a:p>
        </p:txBody>
      </p:sp>
      <p:sp>
        <p:nvSpPr>
          <p:cNvPr id="4" name="Slide Number Placeholder 3"/>
          <p:cNvSpPr>
            <a:spLocks noGrp="1"/>
          </p:cNvSpPr>
          <p:nvPr>
            <p:ph type="sldNum" sz="quarter" idx="5"/>
          </p:nvPr>
        </p:nvSpPr>
        <p:spPr/>
        <p:txBody>
          <a:bodyPr/>
          <a:lstStyle/>
          <a:p>
            <a:fld id="{4FC19CE8-D78C-D24E-A54D-967966A9563F}" type="slidenum">
              <a:rPr lang="en-US" smtClean="0"/>
              <a:pPr/>
              <a:t>8</a:t>
            </a:fld>
            <a:endParaRPr lang="en-US" dirty="0"/>
          </a:p>
        </p:txBody>
      </p:sp>
    </p:spTree>
    <p:extLst>
      <p:ext uri="{BB962C8B-B14F-4D97-AF65-F5344CB8AC3E}">
        <p14:creationId xmlns:p14="http://schemas.microsoft.com/office/powerpoint/2010/main" val="31311155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case of our project the outcome was successful </a:t>
            </a:r>
          </a:p>
          <a:p>
            <a:endParaRPr lang="en-US" dirty="0"/>
          </a:p>
          <a:p>
            <a:r>
              <a:rPr lang="en-US" dirty="0"/>
              <a:t>However you can see the request was clear that we do better next time (and we were reminded of that in the hearing as well).  </a:t>
            </a:r>
          </a:p>
          <a:p>
            <a:endParaRPr lang="en-US" dirty="0"/>
          </a:p>
          <a:p>
            <a:r>
              <a:rPr lang="en-US" dirty="0"/>
              <a:t>Leilani will show us the data that is available.  </a:t>
            </a:r>
          </a:p>
          <a:p>
            <a:endParaRPr lang="en-US" dirty="0"/>
          </a:p>
          <a:p>
            <a:r>
              <a:rPr lang="en-US" dirty="0"/>
              <a:t>I would recommend screening projects that have older environmental documents and/or limited community studies work done to ensure we flag VAD parcels to maintain compliance with GS. </a:t>
            </a:r>
          </a:p>
        </p:txBody>
      </p:sp>
      <p:sp>
        <p:nvSpPr>
          <p:cNvPr id="4" name="Slide Number Placeholder 3"/>
          <p:cNvSpPr>
            <a:spLocks noGrp="1"/>
          </p:cNvSpPr>
          <p:nvPr>
            <p:ph type="sldNum" sz="quarter" idx="5"/>
          </p:nvPr>
        </p:nvSpPr>
        <p:spPr/>
        <p:txBody>
          <a:bodyPr/>
          <a:lstStyle/>
          <a:p>
            <a:fld id="{4FC19CE8-D78C-D24E-A54D-967966A9563F}" type="slidenum">
              <a:rPr lang="en-US" smtClean="0"/>
              <a:pPr/>
              <a:t>9</a:t>
            </a:fld>
            <a:endParaRPr lang="en-US" dirty="0"/>
          </a:p>
        </p:txBody>
      </p:sp>
    </p:spTree>
    <p:extLst>
      <p:ext uri="{BB962C8B-B14F-4D97-AF65-F5344CB8AC3E}">
        <p14:creationId xmlns:p14="http://schemas.microsoft.com/office/powerpoint/2010/main" val="21608999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svg"/><Relationship Id="rId18" Type="http://schemas.openxmlformats.org/officeDocument/2006/relationships/image" Target="../media/image23.png"/><Relationship Id="rId3" Type="http://schemas.openxmlformats.org/officeDocument/2006/relationships/image" Target="../media/image8.png"/><Relationship Id="rId7" Type="http://schemas.openxmlformats.org/officeDocument/2006/relationships/image" Target="../media/image12.svg"/><Relationship Id="rId12" Type="http://schemas.openxmlformats.org/officeDocument/2006/relationships/image" Target="../media/image17.png"/><Relationship Id="rId17" Type="http://schemas.openxmlformats.org/officeDocument/2006/relationships/image" Target="../media/image22.svg"/><Relationship Id="rId2" Type="http://schemas.openxmlformats.org/officeDocument/2006/relationships/image" Target="../media/image1.jpg"/><Relationship Id="rId16" Type="http://schemas.openxmlformats.org/officeDocument/2006/relationships/image" Target="../media/image21.png"/><Relationship Id="rId1" Type="http://schemas.openxmlformats.org/officeDocument/2006/relationships/slideMaster" Target="../slideMasters/slideMaster1.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10.svg"/><Relationship Id="rId15" Type="http://schemas.openxmlformats.org/officeDocument/2006/relationships/image" Target="../media/image20.svg"/><Relationship Id="rId10" Type="http://schemas.openxmlformats.org/officeDocument/2006/relationships/image" Target="../media/image15.png"/><Relationship Id="rId19" Type="http://schemas.openxmlformats.org/officeDocument/2006/relationships/image" Target="../media/image24.svg"/><Relationship Id="rId4" Type="http://schemas.openxmlformats.org/officeDocument/2006/relationships/image" Target="../media/image9.png"/><Relationship Id="rId9" Type="http://schemas.openxmlformats.org/officeDocument/2006/relationships/image" Target="../media/image14.svg"/><Relationship Id="rId14" Type="http://schemas.openxmlformats.org/officeDocument/2006/relationships/image" Target="../media/image19.pn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 One Lin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554595E-6BD6-8BBE-8BE2-36698E84DF0A}"/>
              </a:ext>
            </a:extLst>
          </p:cNvPr>
          <p:cNvPicPr>
            <a:picLocks noChangeAspect="1"/>
          </p:cNvPicPr>
          <p:nvPr userDrawn="1"/>
        </p:nvPicPr>
        <p:blipFill rotWithShape="1">
          <a:blip r:embed="rId2"/>
          <a:srcRect r="9568" b="31978"/>
          <a:stretch/>
        </p:blipFill>
        <p:spPr>
          <a:xfrm>
            <a:off x="1524" y="-9144"/>
            <a:ext cx="12188952" cy="6876288"/>
          </a:xfrm>
          <a:prstGeom prst="rect">
            <a:avLst/>
          </a:prstGeom>
        </p:spPr>
      </p:pic>
      <p:sp>
        <p:nvSpPr>
          <p:cNvPr id="2" name="Title 1">
            <a:extLst>
              <a:ext uri="{FF2B5EF4-FFF2-40B4-BE49-F238E27FC236}">
                <a16:creationId xmlns:a16="http://schemas.microsoft.com/office/drawing/2014/main" id="{68DBA6A1-A578-41C1-8E73-BDD1597F3C58}"/>
              </a:ext>
            </a:extLst>
          </p:cNvPr>
          <p:cNvSpPr>
            <a:spLocks noGrp="1"/>
          </p:cNvSpPr>
          <p:nvPr>
            <p:ph type="ctrTitle" hasCustomPrompt="1"/>
          </p:nvPr>
        </p:nvSpPr>
        <p:spPr>
          <a:xfrm>
            <a:off x="546713" y="2159627"/>
            <a:ext cx="10982679" cy="1655762"/>
          </a:xfrm>
          <a:prstGeom prst="rect">
            <a:avLst/>
          </a:prstGeom>
        </p:spPr>
        <p:txBody>
          <a:bodyPr anchor="b">
            <a:noAutofit/>
          </a:bodyPr>
          <a:lstStyle>
            <a:lvl1pPr algn="l">
              <a:defRPr sz="3800" b="1" i="0">
                <a:solidFill>
                  <a:schemeClr val="bg1"/>
                </a:solidFill>
                <a:latin typeface="Montserrat" pitchFamily="2" charset="77"/>
              </a:defRPr>
            </a:lvl1pPr>
          </a:lstStyle>
          <a:p>
            <a:r>
              <a:rPr lang="en-US" dirty="0"/>
              <a:t>Presentation Title Goes Here</a:t>
            </a:r>
          </a:p>
        </p:txBody>
      </p:sp>
      <p:sp>
        <p:nvSpPr>
          <p:cNvPr id="3" name="Subtitle 2">
            <a:extLst>
              <a:ext uri="{FF2B5EF4-FFF2-40B4-BE49-F238E27FC236}">
                <a16:creationId xmlns:a16="http://schemas.microsoft.com/office/drawing/2014/main" id="{E0AB1A14-16FA-49D0-BA25-AC60DC43EFBA}"/>
              </a:ext>
            </a:extLst>
          </p:cNvPr>
          <p:cNvSpPr>
            <a:spLocks noGrp="1"/>
          </p:cNvSpPr>
          <p:nvPr>
            <p:ph type="subTitle" idx="1" hasCustomPrompt="1"/>
          </p:nvPr>
        </p:nvSpPr>
        <p:spPr>
          <a:xfrm>
            <a:off x="546713" y="3907464"/>
            <a:ext cx="10982679" cy="717525"/>
          </a:xfrm>
        </p:spPr>
        <p:txBody>
          <a:bodyPr>
            <a:noAutofit/>
          </a:bodyPr>
          <a:lstStyle>
            <a:lvl1pPr marL="0" indent="0" algn="l">
              <a:buNone/>
              <a:defRPr sz="2100" b="0" i="0">
                <a:solidFill>
                  <a:schemeClr val="bg1"/>
                </a:solidFill>
                <a:latin typeface="Montserrat Medium" pitchFamily="2"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or Presenter’s Name</a:t>
            </a:r>
          </a:p>
        </p:txBody>
      </p:sp>
      <p:pic>
        <p:nvPicPr>
          <p:cNvPr id="9" name="Picture 8">
            <a:extLst>
              <a:ext uri="{FF2B5EF4-FFF2-40B4-BE49-F238E27FC236}">
                <a16:creationId xmlns:a16="http://schemas.microsoft.com/office/drawing/2014/main" id="{4B81E5E7-CF95-0F41-AD31-CB3238F92F2D}"/>
              </a:ext>
            </a:extLst>
          </p:cNvPr>
          <p:cNvPicPr>
            <a:picLocks noChangeAspect="1"/>
          </p:cNvPicPr>
          <p:nvPr userDrawn="1"/>
        </p:nvPicPr>
        <p:blipFill>
          <a:blip r:embed="rId3"/>
          <a:srcRect/>
          <a:stretch/>
        </p:blipFill>
        <p:spPr>
          <a:xfrm>
            <a:off x="565347" y="926860"/>
            <a:ext cx="3316974" cy="782657"/>
          </a:xfrm>
          <a:prstGeom prst="rect">
            <a:avLst/>
          </a:prstGeom>
        </p:spPr>
      </p:pic>
      <p:sp>
        <p:nvSpPr>
          <p:cNvPr id="6" name="Text Placeholder 5">
            <a:extLst>
              <a:ext uri="{FF2B5EF4-FFF2-40B4-BE49-F238E27FC236}">
                <a16:creationId xmlns:a16="http://schemas.microsoft.com/office/drawing/2014/main" id="{AD37EE8E-F308-4E1D-CF82-6A6553155209}"/>
              </a:ext>
            </a:extLst>
          </p:cNvPr>
          <p:cNvSpPr>
            <a:spLocks noGrp="1"/>
          </p:cNvSpPr>
          <p:nvPr>
            <p:ph type="body" sz="quarter" idx="10" hasCustomPrompt="1"/>
          </p:nvPr>
        </p:nvSpPr>
        <p:spPr>
          <a:xfrm>
            <a:off x="546714" y="4726174"/>
            <a:ext cx="10982678" cy="345553"/>
          </a:xfrm>
        </p:spPr>
        <p:txBody>
          <a:bodyPr/>
          <a:lstStyle>
            <a:lvl1pPr marL="0" indent="0">
              <a:buNone/>
              <a:defRPr sz="1800">
                <a:solidFill>
                  <a:schemeClr val="bg1"/>
                </a:solidFill>
              </a:defRPr>
            </a:lvl1pPr>
          </a:lstStyle>
          <a:p>
            <a:pPr lvl="0"/>
            <a:r>
              <a:rPr lang="en-US" dirty="0"/>
              <a:t>Date goes here</a:t>
            </a:r>
          </a:p>
        </p:txBody>
      </p:sp>
      <p:sp>
        <p:nvSpPr>
          <p:cNvPr id="16" name="Subtitle 2">
            <a:extLst>
              <a:ext uri="{FF2B5EF4-FFF2-40B4-BE49-F238E27FC236}">
                <a16:creationId xmlns:a16="http://schemas.microsoft.com/office/drawing/2014/main" id="{330875CF-4B5F-14FE-E8BD-5B014D79578E}"/>
              </a:ext>
            </a:extLst>
          </p:cNvPr>
          <p:cNvSpPr txBox="1">
            <a:spLocks/>
          </p:cNvSpPr>
          <p:nvPr userDrawn="1"/>
        </p:nvSpPr>
        <p:spPr>
          <a:xfrm>
            <a:off x="565347" y="5885123"/>
            <a:ext cx="7088134" cy="71752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TransportNewLight_gdi"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82940"/>
                </a:solidFill>
                <a:latin typeface="TransportNewLight_gdi"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82940"/>
                </a:solidFill>
                <a:latin typeface="TransportNewLight_gdi"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82940"/>
                </a:solidFill>
                <a:latin typeface="TransportNewLight_gdi"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82940"/>
                </a:solidFill>
                <a:latin typeface="TransportNewLight_gdi"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40000"/>
              </a:lnSpc>
            </a:pPr>
            <a:r>
              <a:rPr lang="en-US" sz="1100" b="0" i="0" kern="1200" dirty="0">
                <a:solidFill>
                  <a:schemeClr val="bg1"/>
                </a:solidFill>
                <a:effectLst/>
                <a:latin typeface="Montserrat Light" pitchFamily="2" charset="77"/>
                <a:ea typeface="+mn-ea"/>
                <a:cs typeface="+mn-cs"/>
              </a:rPr>
              <a:t>Connecting people, products and places safely and efficiently with customer focus, accountability and environmental sensitivity to enhance the economy and vitality of North Carolina</a:t>
            </a:r>
            <a:endParaRPr lang="en-US" sz="1100" b="0" i="0" dirty="0">
              <a:solidFill>
                <a:schemeClr val="bg1"/>
              </a:solidFill>
              <a:latin typeface="Montserrat Light" pitchFamily="2" charset="77"/>
            </a:endParaRPr>
          </a:p>
        </p:txBody>
      </p:sp>
    </p:spTree>
    <p:extLst>
      <p:ext uri="{BB962C8B-B14F-4D97-AF65-F5344CB8AC3E}">
        <p14:creationId xmlns:p14="http://schemas.microsoft.com/office/powerpoint/2010/main" val="1747607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Text and left Photo">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A5E2B8-F038-4FB6-BA9A-7A2FA8563427}"/>
              </a:ext>
            </a:extLst>
          </p:cNvPr>
          <p:cNvSpPr>
            <a:spLocks noGrp="1"/>
          </p:cNvSpPr>
          <p:nvPr>
            <p:ph idx="1" hasCustomPrompt="1"/>
          </p:nvPr>
        </p:nvSpPr>
        <p:spPr>
          <a:xfrm>
            <a:off x="5675885" y="1715272"/>
            <a:ext cx="6012532" cy="4188332"/>
          </a:xfrm>
        </p:spPr>
        <p:txBody>
          <a:bodyPr/>
          <a:lstStyle>
            <a:lvl1pPr marL="0" indent="0">
              <a:lnSpc>
                <a:spcPct val="105000"/>
              </a:lnSpc>
              <a:spcBef>
                <a:spcPts val="750"/>
              </a:spcBef>
              <a:buFont typeface="Arial" panose="020B0604020202020204" pitchFamily="34" charset="0"/>
              <a:buNone/>
              <a:defRPr/>
            </a:lvl1pPr>
          </a:lstStyle>
          <a:p>
            <a:pPr lvl="0">
              <a:lnSpc>
                <a:spcPct val="105000"/>
              </a:lnSpc>
              <a:spcBef>
                <a:spcPts val="750"/>
              </a:spcBef>
            </a:pPr>
            <a:r>
              <a:rPr lang="en-US" sz="1600" b="1" dirty="0" err="1">
                <a:solidFill>
                  <a:schemeClr val="accent2"/>
                </a:solidFill>
                <a:latin typeface="Montserrat" pitchFamily="2" charset="77"/>
              </a:rPr>
              <a:t>Subheader</a:t>
            </a:r>
            <a:r>
              <a:rPr lang="en-US" sz="1600" b="1" dirty="0">
                <a:solidFill>
                  <a:schemeClr val="accent2"/>
                </a:solidFill>
                <a:latin typeface="Montserrat" pitchFamily="2" charset="77"/>
              </a:rPr>
              <a:t> goes here</a:t>
            </a:r>
          </a:p>
          <a:p>
            <a:pPr lvl="0"/>
            <a:r>
              <a:rPr lang="en-US" dirty="0"/>
              <a:t>Text goes here and here and here and here and here and here and here and here and here and here and here and here and here and here and here and here and here.</a:t>
            </a:r>
          </a:p>
          <a:p>
            <a:pPr lvl="0"/>
            <a:r>
              <a:rPr lang="en-US" dirty="0"/>
              <a:t>Text goes here and here and here and here and here and here and here and here and here and here and here and here and here and here and here and here.</a:t>
            </a:r>
          </a:p>
          <a:p>
            <a:pPr lvl="0"/>
            <a:r>
              <a:rPr lang="en-US" dirty="0"/>
              <a:t>Text goes here and here and here and here and here and here and here and here and here and here and here and here and here and here and here.</a:t>
            </a:r>
          </a:p>
        </p:txBody>
      </p:sp>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434566" y="1091891"/>
            <a:ext cx="11235351" cy="286997"/>
          </a:xfrm>
          <a:prstGeom prst="rect">
            <a:avLst/>
          </a:prstGeom>
        </p:spPr>
        <p:txBody>
          <a:bodyPr/>
          <a:lstStyle>
            <a:lvl1pPr>
              <a:defRPr/>
            </a:lvl1pPr>
          </a:lstStyle>
          <a:p>
            <a:r>
              <a:rPr lang="en-US" dirty="0"/>
              <a:t>Title Goes Here</a:t>
            </a:r>
          </a:p>
        </p:txBody>
      </p:sp>
      <p:sp>
        <p:nvSpPr>
          <p:cNvPr id="5" name="Text Placeholder 5">
            <a:extLst>
              <a:ext uri="{FF2B5EF4-FFF2-40B4-BE49-F238E27FC236}">
                <a16:creationId xmlns:a16="http://schemas.microsoft.com/office/drawing/2014/main" id="{076F7424-9D0C-0F4E-B909-F8547D1471E4}"/>
              </a:ext>
            </a:extLst>
          </p:cNvPr>
          <p:cNvSpPr>
            <a:spLocks noGrp="1"/>
          </p:cNvSpPr>
          <p:nvPr>
            <p:ph type="body" sz="quarter" idx="10" hasCustomPrompt="1"/>
          </p:nvPr>
        </p:nvSpPr>
        <p:spPr>
          <a:xfrm>
            <a:off x="434566" y="6211287"/>
            <a:ext cx="6939167" cy="365125"/>
          </a:xfrm>
        </p:spPr>
        <p:txBody>
          <a:bodyPr/>
          <a:lstStyle>
            <a:lvl1pPr marL="0" indent="0">
              <a:buNone/>
              <a:defRPr sz="1300"/>
            </a:lvl1pPr>
          </a:lstStyle>
          <a:p>
            <a:r>
              <a:rPr lang="en-US" dirty="0"/>
              <a:t>Disclaimer goes here (if needed)</a:t>
            </a:r>
          </a:p>
        </p:txBody>
      </p:sp>
      <p:sp>
        <p:nvSpPr>
          <p:cNvPr id="8" name="Slide Number Placeholder 4">
            <a:extLst>
              <a:ext uri="{FF2B5EF4-FFF2-40B4-BE49-F238E27FC236}">
                <a16:creationId xmlns:a16="http://schemas.microsoft.com/office/drawing/2014/main" id="{E599D524-5E01-1943-97E9-5B67515B8AA1}"/>
              </a:ext>
            </a:extLst>
          </p:cNvPr>
          <p:cNvSpPr>
            <a:spLocks noGrp="1"/>
          </p:cNvSpPr>
          <p:nvPr>
            <p:ph type="sldNum" sz="quarter" idx="4"/>
          </p:nvPr>
        </p:nvSpPr>
        <p:spPr>
          <a:xfrm>
            <a:off x="11257449" y="6295683"/>
            <a:ext cx="528151" cy="365125"/>
          </a:xfrm>
          <a:prstGeom prst="rect">
            <a:avLst/>
          </a:prstGeom>
        </p:spPr>
        <p:txBody>
          <a:bodyPr vert="horz" lIns="91440" tIns="45720" rIns="91440" bIns="45720" rtlCol="0" anchor="ctr"/>
          <a:lstStyle>
            <a:lvl1pPr algn="ctr">
              <a:defRPr sz="1300" b="1" i="0">
                <a:solidFill>
                  <a:schemeClr val="tx1"/>
                </a:solidFill>
                <a:latin typeface="Montserrat" pitchFamily="2" charset="77"/>
              </a:defRPr>
            </a:lvl1pPr>
          </a:lstStyle>
          <a:p>
            <a:fld id="{71AF279C-F903-5C4F-9E12-139067057548}" type="slidenum">
              <a:rPr lang="en-US" smtClean="0"/>
              <a:pPr/>
              <a:t>‹#›</a:t>
            </a:fld>
            <a:endParaRPr lang="en-US" dirty="0"/>
          </a:p>
        </p:txBody>
      </p:sp>
      <p:sp>
        <p:nvSpPr>
          <p:cNvPr id="6" name="Text Placeholder 7">
            <a:extLst>
              <a:ext uri="{FF2B5EF4-FFF2-40B4-BE49-F238E27FC236}">
                <a16:creationId xmlns:a16="http://schemas.microsoft.com/office/drawing/2014/main" id="{CD4123A0-39A5-E48F-A3D9-2FFE32A5D708}"/>
              </a:ext>
            </a:extLst>
          </p:cNvPr>
          <p:cNvSpPr>
            <a:spLocks noGrp="1"/>
          </p:cNvSpPr>
          <p:nvPr>
            <p:ph type="body" sz="quarter" idx="11" hasCustomPrompt="1"/>
          </p:nvPr>
        </p:nvSpPr>
        <p:spPr>
          <a:xfrm>
            <a:off x="2902689" y="216782"/>
            <a:ext cx="8785728" cy="661988"/>
          </a:xfrm>
        </p:spPr>
        <p:txBody>
          <a:bodyPr/>
          <a:lstStyle>
            <a:lvl1pPr marL="0" indent="0" algn="r">
              <a:buNone/>
              <a:defRPr sz="1800">
                <a:solidFill>
                  <a:schemeClr val="tx2"/>
                </a:solidFill>
              </a:defRPr>
            </a:lvl1pPr>
          </a:lstStyle>
          <a:p>
            <a:pPr lvl="0"/>
            <a:r>
              <a:rPr lang="en-US" dirty="0"/>
              <a:t>Presentation Title</a:t>
            </a:r>
          </a:p>
        </p:txBody>
      </p:sp>
      <p:pic>
        <p:nvPicPr>
          <p:cNvPr id="7" name="Picture 6">
            <a:extLst>
              <a:ext uri="{FF2B5EF4-FFF2-40B4-BE49-F238E27FC236}">
                <a16:creationId xmlns:a16="http://schemas.microsoft.com/office/drawing/2014/main" id="{07DDFA45-1391-186C-6AEA-981126621EE3}"/>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Picture Placeholder 9">
            <a:extLst>
              <a:ext uri="{FF2B5EF4-FFF2-40B4-BE49-F238E27FC236}">
                <a16:creationId xmlns:a16="http://schemas.microsoft.com/office/drawing/2014/main" id="{52ECF729-2AA8-1767-551A-119858E83564}"/>
              </a:ext>
            </a:extLst>
          </p:cNvPr>
          <p:cNvSpPr>
            <a:spLocks noGrp="1"/>
          </p:cNvSpPr>
          <p:nvPr>
            <p:ph type="pic" sz="quarter" idx="12"/>
          </p:nvPr>
        </p:nvSpPr>
        <p:spPr>
          <a:xfrm>
            <a:off x="0" y="1714500"/>
            <a:ext cx="5382228" cy="4187825"/>
          </a:xfrm>
        </p:spPr>
        <p:txBody>
          <a:bodyPr/>
          <a:lstStyle/>
          <a:p>
            <a:r>
              <a:rPr lang="en-US"/>
              <a:t>Click icon to add picture</a:t>
            </a:r>
          </a:p>
        </p:txBody>
      </p:sp>
    </p:spTree>
    <p:extLst>
      <p:ext uri="{BB962C8B-B14F-4D97-AF65-F5344CB8AC3E}">
        <p14:creationId xmlns:p14="http://schemas.microsoft.com/office/powerpoint/2010/main" val="7861701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A5E2B8-F038-4FB6-BA9A-7A2FA8563427}"/>
              </a:ext>
            </a:extLst>
          </p:cNvPr>
          <p:cNvSpPr>
            <a:spLocks noGrp="1"/>
          </p:cNvSpPr>
          <p:nvPr>
            <p:ph idx="1" hasCustomPrompt="1"/>
          </p:nvPr>
        </p:nvSpPr>
        <p:spPr>
          <a:xfrm>
            <a:off x="434565" y="1869136"/>
            <a:ext cx="5469523" cy="4034467"/>
          </a:xfrm>
        </p:spPr>
        <p:txBody>
          <a:bodyPr/>
          <a:lstStyle>
            <a:lvl1pPr marL="257175" indent="-257175">
              <a:buFont typeface="Arial" panose="020B0604020202020204" pitchFamily="34" charset="0"/>
              <a:buChar char="•"/>
              <a:defRPr/>
            </a:lvl1pPr>
          </a:lstStyle>
          <a:p>
            <a:pPr lvl="0"/>
            <a:r>
              <a:rPr lang="en-US" dirty="0"/>
              <a:t>Title</a:t>
            </a:r>
          </a:p>
          <a:p>
            <a:pPr lvl="1"/>
            <a:r>
              <a:rPr lang="en-US" dirty="0"/>
              <a:t>Bullet 1</a:t>
            </a:r>
          </a:p>
          <a:p>
            <a:pPr lvl="2"/>
            <a:r>
              <a:rPr lang="en-US" dirty="0"/>
              <a:t>Bullet 2</a:t>
            </a:r>
          </a:p>
          <a:p>
            <a:pPr lvl="3"/>
            <a:r>
              <a:rPr lang="en-US" dirty="0"/>
              <a:t>Bullet 3</a:t>
            </a:r>
          </a:p>
          <a:p>
            <a:pPr lvl="4"/>
            <a:r>
              <a:rPr lang="en-US" dirty="0"/>
              <a:t>Bullet 4</a:t>
            </a:r>
          </a:p>
        </p:txBody>
      </p:sp>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434566" y="1091891"/>
            <a:ext cx="11235351" cy="286997"/>
          </a:xfrm>
          <a:prstGeom prst="rect">
            <a:avLst/>
          </a:prstGeom>
        </p:spPr>
        <p:txBody>
          <a:bodyPr/>
          <a:lstStyle>
            <a:lvl1pPr>
              <a:defRPr/>
            </a:lvl1pPr>
          </a:lstStyle>
          <a:p>
            <a:r>
              <a:rPr lang="en-US" dirty="0"/>
              <a:t>Title Goes Here</a:t>
            </a:r>
          </a:p>
        </p:txBody>
      </p:sp>
      <p:sp>
        <p:nvSpPr>
          <p:cNvPr id="7" name="Text Placeholder 7">
            <a:extLst>
              <a:ext uri="{FF2B5EF4-FFF2-40B4-BE49-F238E27FC236}">
                <a16:creationId xmlns:a16="http://schemas.microsoft.com/office/drawing/2014/main" id="{68CBAC41-B25F-EC10-3378-C2BF8C03CAC6}"/>
              </a:ext>
            </a:extLst>
          </p:cNvPr>
          <p:cNvSpPr>
            <a:spLocks noGrp="1"/>
          </p:cNvSpPr>
          <p:nvPr>
            <p:ph type="body" sz="quarter" idx="12" hasCustomPrompt="1"/>
          </p:nvPr>
        </p:nvSpPr>
        <p:spPr>
          <a:xfrm>
            <a:off x="2902689" y="216782"/>
            <a:ext cx="8785728" cy="661988"/>
          </a:xfrm>
        </p:spPr>
        <p:txBody>
          <a:bodyPr/>
          <a:lstStyle>
            <a:lvl1pPr marL="0" indent="0" algn="r">
              <a:buNone/>
              <a:defRPr sz="1800">
                <a:solidFill>
                  <a:schemeClr val="tx2"/>
                </a:solidFill>
              </a:defRPr>
            </a:lvl1pPr>
          </a:lstStyle>
          <a:p>
            <a:pPr lvl="0"/>
            <a:r>
              <a:rPr lang="en-US" dirty="0"/>
              <a:t>Presentation Title</a:t>
            </a:r>
          </a:p>
        </p:txBody>
      </p:sp>
      <p:pic>
        <p:nvPicPr>
          <p:cNvPr id="9" name="Picture 8">
            <a:extLst>
              <a:ext uri="{FF2B5EF4-FFF2-40B4-BE49-F238E27FC236}">
                <a16:creationId xmlns:a16="http://schemas.microsoft.com/office/drawing/2014/main" id="{42EE4B6E-BF83-FD67-A79E-BE88B859290E}"/>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Text Placeholder 5">
            <a:extLst>
              <a:ext uri="{FF2B5EF4-FFF2-40B4-BE49-F238E27FC236}">
                <a16:creationId xmlns:a16="http://schemas.microsoft.com/office/drawing/2014/main" id="{9E9273F9-EB6C-C5FA-730C-BE99E6573CC2}"/>
              </a:ext>
            </a:extLst>
          </p:cNvPr>
          <p:cNvSpPr>
            <a:spLocks noGrp="1"/>
          </p:cNvSpPr>
          <p:nvPr>
            <p:ph type="body" sz="quarter" idx="13" hasCustomPrompt="1"/>
          </p:nvPr>
        </p:nvSpPr>
        <p:spPr>
          <a:xfrm>
            <a:off x="434566" y="6211287"/>
            <a:ext cx="6939167" cy="365125"/>
          </a:xfrm>
        </p:spPr>
        <p:txBody>
          <a:bodyPr/>
          <a:lstStyle>
            <a:lvl1pPr marL="0" indent="0">
              <a:buNone/>
              <a:defRPr sz="1300"/>
            </a:lvl1pPr>
          </a:lstStyle>
          <a:p>
            <a:r>
              <a:rPr lang="en-US" dirty="0"/>
              <a:t>Disclaimer goes here (if needed)</a:t>
            </a:r>
          </a:p>
        </p:txBody>
      </p:sp>
      <p:sp>
        <p:nvSpPr>
          <p:cNvPr id="11" name="Slide Number Placeholder 4">
            <a:extLst>
              <a:ext uri="{FF2B5EF4-FFF2-40B4-BE49-F238E27FC236}">
                <a16:creationId xmlns:a16="http://schemas.microsoft.com/office/drawing/2014/main" id="{E28E36BC-9A41-6703-20B5-C0D20C349871}"/>
              </a:ext>
            </a:extLst>
          </p:cNvPr>
          <p:cNvSpPr>
            <a:spLocks noGrp="1"/>
          </p:cNvSpPr>
          <p:nvPr>
            <p:ph type="sldNum" sz="quarter" idx="4"/>
          </p:nvPr>
        </p:nvSpPr>
        <p:spPr>
          <a:xfrm>
            <a:off x="11257449" y="6265865"/>
            <a:ext cx="528151" cy="365125"/>
          </a:xfrm>
          <a:prstGeom prst="rect">
            <a:avLst/>
          </a:prstGeom>
        </p:spPr>
        <p:txBody>
          <a:bodyPr vert="horz" lIns="91440" tIns="45720" rIns="91440" bIns="45720" rtlCol="0" anchor="ctr"/>
          <a:lstStyle>
            <a:lvl1pPr algn="ctr">
              <a:defRPr sz="1300" b="1" i="0">
                <a:solidFill>
                  <a:schemeClr val="tx1"/>
                </a:solidFill>
                <a:latin typeface="Montserrat" pitchFamily="2" charset="77"/>
              </a:defRPr>
            </a:lvl1pPr>
          </a:lstStyle>
          <a:p>
            <a:fld id="{71AF279C-F903-5C4F-9E12-139067057548}" type="slidenum">
              <a:rPr lang="en-US" smtClean="0"/>
              <a:pPr/>
              <a:t>‹#›</a:t>
            </a:fld>
            <a:endParaRPr lang="en-US" dirty="0"/>
          </a:p>
        </p:txBody>
      </p:sp>
      <p:sp>
        <p:nvSpPr>
          <p:cNvPr id="12" name="Content Placeholder 2">
            <a:extLst>
              <a:ext uri="{FF2B5EF4-FFF2-40B4-BE49-F238E27FC236}">
                <a16:creationId xmlns:a16="http://schemas.microsoft.com/office/drawing/2014/main" id="{158B32B0-3EFE-5040-C015-9242577EE753}"/>
              </a:ext>
            </a:extLst>
          </p:cNvPr>
          <p:cNvSpPr>
            <a:spLocks noGrp="1"/>
          </p:cNvSpPr>
          <p:nvPr>
            <p:ph idx="14" hasCustomPrompt="1"/>
          </p:nvPr>
        </p:nvSpPr>
        <p:spPr>
          <a:xfrm>
            <a:off x="6200393" y="1869136"/>
            <a:ext cx="5469523" cy="4034467"/>
          </a:xfrm>
        </p:spPr>
        <p:txBody>
          <a:bodyPr/>
          <a:lstStyle>
            <a:lvl1pPr marL="257175" indent="-257175">
              <a:buFont typeface="Arial" panose="020B0604020202020204" pitchFamily="34" charset="0"/>
              <a:buChar char="•"/>
              <a:defRPr/>
            </a:lvl1pPr>
          </a:lstStyle>
          <a:p>
            <a:pPr lvl="0"/>
            <a:r>
              <a:rPr lang="en-US" dirty="0"/>
              <a:t>Title</a:t>
            </a:r>
          </a:p>
          <a:p>
            <a:pPr lvl="1"/>
            <a:r>
              <a:rPr lang="en-US" dirty="0"/>
              <a:t>Bullet 1</a:t>
            </a:r>
          </a:p>
          <a:p>
            <a:pPr lvl="2"/>
            <a:r>
              <a:rPr lang="en-US" dirty="0"/>
              <a:t>Bullet 2</a:t>
            </a:r>
          </a:p>
          <a:p>
            <a:pPr lvl="3"/>
            <a:r>
              <a:rPr lang="en-US" dirty="0"/>
              <a:t>Bullet 3</a:t>
            </a:r>
          </a:p>
          <a:p>
            <a:pPr lvl="4"/>
            <a:r>
              <a:rPr lang="en-US" dirty="0"/>
              <a:t>Bullet 4</a:t>
            </a:r>
          </a:p>
        </p:txBody>
      </p:sp>
      <p:sp>
        <p:nvSpPr>
          <p:cNvPr id="13" name="Text Placeholder 4">
            <a:extLst>
              <a:ext uri="{FF2B5EF4-FFF2-40B4-BE49-F238E27FC236}">
                <a16:creationId xmlns:a16="http://schemas.microsoft.com/office/drawing/2014/main" id="{DD8991ED-9AC8-A5E4-4E27-23ECD15D78C2}"/>
              </a:ext>
            </a:extLst>
          </p:cNvPr>
          <p:cNvSpPr>
            <a:spLocks noGrp="1"/>
          </p:cNvSpPr>
          <p:nvPr>
            <p:ph type="body" sz="quarter" idx="11" hasCustomPrompt="1"/>
          </p:nvPr>
        </p:nvSpPr>
        <p:spPr>
          <a:xfrm>
            <a:off x="434566" y="1440287"/>
            <a:ext cx="11235349" cy="367451"/>
          </a:xfrm>
        </p:spPr>
        <p:txBody>
          <a:bodyPr>
            <a:noAutofit/>
          </a:bodyPr>
          <a:lstStyle>
            <a:lvl1pPr marL="0" indent="0">
              <a:buFont typeface="Arial" panose="020B0604020202020204" pitchFamily="34" charset="0"/>
              <a:buNone/>
              <a:defRPr sz="1400" b="1" i="0">
                <a:solidFill>
                  <a:schemeClr val="accent2"/>
                </a:solidFill>
                <a:latin typeface="Montserrat" pitchFamily="2" charset="77"/>
              </a:defRPr>
            </a:lvl1pPr>
            <a:lvl2pPr marL="557213" indent="-214313">
              <a:buFont typeface="Arial" panose="020B0604020202020204" pitchFamily="34" charset="0"/>
              <a:buChar char="•"/>
              <a:defRPr>
                <a:solidFill>
                  <a:srgbClr val="606165"/>
                </a:solidFill>
              </a:defRPr>
            </a:lvl2pPr>
            <a:lvl3pPr marL="857250" indent="-171450">
              <a:buFont typeface="Arial" panose="020B0604020202020204" pitchFamily="34" charset="0"/>
              <a:buChar char="•"/>
              <a:defRPr>
                <a:solidFill>
                  <a:srgbClr val="606165"/>
                </a:solidFill>
              </a:defRPr>
            </a:lvl3pPr>
            <a:lvl4pPr marL="1200150" indent="-171450">
              <a:buFont typeface="Arial" panose="020B0604020202020204" pitchFamily="34" charset="0"/>
              <a:buChar char="•"/>
              <a:defRPr>
                <a:solidFill>
                  <a:srgbClr val="606165"/>
                </a:solidFill>
              </a:defRPr>
            </a:lvl4pPr>
            <a:lvl5pPr marL="1543050" indent="-171450">
              <a:buFont typeface="Arial" panose="020B0604020202020204" pitchFamily="34" charset="0"/>
              <a:buChar char="•"/>
              <a:defRPr>
                <a:solidFill>
                  <a:srgbClr val="606165"/>
                </a:solidFill>
              </a:defRPr>
            </a:lvl5pPr>
          </a:lstStyle>
          <a:p>
            <a:pPr lvl="0"/>
            <a:r>
              <a:rPr lang="en-US" dirty="0"/>
              <a:t>Subtitle Goes Here (if needed) </a:t>
            </a:r>
          </a:p>
        </p:txBody>
      </p:sp>
    </p:spTree>
    <p:extLst>
      <p:ext uri="{BB962C8B-B14F-4D97-AF65-F5344CB8AC3E}">
        <p14:creationId xmlns:p14="http://schemas.microsoft.com/office/powerpoint/2010/main" val="22685940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wo Column 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A5E2B8-F038-4FB6-BA9A-7A2FA8563427}"/>
              </a:ext>
            </a:extLst>
          </p:cNvPr>
          <p:cNvSpPr>
            <a:spLocks noGrp="1"/>
          </p:cNvSpPr>
          <p:nvPr>
            <p:ph idx="1" hasCustomPrompt="1"/>
          </p:nvPr>
        </p:nvSpPr>
        <p:spPr>
          <a:xfrm>
            <a:off x="434565" y="1592010"/>
            <a:ext cx="5469523" cy="4311594"/>
          </a:xfrm>
        </p:spPr>
        <p:txBody>
          <a:bodyPr/>
          <a:lstStyle>
            <a:lvl1pPr marL="257175" indent="-257175">
              <a:buFont typeface="Arial" panose="020B0604020202020204" pitchFamily="34" charset="0"/>
              <a:buChar char="•"/>
              <a:defRPr/>
            </a:lvl1pPr>
          </a:lstStyle>
          <a:p>
            <a:pPr lvl="0"/>
            <a:r>
              <a:rPr lang="en-US" dirty="0"/>
              <a:t>Title</a:t>
            </a:r>
          </a:p>
          <a:p>
            <a:pPr lvl="1"/>
            <a:r>
              <a:rPr lang="en-US" dirty="0"/>
              <a:t>Bullet 1</a:t>
            </a:r>
          </a:p>
          <a:p>
            <a:pPr lvl="2"/>
            <a:r>
              <a:rPr lang="en-US" dirty="0"/>
              <a:t>Bullet 2</a:t>
            </a:r>
          </a:p>
          <a:p>
            <a:pPr lvl="3"/>
            <a:r>
              <a:rPr lang="en-US" dirty="0"/>
              <a:t>Bullet 3</a:t>
            </a:r>
          </a:p>
          <a:p>
            <a:pPr lvl="4"/>
            <a:r>
              <a:rPr lang="en-US" dirty="0"/>
              <a:t>Bullet 4</a:t>
            </a:r>
          </a:p>
        </p:txBody>
      </p:sp>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434566" y="1091891"/>
            <a:ext cx="11235351" cy="286997"/>
          </a:xfrm>
          <a:prstGeom prst="rect">
            <a:avLst/>
          </a:prstGeom>
        </p:spPr>
        <p:txBody>
          <a:bodyPr/>
          <a:lstStyle>
            <a:lvl1pPr>
              <a:defRPr/>
            </a:lvl1pPr>
          </a:lstStyle>
          <a:p>
            <a:r>
              <a:rPr lang="en-US" dirty="0"/>
              <a:t>Title Goes Here</a:t>
            </a:r>
          </a:p>
        </p:txBody>
      </p:sp>
      <p:sp>
        <p:nvSpPr>
          <p:cNvPr id="7" name="Text Placeholder 7">
            <a:extLst>
              <a:ext uri="{FF2B5EF4-FFF2-40B4-BE49-F238E27FC236}">
                <a16:creationId xmlns:a16="http://schemas.microsoft.com/office/drawing/2014/main" id="{68CBAC41-B25F-EC10-3378-C2BF8C03CAC6}"/>
              </a:ext>
            </a:extLst>
          </p:cNvPr>
          <p:cNvSpPr>
            <a:spLocks noGrp="1"/>
          </p:cNvSpPr>
          <p:nvPr>
            <p:ph type="body" sz="quarter" idx="12" hasCustomPrompt="1"/>
          </p:nvPr>
        </p:nvSpPr>
        <p:spPr>
          <a:xfrm>
            <a:off x="2902689" y="216782"/>
            <a:ext cx="8785728" cy="661988"/>
          </a:xfrm>
        </p:spPr>
        <p:txBody>
          <a:bodyPr/>
          <a:lstStyle>
            <a:lvl1pPr marL="0" indent="0" algn="r">
              <a:buNone/>
              <a:defRPr sz="1800">
                <a:solidFill>
                  <a:schemeClr val="tx2"/>
                </a:solidFill>
              </a:defRPr>
            </a:lvl1pPr>
          </a:lstStyle>
          <a:p>
            <a:pPr lvl="0"/>
            <a:r>
              <a:rPr lang="en-US" dirty="0"/>
              <a:t>Presentation Title</a:t>
            </a:r>
          </a:p>
        </p:txBody>
      </p:sp>
      <p:pic>
        <p:nvPicPr>
          <p:cNvPr id="9" name="Picture 8">
            <a:extLst>
              <a:ext uri="{FF2B5EF4-FFF2-40B4-BE49-F238E27FC236}">
                <a16:creationId xmlns:a16="http://schemas.microsoft.com/office/drawing/2014/main" id="{42EE4B6E-BF83-FD67-A79E-BE88B859290E}"/>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Text Placeholder 5">
            <a:extLst>
              <a:ext uri="{FF2B5EF4-FFF2-40B4-BE49-F238E27FC236}">
                <a16:creationId xmlns:a16="http://schemas.microsoft.com/office/drawing/2014/main" id="{9E9273F9-EB6C-C5FA-730C-BE99E6573CC2}"/>
              </a:ext>
            </a:extLst>
          </p:cNvPr>
          <p:cNvSpPr>
            <a:spLocks noGrp="1"/>
          </p:cNvSpPr>
          <p:nvPr>
            <p:ph type="body" sz="quarter" idx="13" hasCustomPrompt="1"/>
          </p:nvPr>
        </p:nvSpPr>
        <p:spPr>
          <a:xfrm>
            <a:off x="434566" y="6211287"/>
            <a:ext cx="6939167" cy="365125"/>
          </a:xfrm>
        </p:spPr>
        <p:txBody>
          <a:bodyPr/>
          <a:lstStyle>
            <a:lvl1pPr marL="0" indent="0">
              <a:buNone/>
              <a:defRPr sz="1300"/>
            </a:lvl1pPr>
          </a:lstStyle>
          <a:p>
            <a:r>
              <a:rPr lang="en-US" dirty="0"/>
              <a:t>Disclaimer goes here (if needed)</a:t>
            </a:r>
          </a:p>
        </p:txBody>
      </p:sp>
      <p:sp>
        <p:nvSpPr>
          <p:cNvPr id="11" name="Slide Number Placeholder 4">
            <a:extLst>
              <a:ext uri="{FF2B5EF4-FFF2-40B4-BE49-F238E27FC236}">
                <a16:creationId xmlns:a16="http://schemas.microsoft.com/office/drawing/2014/main" id="{E28E36BC-9A41-6703-20B5-C0D20C349871}"/>
              </a:ext>
            </a:extLst>
          </p:cNvPr>
          <p:cNvSpPr>
            <a:spLocks noGrp="1"/>
          </p:cNvSpPr>
          <p:nvPr>
            <p:ph type="sldNum" sz="quarter" idx="4"/>
          </p:nvPr>
        </p:nvSpPr>
        <p:spPr>
          <a:xfrm>
            <a:off x="11257449" y="6265865"/>
            <a:ext cx="528151" cy="365125"/>
          </a:xfrm>
          <a:prstGeom prst="rect">
            <a:avLst/>
          </a:prstGeom>
        </p:spPr>
        <p:txBody>
          <a:bodyPr vert="horz" lIns="91440" tIns="45720" rIns="91440" bIns="45720" rtlCol="0" anchor="ctr"/>
          <a:lstStyle>
            <a:lvl1pPr algn="ctr">
              <a:defRPr sz="1300" b="1" i="0">
                <a:solidFill>
                  <a:schemeClr val="tx1"/>
                </a:solidFill>
                <a:latin typeface="Montserrat" pitchFamily="2" charset="77"/>
              </a:defRPr>
            </a:lvl1pPr>
          </a:lstStyle>
          <a:p>
            <a:fld id="{71AF279C-F903-5C4F-9E12-139067057548}" type="slidenum">
              <a:rPr lang="en-US" smtClean="0"/>
              <a:pPr/>
              <a:t>‹#›</a:t>
            </a:fld>
            <a:endParaRPr lang="en-US" dirty="0"/>
          </a:p>
        </p:txBody>
      </p:sp>
      <p:sp>
        <p:nvSpPr>
          <p:cNvPr id="12" name="Content Placeholder 2">
            <a:extLst>
              <a:ext uri="{FF2B5EF4-FFF2-40B4-BE49-F238E27FC236}">
                <a16:creationId xmlns:a16="http://schemas.microsoft.com/office/drawing/2014/main" id="{158B32B0-3EFE-5040-C015-9242577EE753}"/>
              </a:ext>
            </a:extLst>
          </p:cNvPr>
          <p:cNvSpPr>
            <a:spLocks noGrp="1"/>
          </p:cNvSpPr>
          <p:nvPr>
            <p:ph idx="14" hasCustomPrompt="1"/>
          </p:nvPr>
        </p:nvSpPr>
        <p:spPr>
          <a:xfrm>
            <a:off x="6200393" y="1592010"/>
            <a:ext cx="5469523" cy="4311594"/>
          </a:xfrm>
        </p:spPr>
        <p:txBody>
          <a:bodyPr/>
          <a:lstStyle>
            <a:lvl1pPr marL="257175" indent="-257175">
              <a:buFont typeface="Arial" panose="020B0604020202020204" pitchFamily="34" charset="0"/>
              <a:buChar char="•"/>
              <a:defRPr/>
            </a:lvl1pPr>
          </a:lstStyle>
          <a:p>
            <a:pPr lvl="0"/>
            <a:r>
              <a:rPr lang="en-US" dirty="0"/>
              <a:t>Title</a:t>
            </a:r>
          </a:p>
          <a:p>
            <a:pPr lvl="1"/>
            <a:r>
              <a:rPr lang="en-US" dirty="0"/>
              <a:t>Bullet 1</a:t>
            </a:r>
          </a:p>
          <a:p>
            <a:pPr lvl="2"/>
            <a:r>
              <a:rPr lang="en-US" dirty="0"/>
              <a:t>Bullet 2</a:t>
            </a:r>
          </a:p>
          <a:p>
            <a:pPr lvl="3"/>
            <a:r>
              <a:rPr lang="en-US" dirty="0"/>
              <a:t>Bullet 3</a:t>
            </a:r>
          </a:p>
          <a:p>
            <a:pPr lvl="4"/>
            <a:r>
              <a:rPr lang="en-US" dirty="0"/>
              <a:t>Bullet 4</a:t>
            </a:r>
          </a:p>
        </p:txBody>
      </p:sp>
    </p:spTree>
    <p:extLst>
      <p:ext uri="{BB962C8B-B14F-4D97-AF65-F5344CB8AC3E}">
        <p14:creationId xmlns:p14="http://schemas.microsoft.com/office/powerpoint/2010/main" val="5361250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C5D41A3-BF6C-8349-BB34-6207364B9B2A}"/>
              </a:ext>
            </a:extLst>
          </p:cNvPr>
          <p:cNvSpPr>
            <a:spLocks noGrp="1"/>
          </p:cNvSpPr>
          <p:nvPr>
            <p:ph type="body" sz="quarter" idx="11" hasCustomPrompt="1"/>
          </p:nvPr>
        </p:nvSpPr>
        <p:spPr>
          <a:xfrm>
            <a:off x="434566" y="1440287"/>
            <a:ext cx="11235349" cy="367451"/>
          </a:xfrm>
        </p:spPr>
        <p:txBody>
          <a:bodyPr>
            <a:noAutofit/>
          </a:bodyPr>
          <a:lstStyle>
            <a:lvl1pPr marL="0" indent="0">
              <a:buFont typeface="Arial" panose="020B0604020202020204" pitchFamily="34" charset="0"/>
              <a:buNone/>
              <a:defRPr sz="1400" b="1" i="0">
                <a:solidFill>
                  <a:schemeClr val="accent2"/>
                </a:solidFill>
                <a:latin typeface="Montserrat" pitchFamily="2" charset="77"/>
              </a:defRPr>
            </a:lvl1pPr>
            <a:lvl2pPr marL="557213" indent="-214313">
              <a:buFont typeface="Arial" panose="020B0604020202020204" pitchFamily="34" charset="0"/>
              <a:buChar char="•"/>
              <a:defRPr>
                <a:solidFill>
                  <a:srgbClr val="606165"/>
                </a:solidFill>
              </a:defRPr>
            </a:lvl2pPr>
            <a:lvl3pPr marL="857250" indent="-171450">
              <a:buFont typeface="Arial" panose="020B0604020202020204" pitchFamily="34" charset="0"/>
              <a:buChar char="•"/>
              <a:defRPr>
                <a:solidFill>
                  <a:srgbClr val="606165"/>
                </a:solidFill>
              </a:defRPr>
            </a:lvl3pPr>
            <a:lvl4pPr marL="1200150" indent="-171450">
              <a:buFont typeface="Arial" panose="020B0604020202020204" pitchFamily="34" charset="0"/>
              <a:buChar char="•"/>
              <a:defRPr>
                <a:solidFill>
                  <a:srgbClr val="606165"/>
                </a:solidFill>
              </a:defRPr>
            </a:lvl4pPr>
            <a:lvl5pPr marL="1543050" indent="-171450">
              <a:buFont typeface="Arial" panose="020B0604020202020204" pitchFamily="34" charset="0"/>
              <a:buChar char="•"/>
              <a:defRPr>
                <a:solidFill>
                  <a:srgbClr val="606165"/>
                </a:solidFill>
              </a:defRPr>
            </a:lvl5pPr>
          </a:lstStyle>
          <a:p>
            <a:pPr lvl="0"/>
            <a:r>
              <a:rPr lang="en-US" dirty="0"/>
              <a:t>Subtitle Goes Here (if needed) </a:t>
            </a:r>
          </a:p>
        </p:txBody>
      </p:sp>
      <p:sp>
        <p:nvSpPr>
          <p:cNvPr id="11" name="Content Placeholder 2">
            <a:extLst>
              <a:ext uri="{FF2B5EF4-FFF2-40B4-BE49-F238E27FC236}">
                <a16:creationId xmlns:a16="http://schemas.microsoft.com/office/drawing/2014/main" id="{FB363635-00AC-1C45-A599-7BA13E1C4652}"/>
              </a:ext>
            </a:extLst>
          </p:cNvPr>
          <p:cNvSpPr>
            <a:spLocks noGrp="1"/>
          </p:cNvSpPr>
          <p:nvPr>
            <p:ph idx="1" hasCustomPrompt="1"/>
          </p:nvPr>
        </p:nvSpPr>
        <p:spPr>
          <a:xfrm>
            <a:off x="434566" y="1869137"/>
            <a:ext cx="11235351" cy="4044647"/>
          </a:xfrm>
        </p:spPr>
        <p:txBody>
          <a:bodyPr/>
          <a:lstStyle>
            <a:lvl1pPr marL="257175" indent="-257175">
              <a:buFont typeface="Arial" panose="020B0604020202020204" pitchFamily="34" charset="0"/>
              <a:buChar char="•"/>
              <a:defRPr/>
            </a:lvl1pPr>
          </a:lstStyle>
          <a:p>
            <a:pPr lvl="0"/>
            <a:r>
              <a:rPr lang="en-US" dirty="0"/>
              <a:t>Title</a:t>
            </a:r>
          </a:p>
          <a:p>
            <a:pPr lvl="1"/>
            <a:r>
              <a:rPr lang="en-US" dirty="0"/>
              <a:t>Bullet 1</a:t>
            </a:r>
          </a:p>
          <a:p>
            <a:pPr lvl="2"/>
            <a:r>
              <a:rPr lang="en-US" dirty="0"/>
              <a:t>Bullet 2</a:t>
            </a:r>
          </a:p>
          <a:p>
            <a:pPr lvl="3"/>
            <a:r>
              <a:rPr lang="en-US" dirty="0"/>
              <a:t>Bullet 3</a:t>
            </a:r>
          </a:p>
          <a:p>
            <a:pPr lvl="4"/>
            <a:r>
              <a:rPr lang="en-US" dirty="0"/>
              <a:t>Bullet 4</a:t>
            </a:r>
          </a:p>
        </p:txBody>
      </p:sp>
      <p:sp>
        <p:nvSpPr>
          <p:cNvPr id="12" name="Title 1">
            <a:extLst>
              <a:ext uri="{FF2B5EF4-FFF2-40B4-BE49-F238E27FC236}">
                <a16:creationId xmlns:a16="http://schemas.microsoft.com/office/drawing/2014/main" id="{58520A6F-8DCC-F44F-8D67-663776233ED3}"/>
              </a:ext>
            </a:extLst>
          </p:cNvPr>
          <p:cNvSpPr>
            <a:spLocks noGrp="1"/>
          </p:cNvSpPr>
          <p:nvPr>
            <p:ph type="title" hasCustomPrompt="1"/>
          </p:nvPr>
        </p:nvSpPr>
        <p:spPr>
          <a:xfrm>
            <a:off x="434566" y="1091891"/>
            <a:ext cx="11235351" cy="286997"/>
          </a:xfrm>
          <a:prstGeom prst="rect">
            <a:avLst/>
          </a:prstGeom>
        </p:spPr>
        <p:txBody>
          <a:bodyPr/>
          <a:lstStyle>
            <a:lvl1pPr>
              <a:defRPr/>
            </a:lvl1pPr>
          </a:lstStyle>
          <a:p>
            <a:r>
              <a:rPr lang="en-US" dirty="0"/>
              <a:t>Title Goes Here</a:t>
            </a:r>
          </a:p>
        </p:txBody>
      </p:sp>
      <p:sp>
        <p:nvSpPr>
          <p:cNvPr id="8" name="Text Placeholder 7">
            <a:extLst>
              <a:ext uri="{FF2B5EF4-FFF2-40B4-BE49-F238E27FC236}">
                <a16:creationId xmlns:a16="http://schemas.microsoft.com/office/drawing/2014/main" id="{25A95EF3-C81C-7748-1DC2-40F8ADD3D3CE}"/>
              </a:ext>
            </a:extLst>
          </p:cNvPr>
          <p:cNvSpPr>
            <a:spLocks noGrp="1"/>
          </p:cNvSpPr>
          <p:nvPr>
            <p:ph type="body" sz="quarter" idx="12" hasCustomPrompt="1"/>
          </p:nvPr>
        </p:nvSpPr>
        <p:spPr>
          <a:xfrm>
            <a:off x="2902689" y="216782"/>
            <a:ext cx="8785728" cy="661988"/>
          </a:xfrm>
        </p:spPr>
        <p:txBody>
          <a:bodyPr/>
          <a:lstStyle>
            <a:lvl1pPr marL="0" indent="0" algn="r">
              <a:buNone/>
              <a:defRPr sz="1800">
                <a:solidFill>
                  <a:schemeClr val="tx2"/>
                </a:solidFill>
              </a:defRPr>
            </a:lvl1pPr>
          </a:lstStyle>
          <a:p>
            <a:pPr lvl="0"/>
            <a:r>
              <a:rPr lang="en-US" dirty="0"/>
              <a:t>Presentation Title</a:t>
            </a:r>
          </a:p>
        </p:txBody>
      </p:sp>
      <p:pic>
        <p:nvPicPr>
          <p:cNvPr id="9" name="Picture 8">
            <a:extLst>
              <a:ext uri="{FF2B5EF4-FFF2-40B4-BE49-F238E27FC236}">
                <a16:creationId xmlns:a16="http://schemas.microsoft.com/office/drawing/2014/main" id="{94D8AF04-4217-87AD-4FBA-F2598CBC7D8C}"/>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Text Placeholder 5">
            <a:extLst>
              <a:ext uri="{FF2B5EF4-FFF2-40B4-BE49-F238E27FC236}">
                <a16:creationId xmlns:a16="http://schemas.microsoft.com/office/drawing/2014/main" id="{7F627F98-7D4C-49DB-2EB4-C8ECEF1E5E70}"/>
              </a:ext>
            </a:extLst>
          </p:cNvPr>
          <p:cNvSpPr>
            <a:spLocks noGrp="1"/>
          </p:cNvSpPr>
          <p:nvPr>
            <p:ph type="body" sz="quarter" idx="13" hasCustomPrompt="1"/>
          </p:nvPr>
        </p:nvSpPr>
        <p:spPr>
          <a:xfrm>
            <a:off x="434566" y="6211287"/>
            <a:ext cx="6939167" cy="365125"/>
          </a:xfrm>
        </p:spPr>
        <p:txBody>
          <a:bodyPr/>
          <a:lstStyle>
            <a:lvl1pPr marL="0" indent="0">
              <a:buNone/>
              <a:defRPr sz="1300"/>
            </a:lvl1pPr>
          </a:lstStyle>
          <a:p>
            <a:r>
              <a:rPr lang="en-US" dirty="0"/>
              <a:t>Disclaimer goes here (if needed)</a:t>
            </a:r>
          </a:p>
        </p:txBody>
      </p:sp>
      <p:sp>
        <p:nvSpPr>
          <p:cNvPr id="14" name="Slide Number Placeholder 4">
            <a:extLst>
              <a:ext uri="{FF2B5EF4-FFF2-40B4-BE49-F238E27FC236}">
                <a16:creationId xmlns:a16="http://schemas.microsoft.com/office/drawing/2014/main" id="{D8D0B1FA-0C99-B48C-371A-7284980C30A7}"/>
              </a:ext>
            </a:extLst>
          </p:cNvPr>
          <p:cNvSpPr txBox="1">
            <a:spLocks/>
          </p:cNvSpPr>
          <p:nvPr userDrawn="1"/>
        </p:nvSpPr>
        <p:spPr>
          <a:xfrm>
            <a:off x="11257449" y="6265865"/>
            <a:ext cx="528151" cy="365125"/>
          </a:xfrm>
          <a:prstGeom prst="rect">
            <a:avLst/>
          </a:prstGeom>
        </p:spPr>
        <p:txBody>
          <a:bodyPr vert="horz" lIns="91440" tIns="45720" rIns="91440" bIns="45720" rtlCol="0" anchor="ctr"/>
          <a:lstStyle>
            <a:defPPr>
              <a:defRPr lang="en-US"/>
            </a:defPPr>
            <a:lvl1pPr marL="0" algn="ctr" defTabSz="914400" rtl="0" eaLnBrk="1" latinLnBrk="0" hangingPunct="1">
              <a:defRPr sz="13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AF279C-F903-5C4F-9E12-139067057548}" type="slidenum">
              <a:rPr lang="en-US" smtClean="0"/>
              <a:pPr/>
              <a:t>‹#›</a:t>
            </a:fld>
            <a:endParaRPr lang="en-US" dirty="0"/>
          </a:p>
        </p:txBody>
      </p:sp>
    </p:spTree>
    <p:extLst>
      <p:ext uri="{BB962C8B-B14F-4D97-AF65-F5344CB8AC3E}">
        <p14:creationId xmlns:p14="http://schemas.microsoft.com/office/powerpoint/2010/main" val="35253822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434566" y="1091891"/>
            <a:ext cx="11235351" cy="286997"/>
          </a:xfrm>
          <a:prstGeom prst="rect">
            <a:avLst/>
          </a:prstGeom>
        </p:spPr>
        <p:txBody>
          <a:bodyPr/>
          <a:lstStyle>
            <a:lvl1pPr>
              <a:defRPr/>
            </a:lvl1pPr>
          </a:lstStyle>
          <a:p>
            <a:r>
              <a:rPr lang="en-US" dirty="0"/>
              <a:t>Title Goes Here</a:t>
            </a:r>
          </a:p>
        </p:txBody>
      </p:sp>
      <p:sp>
        <p:nvSpPr>
          <p:cNvPr id="6" name="Text Placeholder 7">
            <a:extLst>
              <a:ext uri="{FF2B5EF4-FFF2-40B4-BE49-F238E27FC236}">
                <a16:creationId xmlns:a16="http://schemas.microsoft.com/office/drawing/2014/main" id="{478F54D0-6155-43E0-4E58-B9AFDEBB384B}"/>
              </a:ext>
            </a:extLst>
          </p:cNvPr>
          <p:cNvSpPr>
            <a:spLocks noGrp="1"/>
          </p:cNvSpPr>
          <p:nvPr>
            <p:ph type="body" sz="quarter" idx="11" hasCustomPrompt="1"/>
          </p:nvPr>
        </p:nvSpPr>
        <p:spPr>
          <a:xfrm>
            <a:off x="2902689" y="216782"/>
            <a:ext cx="8785728" cy="661988"/>
          </a:xfrm>
        </p:spPr>
        <p:txBody>
          <a:bodyPr/>
          <a:lstStyle>
            <a:lvl1pPr marL="0" indent="0" algn="r">
              <a:buNone/>
              <a:defRPr sz="1800">
                <a:solidFill>
                  <a:schemeClr val="tx2"/>
                </a:solidFill>
              </a:defRPr>
            </a:lvl1pPr>
          </a:lstStyle>
          <a:p>
            <a:pPr lvl="0"/>
            <a:r>
              <a:rPr lang="en-US" dirty="0"/>
              <a:t>Presentation Title</a:t>
            </a:r>
          </a:p>
        </p:txBody>
      </p:sp>
      <p:pic>
        <p:nvPicPr>
          <p:cNvPr id="7" name="Picture 6">
            <a:extLst>
              <a:ext uri="{FF2B5EF4-FFF2-40B4-BE49-F238E27FC236}">
                <a16:creationId xmlns:a16="http://schemas.microsoft.com/office/drawing/2014/main" id="{61FCFDDF-499E-B303-1E92-CA0C82B0816A}"/>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8" name="Text Placeholder 5">
            <a:extLst>
              <a:ext uri="{FF2B5EF4-FFF2-40B4-BE49-F238E27FC236}">
                <a16:creationId xmlns:a16="http://schemas.microsoft.com/office/drawing/2014/main" id="{284C7A5C-F4EC-21F8-C225-2A8611C7DA0F}"/>
              </a:ext>
            </a:extLst>
          </p:cNvPr>
          <p:cNvSpPr>
            <a:spLocks noGrp="1"/>
          </p:cNvSpPr>
          <p:nvPr>
            <p:ph type="body" sz="quarter" idx="10" hasCustomPrompt="1"/>
          </p:nvPr>
        </p:nvSpPr>
        <p:spPr>
          <a:xfrm>
            <a:off x="434566" y="6211287"/>
            <a:ext cx="6939167" cy="365125"/>
          </a:xfrm>
        </p:spPr>
        <p:txBody>
          <a:bodyPr/>
          <a:lstStyle>
            <a:lvl1pPr marL="0" indent="0">
              <a:buNone/>
              <a:defRPr sz="1300"/>
            </a:lvl1pPr>
          </a:lstStyle>
          <a:p>
            <a:r>
              <a:rPr lang="en-US" dirty="0"/>
              <a:t>Disclaimer goes here (if needed)</a:t>
            </a:r>
          </a:p>
        </p:txBody>
      </p:sp>
      <p:sp>
        <p:nvSpPr>
          <p:cNvPr id="9" name="Slide Number Placeholder 4">
            <a:extLst>
              <a:ext uri="{FF2B5EF4-FFF2-40B4-BE49-F238E27FC236}">
                <a16:creationId xmlns:a16="http://schemas.microsoft.com/office/drawing/2014/main" id="{2665B196-EBE8-127A-8F99-2B02D4C59933}"/>
              </a:ext>
            </a:extLst>
          </p:cNvPr>
          <p:cNvSpPr>
            <a:spLocks noGrp="1"/>
          </p:cNvSpPr>
          <p:nvPr>
            <p:ph type="sldNum" sz="quarter" idx="4"/>
          </p:nvPr>
        </p:nvSpPr>
        <p:spPr>
          <a:xfrm>
            <a:off x="11257449" y="6265865"/>
            <a:ext cx="528151" cy="365125"/>
          </a:xfrm>
          <a:prstGeom prst="rect">
            <a:avLst/>
          </a:prstGeom>
        </p:spPr>
        <p:txBody>
          <a:bodyPr vert="horz" lIns="91440" tIns="45720" rIns="91440" bIns="45720" rtlCol="0" anchor="ctr"/>
          <a:lstStyle>
            <a:lvl1pPr algn="ctr">
              <a:defRPr sz="1300" b="1" i="0">
                <a:solidFill>
                  <a:schemeClr val="tx1"/>
                </a:solidFill>
                <a:latin typeface="Montserrat" pitchFamily="2" charset="77"/>
              </a:defRPr>
            </a:lvl1pPr>
          </a:lstStyle>
          <a:p>
            <a:fld id="{71AF279C-F903-5C4F-9E12-139067057548}" type="slidenum">
              <a:rPr lang="en-US" smtClean="0"/>
              <a:pPr/>
              <a:t>‹#›</a:t>
            </a:fld>
            <a:endParaRPr lang="en-US" dirty="0"/>
          </a:p>
        </p:txBody>
      </p:sp>
      <p:sp>
        <p:nvSpPr>
          <p:cNvPr id="10" name="Content Placeholder 2">
            <a:extLst>
              <a:ext uri="{FF2B5EF4-FFF2-40B4-BE49-F238E27FC236}">
                <a16:creationId xmlns:a16="http://schemas.microsoft.com/office/drawing/2014/main" id="{8F89D6F6-F473-1D48-76D3-8F8ECC8541B1}"/>
              </a:ext>
            </a:extLst>
          </p:cNvPr>
          <p:cNvSpPr>
            <a:spLocks noGrp="1"/>
          </p:cNvSpPr>
          <p:nvPr>
            <p:ph idx="1" hasCustomPrompt="1"/>
          </p:nvPr>
        </p:nvSpPr>
        <p:spPr>
          <a:xfrm>
            <a:off x="434565" y="1592009"/>
            <a:ext cx="11235351" cy="4478591"/>
          </a:xfrm>
        </p:spPr>
        <p:txBody>
          <a:bodyPr/>
          <a:lstStyle>
            <a:lvl1pPr marL="257175" indent="-257175">
              <a:buFont typeface="Arial" panose="020B0604020202020204" pitchFamily="34" charset="0"/>
              <a:buChar char="•"/>
              <a:defRPr/>
            </a:lvl1pPr>
          </a:lstStyle>
          <a:p>
            <a:pPr lvl="0"/>
            <a:r>
              <a:rPr lang="en-US" dirty="0"/>
              <a:t>Title</a:t>
            </a:r>
          </a:p>
          <a:p>
            <a:pPr lvl="1"/>
            <a:r>
              <a:rPr lang="en-US" dirty="0"/>
              <a:t>Bullet 1</a:t>
            </a:r>
          </a:p>
          <a:p>
            <a:pPr lvl="2"/>
            <a:r>
              <a:rPr lang="en-US" dirty="0"/>
              <a:t>Bullet 2</a:t>
            </a:r>
          </a:p>
          <a:p>
            <a:pPr lvl="3"/>
            <a:r>
              <a:rPr lang="en-US" dirty="0"/>
              <a:t>Bullet 3</a:t>
            </a:r>
          </a:p>
          <a:p>
            <a:pPr lvl="4"/>
            <a:r>
              <a:rPr lang="en-US" dirty="0"/>
              <a:t>Bullet 4</a:t>
            </a:r>
          </a:p>
        </p:txBody>
      </p:sp>
    </p:spTree>
    <p:extLst>
      <p:ext uri="{BB962C8B-B14F-4D97-AF65-F5344CB8AC3E}">
        <p14:creationId xmlns:p14="http://schemas.microsoft.com/office/powerpoint/2010/main" val="27454074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ree Column 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A5E2B8-F038-4FB6-BA9A-7A2FA8563427}"/>
              </a:ext>
            </a:extLst>
          </p:cNvPr>
          <p:cNvSpPr>
            <a:spLocks noGrp="1"/>
          </p:cNvSpPr>
          <p:nvPr>
            <p:ph idx="1" hasCustomPrompt="1"/>
          </p:nvPr>
        </p:nvSpPr>
        <p:spPr>
          <a:xfrm>
            <a:off x="434566" y="1807738"/>
            <a:ext cx="3499481" cy="4095866"/>
          </a:xfrm>
        </p:spPr>
        <p:txBody>
          <a:bodyPr/>
          <a:lstStyle>
            <a:lvl1pPr marL="257175" indent="-257175">
              <a:buFont typeface="Arial" panose="020B0604020202020204" pitchFamily="34" charset="0"/>
              <a:buChar char="•"/>
              <a:defRPr/>
            </a:lvl1pPr>
          </a:lstStyle>
          <a:p>
            <a:pPr marL="0" lvl="0" indent="0">
              <a:buNone/>
            </a:pPr>
            <a:r>
              <a:rPr lang="en-US" sz="1400" b="1" dirty="0">
                <a:solidFill>
                  <a:schemeClr val="accent2"/>
                </a:solidFill>
                <a:latin typeface="Montserrat SemiBold" pitchFamily="2" charset="77"/>
              </a:rPr>
              <a:t>Title here</a:t>
            </a:r>
          </a:p>
          <a:p>
            <a:pPr marL="365760" lvl="1" indent="-182880"/>
            <a:r>
              <a:rPr lang="en-US" sz="1200" dirty="0"/>
              <a:t>Info</a:t>
            </a:r>
          </a:p>
          <a:p>
            <a:pPr marL="365760" lvl="1" indent="-182880"/>
            <a:r>
              <a:rPr lang="en-US" sz="1200" dirty="0"/>
              <a:t>Info</a:t>
            </a:r>
          </a:p>
          <a:p>
            <a:pPr marL="365760" lvl="1" indent="-182880"/>
            <a:r>
              <a:rPr lang="en-US" sz="1200" dirty="0"/>
              <a:t>Info</a:t>
            </a:r>
          </a:p>
          <a:p>
            <a:pPr marL="0" lvl="0" indent="0">
              <a:buNone/>
            </a:pPr>
            <a:r>
              <a:rPr lang="en-US" sz="1400" b="1" dirty="0">
                <a:solidFill>
                  <a:schemeClr val="accent2"/>
                </a:solidFill>
                <a:latin typeface="Montserrat SemiBold" pitchFamily="2" charset="77"/>
              </a:rPr>
              <a:t>Title here</a:t>
            </a:r>
          </a:p>
          <a:p>
            <a:pPr marL="365760" lvl="1" indent="-182880"/>
            <a:r>
              <a:rPr lang="en-US" sz="1200" dirty="0"/>
              <a:t>Info</a:t>
            </a:r>
          </a:p>
          <a:p>
            <a:pPr marL="365760" lvl="1" indent="-182880"/>
            <a:r>
              <a:rPr lang="en-US" sz="1200" dirty="0"/>
              <a:t>Info</a:t>
            </a:r>
          </a:p>
          <a:p>
            <a:pPr marL="365760" lvl="1" indent="-182880"/>
            <a:r>
              <a:rPr lang="en-US" sz="1200" dirty="0"/>
              <a:t>Info</a:t>
            </a:r>
          </a:p>
          <a:p>
            <a:pPr marL="0" lvl="0" indent="0">
              <a:buNone/>
            </a:pPr>
            <a:r>
              <a:rPr lang="en-US" sz="1400" b="1" dirty="0">
                <a:solidFill>
                  <a:schemeClr val="accent2"/>
                </a:solidFill>
                <a:latin typeface="Montserrat SemiBold" pitchFamily="2" charset="77"/>
              </a:rPr>
              <a:t>Title here</a:t>
            </a:r>
          </a:p>
          <a:p>
            <a:pPr marL="365760" lvl="1" indent="-182880"/>
            <a:r>
              <a:rPr lang="en-US" sz="1200" dirty="0"/>
              <a:t>Info</a:t>
            </a:r>
          </a:p>
          <a:p>
            <a:pPr marL="365760" lvl="1" indent="-182880"/>
            <a:r>
              <a:rPr lang="en-US" sz="1200" dirty="0"/>
              <a:t>Info</a:t>
            </a:r>
          </a:p>
          <a:p>
            <a:pPr marL="365760" lvl="1" indent="-182880"/>
            <a:r>
              <a:rPr lang="en-US" sz="1200" dirty="0"/>
              <a:t>Info</a:t>
            </a:r>
          </a:p>
          <a:p>
            <a:pPr marL="365760" lvl="1" indent="-182880"/>
            <a:endParaRPr lang="en-US" sz="1200" dirty="0"/>
          </a:p>
        </p:txBody>
      </p:sp>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434566" y="1091891"/>
            <a:ext cx="11235351" cy="286997"/>
          </a:xfrm>
          <a:prstGeom prst="rect">
            <a:avLst/>
          </a:prstGeom>
        </p:spPr>
        <p:txBody>
          <a:bodyPr/>
          <a:lstStyle>
            <a:lvl1pPr>
              <a:defRPr>
                <a:solidFill>
                  <a:schemeClr val="tx1"/>
                </a:solidFill>
              </a:defRPr>
            </a:lvl1pPr>
          </a:lstStyle>
          <a:p>
            <a:r>
              <a:rPr lang="en-US" dirty="0"/>
              <a:t>Title Goes Here</a:t>
            </a:r>
          </a:p>
        </p:txBody>
      </p:sp>
      <p:sp>
        <p:nvSpPr>
          <p:cNvPr id="7" name="Text Placeholder 7">
            <a:extLst>
              <a:ext uri="{FF2B5EF4-FFF2-40B4-BE49-F238E27FC236}">
                <a16:creationId xmlns:a16="http://schemas.microsoft.com/office/drawing/2014/main" id="{68CBAC41-B25F-EC10-3378-C2BF8C03CAC6}"/>
              </a:ext>
            </a:extLst>
          </p:cNvPr>
          <p:cNvSpPr>
            <a:spLocks noGrp="1"/>
          </p:cNvSpPr>
          <p:nvPr>
            <p:ph type="body" sz="quarter" idx="12" hasCustomPrompt="1"/>
          </p:nvPr>
        </p:nvSpPr>
        <p:spPr>
          <a:xfrm>
            <a:off x="2902689" y="216782"/>
            <a:ext cx="8785728" cy="661988"/>
          </a:xfrm>
        </p:spPr>
        <p:txBody>
          <a:bodyPr/>
          <a:lstStyle>
            <a:lvl1pPr marL="0" indent="0" algn="r">
              <a:buNone/>
              <a:defRPr sz="1800">
                <a:solidFill>
                  <a:schemeClr val="tx2"/>
                </a:solidFill>
              </a:defRPr>
            </a:lvl1pPr>
          </a:lstStyle>
          <a:p>
            <a:pPr lvl="0"/>
            <a:r>
              <a:rPr lang="en-US" dirty="0"/>
              <a:t>Presentation Title</a:t>
            </a:r>
          </a:p>
        </p:txBody>
      </p:sp>
      <p:pic>
        <p:nvPicPr>
          <p:cNvPr id="9" name="Picture 8">
            <a:extLst>
              <a:ext uri="{FF2B5EF4-FFF2-40B4-BE49-F238E27FC236}">
                <a16:creationId xmlns:a16="http://schemas.microsoft.com/office/drawing/2014/main" id="{42EE4B6E-BF83-FD67-A79E-BE88B859290E}"/>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Text Placeholder 5">
            <a:extLst>
              <a:ext uri="{FF2B5EF4-FFF2-40B4-BE49-F238E27FC236}">
                <a16:creationId xmlns:a16="http://schemas.microsoft.com/office/drawing/2014/main" id="{9E9273F9-EB6C-C5FA-730C-BE99E6573CC2}"/>
              </a:ext>
            </a:extLst>
          </p:cNvPr>
          <p:cNvSpPr>
            <a:spLocks noGrp="1"/>
          </p:cNvSpPr>
          <p:nvPr>
            <p:ph type="body" sz="quarter" idx="13" hasCustomPrompt="1"/>
          </p:nvPr>
        </p:nvSpPr>
        <p:spPr>
          <a:xfrm>
            <a:off x="434566" y="6211287"/>
            <a:ext cx="6939167" cy="365125"/>
          </a:xfrm>
        </p:spPr>
        <p:txBody>
          <a:bodyPr/>
          <a:lstStyle>
            <a:lvl1pPr marL="0" indent="0">
              <a:buNone/>
              <a:defRPr sz="1300"/>
            </a:lvl1pPr>
          </a:lstStyle>
          <a:p>
            <a:r>
              <a:rPr lang="en-US" dirty="0"/>
              <a:t>Disclaimer goes here (if needed)</a:t>
            </a:r>
          </a:p>
        </p:txBody>
      </p:sp>
      <p:sp>
        <p:nvSpPr>
          <p:cNvPr id="11" name="Slide Number Placeholder 4">
            <a:extLst>
              <a:ext uri="{FF2B5EF4-FFF2-40B4-BE49-F238E27FC236}">
                <a16:creationId xmlns:a16="http://schemas.microsoft.com/office/drawing/2014/main" id="{E28E36BC-9A41-6703-20B5-C0D20C349871}"/>
              </a:ext>
            </a:extLst>
          </p:cNvPr>
          <p:cNvSpPr>
            <a:spLocks noGrp="1"/>
          </p:cNvSpPr>
          <p:nvPr>
            <p:ph type="sldNum" sz="quarter" idx="4"/>
          </p:nvPr>
        </p:nvSpPr>
        <p:spPr>
          <a:xfrm>
            <a:off x="11257449" y="6265865"/>
            <a:ext cx="528151" cy="365125"/>
          </a:xfrm>
          <a:prstGeom prst="rect">
            <a:avLst/>
          </a:prstGeom>
        </p:spPr>
        <p:txBody>
          <a:bodyPr vert="horz" lIns="91440" tIns="45720" rIns="91440" bIns="45720" rtlCol="0" anchor="ctr"/>
          <a:lstStyle>
            <a:lvl1pPr algn="ctr">
              <a:defRPr sz="1300" b="1" i="0">
                <a:solidFill>
                  <a:schemeClr val="tx1"/>
                </a:solidFill>
                <a:latin typeface="Montserrat" pitchFamily="2" charset="77"/>
              </a:defRPr>
            </a:lvl1pPr>
          </a:lstStyle>
          <a:p>
            <a:fld id="{71AF279C-F903-5C4F-9E12-139067057548}" type="slidenum">
              <a:rPr lang="en-US" smtClean="0"/>
              <a:pPr/>
              <a:t>‹#›</a:t>
            </a:fld>
            <a:endParaRPr lang="en-US" dirty="0"/>
          </a:p>
        </p:txBody>
      </p:sp>
      <p:sp>
        <p:nvSpPr>
          <p:cNvPr id="12" name="Content Placeholder 2">
            <a:extLst>
              <a:ext uri="{FF2B5EF4-FFF2-40B4-BE49-F238E27FC236}">
                <a16:creationId xmlns:a16="http://schemas.microsoft.com/office/drawing/2014/main" id="{158B32B0-3EFE-5040-C015-9242577EE753}"/>
              </a:ext>
            </a:extLst>
          </p:cNvPr>
          <p:cNvSpPr>
            <a:spLocks noGrp="1"/>
          </p:cNvSpPr>
          <p:nvPr>
            <p:ph idx="14" hasCustomPrompt="1"/>
          </p:nvPr>
        </p:nvSpPr>
        <p:spPr>
          <a:xfrm>
            <a:off x="4302500" y="1807738"/>
            <a:ext cx="3499481" cy="4095866"/>
          </a:xfrm>
        </p:spPr>
        <p:txBody>
          <a:bodyPr/>
          <a:lstStyle>
            <a:lvl1pPr marL="257175" indent="-257175">
              <a:buFont typeface="Arial" panose="020B0604020202020204" pitchFamily="34" charset="0"/>
              <a:buChar char="•"/>
              <a:defRPr/>
            </a:lvl1pPr>
          </a:lstStyle>
          <a:p>
            <a:pPr marL="0" lvl="0" indent="0">
              <a:buNone/>
            </a:pPr>
            <a:r>
              <a:rPr lang="en-US" sz="1400" b="1" dirty="0">
                <a:solidFill>
                  <a:schemeClr val="accent2"/>
                </a:solidFill>
                <a:latin typeface="Montserrat SemiBold" pitchFamily="2" charset="77"/>
              </a:rPr>
              <a:t>Title here</a:t>
            </a:r>
          </a:p>
          <a:p>
            <a:pPr marL="365760" lvl="1" indent="-182880"/>
            <a:r>
              <a:rPr lang="en-US" sz="1200" dirty="0"/>
              <a:t>Info</a:t>
            </a:r>
          </a:p>
          <a:p>
            <a:pPr marL="365760" lvl="1" indent="-182880"/>
            <a:r>
              <a:rPr lang="en-US" sz="1200" dirty="0"/>
              <a:t>Info</a:t>
            </a:r>
          </a:p>
          <a:p>
            <a:pPr marL="365760" lvl="1" indent="-182880"/>
            <a:r>
              <a:rPr lang="en-US" sz="1200" dirty="0"/>
              <a:t>Info</a:t>
            </a:r>
          </a:p>
          <a:p>
            <a:pPr marL="0" lvl="0" indent="0">
              <a:buNone/>
            </a:pPr>
            <a:r>
              <a:rPr lang="en-US" sz="1400" b="1" dirty="0">
                <a:solidFill>
                  <a:schemeClr val="accent2"/>
                </a:solidFill>
                <a:latin typeface="Montserrat SemiBold" pitchFamily="2" charset="77"/>
              </a:rPr>
              <a:t>Title here</a:t>
            </a:r>
          </a:p>
          <a:p>
            <a:pPr marL="365760" lvl="1" indent="-182880"/>
            <a:r>
              <a:rPr lang="en-US" sz="1200" dirty="0"/>
              <a:t>Info</a:t>
            </a:r>
          </a:p>
          <a:p>
            <a:pPr marL="365760" lvl="1" indent="-182880"/>
            <a:r>
              <a:rPr lang="en-US" sz="1200" dirty="0"/>
              <a:t>Info</a:t>
            </a:r>
          </a:p>
          <a:p>
            <a:pPr marL="365760" lvl="1" indent="-182880"/>
            <a:r>
              <a:rPr lang="en-US" sz="1200" dirty="0"/>
              <a:t>Info</a:t>
            </a:r>
          </a:p>
          <a:p>
            <a:pPr marL="0" lvl="0" indent="0">
              <a:buNone/>
            </a:pPr>
            <a:r>
              <a:rPr lang="en-US" sz="1400" b="1" dirty="0">
                <a:solidFill>
                  <a:schemeClr val="accent2"/>
                </a:solidFill>
                <a:latin typeface="Montserrat SemiBold" pitchFamily="2" charset="77"/>
              </a:rPr>
              <a:t>Title here</a:t>
            </a:r>
          </a:p>
          <a:p>
            <a:pPr marL="365760" lvl="1" indent="-182880"/>
            <a:r>
              <a:rPr lang="en-US" sz="1200" dirty="0"/>
              <a:t>Info</a:t>
            </a:r>
          </a:p>
          <a:p>
            <a:pPr marL="365760" lvl="1" indent="-182880"/>
            <a:r>
              <a:rPr lang="en-US" sz="1200" dirty="0"/>
              <a:t>Info</a:t>
            </a:r>
          </a:p>
          <a:p>
            <a:pPr marL="365760" lvl="1" indent="-182880"/>
            <a:r>
              <a:rPr lang="en-US" sz="1200" dirty="0"/>
              <a:t>Info</a:t>
            </a:r>
          </a:p>
        </p:txBody>
      </p:sp>
      <p:sp>
        <p:nvSpPr>
          <p:cNvPr id="13" name="Content Placeholder 2">
            <a:extLst>
              <a:ext uri="{FF2B5EF4-FFF2-40B4-BE49-F238E27FC236}">
                <a16:creationId xmlns:a16="http://schemas.microsoft.com/office/drawing/2014/main" id="{4725BCCD-FCB0-F046-8FEC-CFDB3D954BB1}"/>
              </a:ext>
            </a:extLst>
          </p:cNvPr>
          <p:cNvSpPr>
            <a:spLocks noGrp="1"/>
          </p:cNvSpPr>
          <p:nvPr>
            <p:ph idx="15" hasCustomPrompt="1"/>
          </p:nvPr>
        </p:nvSpPr>
        <p:spPr>
          <a:xfrm>
            <a:off x="8170436" y="1807738"/>
            <a:ext cx="3499481" cy="4095866"/>
          </a:xfrm>
        </p:spPr>
        <p:txBody>
          <a:bodyPr/>
          <a:lstStyle>
            <a:lvl1pPr marL="257175" indent="-257175">
              <a:buFont typeface="Arial" panose="020B0604020202020204" pitchFamily="34" charset="0"/>
              <a:buChar char="•"/>
              <a:defRPr/>
            </a:lvl1pPr>
          </a:lstStyle>
          <a:p>
            <a:pPr marL="0" lvl="0" indent="0">
              <a:buNone/>
            </a:pPr>
            <a:r>
              <a:rPr lang="en-US" sz="1400" b="1" dirty="0">
                <a:solidFill>
                  <a:schemeClr val="accent2"/>
                </a:solidFill>
                <a:latin typeface="Montserrat SemiBold" pitchFamily="2" charset="77"/>
              </a:rPr>
              <a:t>Title here</a:t>
            </a:r>
          </a:p>
          <a:p>
            <a:pPr marL="365760" lvl="1" indent="-182880"/>
            <a:r>
              <a:rPr lang="en-US" sz="1200" dirty="0"/>
              <a:t>Info</a:t>
            </a:r>
          </a:p>
          <a:p>
            <a:pPr marL="365760" lvl="1" indent="-182880"/>
            <a:r>
              <a:rPr lang="en-US" sz="1200" dirty="0"/>
              <a:t>Info</a:t>
            </a:r>
          </a:p>
          <a:p>
            <a:pPr marL="365760" lvl="1" indent="-182880"/>
            <a:r>
              <a:rPr lang="en-US" sz="1200" dirty="0"/>
              <a:t>Info</a:t>
            </a:r>
          </a:p>
          <a:p>
            <a:pPr marL="0" lvl="0" indent="0">
              <a:buNone/>
            </a:pPr>
            <a:r>
              <a:rPr lang="en-US" sz="1400" b="1" dirty="0">
                <a:solidFill>
                  <a:schemeClr val="accent2"/>
                </a:solidFill>
                <a:latin typeface="Montserrat SemiBold" pitchFamily="2" charset="77"/>
              </a:rPr>
              <a:t>Title here</a:t>
            </a:r>
          </a:p>
          <a:p>
            <a:pPr marL="365760" lvl="1" indent="-182880"/>
            <a:r>
              <a:rPr lang="en-US" sz="1200" dirty="0"/>
              <a:t>Info</a:t>
            </a:r>
          </a:p>
          <a:p>
            <a:pPr marL="365760" lvl="1" indent="-182880"/>
            <a:r>
              <a:rPr lang="en-US" sz="1200" dirty="0"/>
              <a:t>Info</a:t>
            </a:r>
          </a:p>
          <a:p>
            <a:pPr marL="365760" lvl="1" indent="-182880"/>
            <a:r>
              <a:rPr lang="en-US" sz="1200" dirty="0"/>
              <a:t>Info</a:t>
            </a:r>
          </a:p>
          <a:p>
            <a:pPr marL="0" lvl="0" indent="0">
              <a:buNone/>
            </a:pPr>
            <a:r>
              <a:rPr lang="en-US" sz="1400" b="1" dirty="0">
                <a:solidFill>
                  <a:schemeClr val="accent2"/>
                </a:solidFill>
                <a:latin typeface="Montserrat SemiBold" pitchFamily="2" charset="77"/>
              </a:rPr>
              <a:t>Title here</a:t>
            </a:r>
          </a:p>
          <a:p>
            <a:pPr marL="365760" lvl="1" indent="-182880"/>
            <a:r>
              <a:rPr lang="en-US" sz="1200" dirty="0"/>
              <a:t>Info</a:t>
            </a:r>
          </a:p>
          <a:p>
            <a:pPr marL="365760" lvl="1" indent="-182880"/>
            <a:r>
              <a:rPr lang="en-US" sz="1200" dirty="0"/>
              <a:t>Info</a:t>
            </a:r>
          </a:p>
          <a:p>
            <a:pPr marL="365760" lvl="1" indent="-182880"/>
            <a:r>
              <a:rPr lang="en-US" sz="1200" dirty="0"/>
              <a:t>Info</a:t>
            </a:r>
          </a:p>
        </p:txBody>
      </p:sp>
      <p:sp>
        <p:nvSpPr>
          <p:cNvPr id="14" name="Text Placeholder 4">
            <a:extLst>
              <a:ext uri="{FF2B5EF4-FFF2-40B4-BE49-F238E27FC236}">
                <a16:creationId xmlns:a16="http://schemas.microsoft.com/office/drawing/2014/main" id="{0565A7FD-6ECC-2B19-F619-DA126828DFFB}"/>
              </a:ext>
            </a:extLst>
          </p:cNvPr>
          <p:cNvSpPr>
            <a:spLocks noGrp="1"/>
          </p:cNvSpPr>
          <p:nvPr>
            <p:ph type="body" sz="quarter" idx="11" hasCustomPrompt="1"/>
          </p:nvPr>
        </p:nvSpPr>
        <p:spPr>
          <a:xfrm>
            <a:off x="434566" y="1440287"/>
            <a:ext cx="11235349" cy="367451"/>
          </a:xfrm>
        </p:spPr>
        <p:txBody>
          <a:bodyPr>
            <a:noAutofit/>
          </a:bodyPr>
          <a:lstStyle>
            <a:lvl1pPr marL="0" indent="0">
              <a:buFont typeface="Arial" panose="020B0604020202020204" pitchFamily="34" charset="0"/>
              <a:buNone/>
              <a:defRPr sz="1400" b="1" i="0">
                <a:solidFill>
                  <a:schemeClr val="accent2"/>
                </a:solidFill>
                <a:latin typeface="Montserrat" pitchFamily="2" charset="77"/>
              </a:defRPr>
            </a:lvl1pPr>
            <a:lvl2pPr marL="557213" indent="-214313">
              <a:buFont typeface="Arial" panose="020B0604020202020204" pitchFamily="34" charset="0"/>
              <a:buChar char="•"/>
              <a:defRPr>
                <a:solidFill>
                  <a:srgbClr val="606165"/>
                </a:solidFill>
              </a:defRPr>
            </a:lvl2pPr>
            <a:lvl3pPr marL="857250" indent="-171450">
              <a:buFont typeface="Arial" panose="020B0604020202020204" pitchFamily="34" charset="0"/>
              <a:buChar char="•"/>
              <a:defRPr>
                <a:solidFill>
                  <a:srgbClr val="606165"/>
                </a:solidFill>
              </a:defRPr>
            </a:lvl3pPr>
            <a:lvl4pPr marL="1200150" indent="-171450">
              <a:buFont typeface="Arial" panose="020B0604020202020204" pitchFamily="34" charset="0"/>
              <a:buChar char="•"/>
              <a:defRPr>
                <a:solidFill>
                  <a:srgbClr val="606165"/>
                </a:solidFill>
              </a:defRPr>
            </a:lvl4pPr>
            <a:lvl5pPr marL="1543050" indent="-171450">
              <a:buFont typeface="Arial" panose="020B0604020202020204" pitchFamily="34" charset="0"/>
              <a:buChar char="•"/>
              <a:defRPr>
                <a:solidFill>
                  <a:srgbClr val="606165"/>
                </a:solidFill>
              </a:defRPr>
            </a:lvl5pPr>
          </a:lstStyle>
          <a:p>
            <a:pPr lvl="0"/>
            <a:r>
              <a:rPr lang="en-US" dirty="0"/>
              <a:t>Subtitle Goes Here (if needed) </a:t>
            </a:r>
          </a:p>
        </p:txBody>
      </p:sp>
    </p:spTree>
    <p:extLst>
      <p:ext uri="{BB962C8B-B14F-4D97-AF65-F5344CB8AC3E}">
        <p14:creationId xmlns:p14="http://schemas.microsoft.com/office/powerpoint/2010/main" val="23931743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hree Column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434566" y="1091891"/>
            <a:ext cx="11235351" cy="286997"/>
          </a:xfrm>
          <a:prstGeom prst="rect">
            <a:avLst/>
          </a:prstGeom>
        </p:spPr>
        <p:txBody>
          <a:bodyPr/>
          <a:lstStyle>
            <a:lvl1pPr>
              <a:defRPr/>
            </a:lvl1pPr>
          </a:lstStyle>
          <a:p>
            <a:r>
              <a:rPr lang="en-US" dirty="0"/>
              <a:t>Title Goes Here</a:t>
            </a:r>
          </a:p>
        </p:txBody>
      </p:sp>
      <p:sp>
        <p:nvSpPr>
          <p:cNvPr id="7" name="Text Placeholder 7">
            <a:extLst>
              <a:ext uri="{FF2B5EF4-FFF2-40B4-BE49-F238E27FC236}">
                <a16:creationId xmlns:a16="http://schemas.microsoft.com/office/drawing/2014/main" id="{68CBAC41-B25F-EC10-3378-C2BF8C03CAC6}"/>
              </a:ext>
            </a:extLst>
          </p:cNvPr>
          <p:cNvSpPr>
            <a:spLocks noGrp="1"/>
          </p:cNvSpPr>
          <p:nvPr>
            <p:ph type="body" sz="quarter" idx="12" hasCustomPrompt="1"/>
          </p:nvPr>
        </p:nvSpPr>
        <p:spPr>
          <a:xfrm>
            <a:off x="2902689" y="216782"/>
            <a:ext cx="8785728" cy="661988"/>
          </a:xfrm>
        </p:spPr>
        <p:txBody>
          <a:bodyPr/>
          <a:lstStyle>
            <a:lvl1pPr marL="0" indent="0" algn="r">
              <a:buNone/>
              <a:defRPr sz="1800">
                <a:solidFill>
                  <a:schemeClr val="tx2"/>
                </a:solidFill>
              </a:defRPr>
            </a:lvl1pPr>
          </a:lstStyle>
          <a:p>
            <a:pPr lvl="0"/>
            <a:r>
              <a:rPr lang="en-US" dirty="0"/>
              <a:t>Presentation Title</a:t>
            </a:r>
          </a:p>
        </p:txBody>
      </p:sp>
      <p:pic>
        <p:nvPicPr>
          <p:cNvPr id="9" name="Picture 8">
            <a:extLst>
              <a:ext uri="{FF2B5EF4-FFF2-40B4-BE49-F238E27FC236}">
                <a16:creationId xmlns:a16="http://schemas.microsoft.com/office/drawing/2014/main" id="{42EE4B6E-BF83-FD67-A79E-BE88B859290E}"/>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Text Placeholder 5">
            <a:extLst>
              <a:ext uri="{FF2B5EF4-FFF2-40B4-BE49-F238E27FC236}">
                <a16:creationId xmlns:a16="http://schemas.microsoft.com/office/drawing/2014/main" id="{9E9273F9-EB6C-C5FA-730C-BE99E6573CC2}"/>
              </a:ext>
            </a:extLst>
          </p:cNvPr>
          <p:cNvSpPr>
            <a:spLocks noGrp="1"/>
          </p:cNvSpPr>
          <p:nvPr>
            <p:ph type="body" sz="quarter" idx="13" hasCustomPrompt="1"/>
          </p:nvPr>
        </p:nvSpPr>
        <p:spPr>
          <a:xfrm>
            <a:off x="434566" y="6211287"/>
            <a:ext cx="6939167" cy="365125"/>
          </a:xfrm>
        </p:spPr>
        <p:txBody>
          <a:bodyPr/>
          <a:lstStyle>
            <a:lvl1pPr marL="0" indent="0">
              <a:buNone/>
              <a:defRPr sz="1300"/>
            </a:lvl1pPr>
          </a:lstStyle>
          <a:p>
            <a:r>
              <a:rPr lang="en-US" dirty="0"/>
              <a:t>Disclaimer goes here (if needed)</a:t>
            </a:r>
          </a:p>
        </p:txBody>
      </p:sp>
      <p:sp>
        <p:nvSpPr>
          <p:cNvPr id="11" name="Slide Number Placeholder 4">
            <a:extLst>
              <a:ext uri="{FF2B5EF4-FFF2-40B4-BE49-F238E27FC236}">
                <a16:creationId xmlns:a16="http://schemas.microsoft.com/office/drawing/2014/main" id="{E28E36BC-9A41-6703-20B5-C0D20C349871}"/>
              </a:ext>
            </a:extLst>
          </p:cNvPr>
          <p:cNvSpPr>
            <a:spLocks noGrp="1"/>
          </p:cNvSpPr>
          <p:nvPr>
            <p:ph type="sldNum" sz="quarter" idx="4"/>
          </p:nvPr>
        </p:nvSpPr>
        <p:spPr>
          <a:xfrm>
            <a:off x="11257449" y="6265865"/>
            <a:ext cx="528151" cy="365125"/>
          </a:xfrm>
          <a:prstGeom prst="rect">
            <a:avLst/>
          </a:prstGeom>
        </p:spPr>
        <p:txBody>
          <a:bodyPr vert="horz" lIns="91440" tIns="45720" rIns="91440" bIns="45720" rtlCol="0" anchor="ctr"/>
          <a:lstStyle>
            <a:lvl1pPr algn="ctr">
              <a:defRPr sz="1300" b="1" i="0">
                <a:solidFill>
                  <a:schemeClr val="tx1"/>
                </a:solidFill>
                <a:latin typeface="Montserrat" pitchFamily="2" charset="77"/>
              </a:defRPr>
            </a:lvl1pPr>
          </a:lstStyle>
          <a:p>
            <a:fld id="{71AF279C-F903-5C4F-9E12-139067057548}" type="slidenum">
              <a:rPr lang="en-US" smtClean="0"/>
              <a:pPr/>
              <a:t>‹#›</a:t>
            </a:fld>
            <a:endParaRPr lang="en-US" dirty="0"/>
          </a:p>
        </p:txBody>
      </p:sp>
      <p:sp>
        <p:nvSpPr>
          <p:cNvPr id="12" name="Content Placeholder 2">
            <a:extLst>
              <a:ext uri="{FF2B5EF4-FFF2-40B4-BE49-F238E27FC236}">
                <a16:creationId xmlns:a16="http://schemas.microsoft.com/office/drawing/2014/main" id="{158B32B0-3EFE-5040-C015-9242577EE753}"/>
              </a:ext>
            </a:extLst>
          </p:cNvPr>
          <p:cNvSpPr>
            <a:spLocks noGrp="1"/>
          </p:cNvSpPr>
          <p:nvPr>
            <p:ph idx="14" hasCustomPrompt="1"/>
          </p:nvPr>
        </p:nvSpPr>
        <p:spPr>
          <a:xfrm>
            <a:off x="4302500" y="1715272"/>
            <a:ext cx="3499481" cy="4188332"/>
          </a:xfrm>
        </p:spPr>
        <p:txBody>
          <a:bodyPr/>
          <a:lstStyle>
            <a:lvl1pPr marL="257175" indent="-257175">
              <a:buFont typeface="Arial" panose="020B0604020202020204" pitchFamily="34" charset="0"/>
              <a:buChar char="•"/>
              <a:defRPr/>
            </a:lvl1pPr>
          </a:lstStyle>
          <a:p>
            <a:pPr lvl="0"/>
            <a:r>
              <a:rPr lang="en-US" dirty="0"/>
              <a:t>Title</a:t>
            </a:r>
          </a:p>
          <a:p>
            <a:pPr lvl="1"/>
            <a:r>
              <a:rPr lang="en-US" dirty="0"/>
              <a:t>Bullet 1</a:t>
            </a:r>
          </a:p>
          <a:p>
            <a:pPr lvl="2"/>
            <a:r>
              <a:rPr lang="en-US" dirty="0"/>
              <a:t>Bullet 2</a:t>
            </a:r>
          </a:p>
          <a:p>
            <a:pPr lvl="3"/>
            <a:r>
              <a:rPr lang="en-US" dirty="0"/>
              <a:t>Bullet 3</a:t>
            </a:r>
          </a:p>
          <a:p>
            <a:pPr lvl="4"/>
            <a:r>
              <a:rPr lang="en-US" dirty="0"/>
              <a:t>Bullet 4</a:t>
            </a:r>
          </a:p>
        </p:txBody>
      </p:sp>
      <p:sp>
        <p:nvSpPr>
          <p:cNvPr id="13" name="Content Placeholder 2">
            <a:extLst>
              <a:ext uri="{FF2B5EF4-FFF2-40B4-BE49-F238E27FC236}">
                <a16:creationId xmlns:a16="http://schemas.microsoft.com/office/drawing/2014/main" id="{4725BCCD-FCB0-F046-8FEC-CFDB3D954BB1}"/>
              </a:ext>
            </a:extLst>
          </p:cNvPr>
          <p:cNvSpPr>
            <a:spLocks noGrp="1"/>
          </p:cNvSpPr>
          <p:nvPr>
            <p:ph idx="15" hasCustomPrompt="1"/>
          </p:nvPr>
        </p:nvSpPr>
        <p:spPr>
          <a:xfrm>
            <a:off x="8170436" y="1715272"/>
            <a:ext cx="3499481" cy="4188332"/>
          </a:xfrm>
        </p:spPr>
        <p:txBody>
          <a:bodyPr/>
          <a:lstStyle>
            <a:lvl1pPr marL="257175" indent="-257175">
              <a:buFont typeface="Arial" panose="020B0604020202020204" pitchFamily="34" charset="0"/>
              <a:buChar char="•"/>
              <a:defRPr/>
            </a:lvl1pPr>
          </a:lstStyle>
          <a:p>
            <a:pPr lvl="0"/>
            <a:r>
              <a:rPr lang="en-US" dirty="0"/>
              <a:t>Title</a:t>
            </a:r>
          </a:p>
          <a:p>
            <a:pPr lvl="1"/>
            <a:r>
              <a:rPr lang="en-US" dirty="0"/>
              <a:t>Bullet 1</a:t>
            </a:r>
          </a:p>
          <a:p>
            <a:pPr lvl="2"/>
            <a:r>
              <a:rPr lang="en-US" dirty="0"/>
              <a:t>Bullet 2</a:t>
            </a:r>
          </a:p>
          <a:p>
            <a:pPr lvl="3"/>
            <a:r>
              <a:rPr lang="en-US" dirty="0"/>
              <a:t>Bullet 3</a:t>
            </a:r>
          </a:p>
          <a:p>
            <a:pPr lvl="4"/>
            <a:r>
              <a:rPr lang="en-US" dirty="0"/>
              <a:t>Bullet 4</a:t>
            </a:r>
          </a:p>
        </p:txBody>
      </p:sp>
      <p:sp>
        <p:nvSpPr>
          <p:cNvPr id="14" name="Content Placeholder 2">
            <a:extLst>
              <a:ext uri="{FF2B5EF4-FFF2-40B4-BE49-F238E27FC236}">
                <a16:creationId xmlns:a16="http://schemas.microsoft.com/office/drawing/2014/main" id="{90DC08B6-A867-B82F-28C8-C2B243AD7F34}"/>
              </a:ext>
            </a:extLst>
          </p:cNvPr>
          <p:cNvSpPr>
            <a:spLocks noGrp="1"/>
          </p:cNvSpPr>
          <p:nvPr>
            <p:ph idx="16" hasCustomPrompt="1"/>
          </p:nvPr>
        </p:nvSpPr>
        <p:spPr>
          <a:xfrm>
            <a:off x="434566" y="1724671"/>
            <a:ext cx="3499481" cy="4188332"/>
          </a:xfrm>
        </p:spPr>
        <p:txBody>
          <a:bodyPr/>
          <a:lstStyle>
            <a:lvl1pPr marL="257175" indent="-257175">
              <a:buFont typeface="Arial" panose="020B0604020202020204" pitchFamily="34" charset="0"/>
              <a:buChar char="•"/>
              <a:defRPr/>
            </a:lvl1pPr>
          </a:lstStyle>
          <a:p>
            <a:pPr lvl="0"/>
            <a:r>
              <a:rPr lang="en-US" dirty="0"/>
              <a:t>Title</a:t>
            </a:r>
          </a:p>
          <a:p>
            <a:pPr lvl="1"/>
            <a:r>
              <a:rPr lang="en-US" dirty="0"/>
              <a:t>Bullet 1</a:t>
            </a:r>
          </a:p>
          <a:p>
            <a:pPr lvl="2"/>
            <a:r>
              <a:rPr lang="en-US" dirty="0"/>
              <a:t>Bullet 2</a:t>
            </a:r>
          </a:p>
          <a:p>
            <a:pPr lvl="3"/>
            <a:r>
              <a:rPr lang="en-US" dirty="0"/>
              <a:t>Bullet 3</a:t>
            </a:r>
          </a:p>
          <a:p>
            <a:pPr lvl="4"/>
            <a:r>
              <a:rPr lang="en-US" dirty="0"/>
              <a:t>Bullet 4</a:t>
            </a:r>
          </a:p>
        </p:txBody>
      </p:sp>
    </p:spTree>
    <p:extLst>
      <p:ext uri="{BB962C8B-B14F-4D97-AF65-F5344CB8AC3E}">
        <p14:creationId xmlns:p14="http://schemas.microsoft.com/office/powerpoint/2010/main" val="19362329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ull screen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6D48387-1184-0C3C-2C45-6BBB025EC662}"/>
              </a:ext>
            </a:extLst>
          </p:cNvPr>
          <p:cNvSpPr>
            <a:spLocks noGrp="1"/>
          </p:cNvSpPr>
          <p:nvPr>
            <p:ph type="pic" sz="quarter" idx="12"/>
          </p:nvPr>
        </p:nvSpPr>
        <p:spPr>
          <a:xfrm>
            <a:off x="6350" y="-7144"/>
            <a:ext cx="12179300" cy="6872288"/>
          </a:xfrm>
        </p:spPr>
        <p:txBody>
          <a:bodyPr/>
          <a:lstStyle/>
          <a:p>
            <a:r>
              <a:rPr lang="en-US"/>
              <a:t>Click icon to add picture</a:t>
            </a:r>
            <a:endParaRPr lang="en-US" dirty="0"/>
          </a:p>
        </p:txBody>
      </p:sp>
      <p:sp>
        <p:nvSpPr>
          <p:cNvPr id="4" name="Text Placeholder 7">
            <a:extLst>
              <a:ext uri="{FF2B5EF4-FFF2-40B4-BE49-F238E27FC236}">
                <a16:creationId xmlns:a16="http://schemas.microsoft.com/office/drawing/2014/main" id="{BE839A1C-5FD7-5F92-D9BB-B964DE6AA9B8}"/>
              </a:ext>
            </a:extLst>
          </p:cNvPr>
          <p:cNvSpPr>
            <a:spLocks noGrp="1"/>
          </p:cNvSpPr>
          <p:nvPr>
            <p:ph type="body" sz="quarter" idx="11" hasCustomPrompt="1"/>
          </p:nvPr>
        </p:nvSpPr>
        <p:spPr>
          <a:xfrm>
            <a:off x="2902689" y="216782"/>
            <a:ext cx="8785728" cy="661988"/>
          </a:xfrm>
        </p:spPr>
        <p:txBody>
          <a:bodyPr/>
          <a:lstStyle>
            <a:lvl1pPr marL="0" indent="0" algn="r">
              <a:buNone/>
              <a:defRPr sz="1800">
                <a:solidFill>
                  <a:schemeClr val="tx2"/>
                </a:solidFill>
              </a:defRPr>
            </a:lvl1pPr>
          </a:lstStyle>
          <a:p>
            <a:pPr lvl="0"/>
            <a:r>
              <a:rPr lang="en-US" dirty="0"/>
              <a:t>Presentation Title</a:t>
            </a:r>
          </a:p>
        </p:txBody>
      </p:sp>
      <p:pic>
        <p:nvPicPr>
          <p:cNvPr id="5" name="Picture 4">
            <a:extLst>
              <a:ext uri="{FF2B5EF4-FFF2-40B4-BE49-F238E27FC236}">
                <a16:creationId xmlns:a16="http://schemas.microsoft.com/office/drawing/2014/main" id="{D03035B5-04D4-9F44-D9C3-481B0E3E5868}"/>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Text Placeholder 5">
            <a:extLst>
              <a:ext uri="{FF2B5EF4-FFF2-40B4-BE49-F238E27FC236}">
                <a16:creationId xmlns:a16="http://schemas.microsoft.com/office/drawing/2014/main" id="{4D56C8A6-333F-60C3-6943-DADF1A594D64}"/>
              </a:ext>
            </a:extLst>
          </p:cNvPr>
          <p:cNvSpPr>
            <a:spLocks noGrp="1"/>
          </p:cNvSpPr>
          <p:nvPr>
            <p:ph type="body" sz="quarter" idx="10" hasCustomPrompt="1"/>
          </p:nvPr>
        </p:nvSpPr>
        <p:spPr>
          <a:xfrm>
            <a:off x="434566" y="6211287"/>
            <a:ext cx="6939167" cy="365125"/>
          </a:xfrm>
        </p:spPr>
        <p:txBody>
          <a:bodyPr/>
          <a:lstStyle>
            <a:lvl1pPr marL="0" indent="0">
              <a:buNone/>
              <a:defRPr sz="1300"/>
            </a:lvl1pPr>
          </a:lstStyle>
          <a:p>
            <a:r>
              <a:rPr lang="en-US" dirty="0"/>
              <a:t>Disclaimer goes here (if needed)</a:t>
            </a:r>
          </a:p>
        </p:txBody>
      </p:sp>
      <p:sp>
        <p:nvSpPr>
          <p:cNvPr id="11" name="Slide Number Placeholder 4">
            <a:extLst>
              <a:ext uri="{FF2B5EF4-FFF2-40B4-BE49-F238E27FC236}">
                <a16:creationId xmlns:a16="http://schemas.microsoft.com/office/drawing/2014/main" id="{18730F42-381E-1CB2-78AB-F2CCCCF80975}"/>
              </a:ext>
            </a:extLst>
          </p:cNvPr>
          <p:cNvSpPr>
            <a:spLocks noGrp="1"/>
          </p:cNvSpPr>
          <p:nvPr>
            <p:ph type="sldNum" sz="quarter" idx="4"/>
          </p:nvPr>
        </p:nvSpPr>
        <p:spPr>
          <a:xfrm>
            <a:off x="11257449" y="6265865"/>
            <a:ext cx="528151" cy="365125"/>
          </a:xfrm>
          <a:prstGeom prst="rect">
            <a:avLst/>
          </a:prstGeom>
        </p:spPr>
        <p:txBody>
          <a:bodyPr vert="horz" lIns="91440" tIns="45720" rIns="91440" bIns="45720" rtlCol="0" anchor="ctr"/>
          <a:lstStyle>
            <a:lvl1pPr algn="ctr">
              <a:defRPr sz="1300" b="1" i="0">
                <a:ln w="3175">
                  <a:noFill/>
                </a:ln>
                <a:solidFill>
                  <a:schemeClr val="tx1"/>
                </a:solidFill>
                <a:latin typeface="Montserrat" pitchFamily="2" charset="77"/>
              </a:defRPr>
            </a:lvl1pPr>
          </a:lstStyle>
          <a:p>
            <a:fld id="{71AF279C-F903-5C4F-9E12-139067057548}" type="slidenum">
              <a:rPr lang="en-US" smtClean="0"/>
              <a:pPr/>
              <a:t>‹#›</a:t>
            </a:fld>
            <a:endParaRPr lang="en-US" dirty="0"/>
          </a:p>
        </p:txBody>
      </p:sp>
    </p:spTree>
    <p:extLst>
      <p:ext uri="{BB962C8B-B14F-4D97-AF65-F5344CB8AC3E}">
        <p14:creationId xmlns:p14="http://schemas.microsoft.com/office/powerpoint/2010/main" val="25614006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ull screen video">
    <p:spTree>
      <p:nvGrpSpPr>
        <p:cNvPr id="1" name=""/>
        <p:cNvGrpSpPr/>
        <p:nvPr/>
      </p:nvGrpSpPr>
      <p:grpSpPr>
        <a:xfrm>
          <a:off x="0" y="0"/>
          <a:ext cx="0" cy="0"/>
          <a:chOff x="0" y="0"/>
          <a:chExt cx="0" cy="0"/>
        </a:xfrm>
      </p:grpSpPr>
      <p:sp>
        <p:nvSpPr>
          <p:cNvPr id="6" name="Media Placeholder 5">
            <a:extLst>
              <a:ext uri="{FF2B5EF4-FFF2-40B4-BE49-F238E27FC236}">
                <a16:creationId xmlns:a16="http://schemas.microsoft.com/office/drawing/2014/main" id="{76B30409-CB74-BDC3-2B3B-848B005CF270}"/>
              </a:ext>
            </a:extLst>
          </p:cNvPr>
          <p:cNvSpPr>
            <a:spLocks noGrp="1"/>
          </p:cNvSpPr>
          <p:nvPr>
            <p:ph type="media" sz="quarter" idx="12"/>
          </p:nvPr>
        </p:nvSpPr>
        <p:spPr>
          <a:xfrm>
            <a:off x="0" y="0"/>
            <a:ext cx="12192000" cy="6858000"/>
          </a:xfrm>
        </p:spPr>
        <p:txBody>
          <a:bodyPr/>
          <a:lstStyle/>
          <a:p>
            <a:r>
              <a:rPr lang="en-US"/>
              <a:t>Click icon to add media</a:t>
            </a:r>
          </a:p>
        </p:txBody>
      </p:sp>
      <p:sp>
        <p:nvSpPr>
          <p:cNvPr id="4" name="Text Placeholder 7">
            <a:extLst>
              <a:ext uri="{FF2B5EF4-FFF2-40B4-BE49-F238E27FC236}">
                <a16:creationId xmlns:a16="http://schemas.microsoft.com/office/drawing/2014/main" id="{BE839A1C-5FD7-5F92-D9BB-B964DE6AA9B8}"/>
              </a:ext>
            </a:extLst>
          </p:cNvPr>
          <p:cNvSpPr>
            <a:spLocks noGrp="1"/>
          </p:cNvSpPr>
          <p:nvPr>
            <p:ph type="body" sz="quarter" idx="11" hasCustomPrompt="1"/>
          </p:nvPr>
        </p:nvSpPr>
        <p:spPr>
          <a:xfrm>
            <a:off x="2902689" y="216782"/>
            <a:ext cx="8785728" cy="661988"/>
          </a:xfrm>
        </p:spPr>
        <p:txBody>
          <a:bodyPr/>
          <a:lstStyle>
            <a:lvl1pPr marL="0" indent="0" algn="r">
              <a:buNone/>
              <a:defRPr sz="1800">
                <a:solidFill>
                  <a:schemeClr val="tx2"/>
                </a:solidFill>
              </a:defRPr>
            </a:lvl1pPr>
          </a:lstStyle>
          <a:p>
            <a:pPr lvl="0"/>
            <a:r>
              <a:rPr lang="en-US" dirty="0"/>
              <a:t>Presentation Title</a:t>
            </a:r>
          </a:p>
        </p:txBody>
      </p:sp>
      <p:pic>
        <p:nvPicPr>
          <p:cNvPr id="5" name="Picture 4">
            <a:extLst>
              <a:ext uri="{FF2B5EF4-FFF2-40B4-BE49-F238E27FC236}">
                <a16:creationId xmlns:a16="http://schemas.microsoft.com/office/drawing/2014/main" id="{D03035B5-04D4-9F44-D9C3-481B0E3E5868}"/>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Text Placeholder 5">
            <a:extLst>
              <a:ext uri="{FF2B5EF4-FFF2-40B4-BE49-F238E27FC236}">
                <a16:creationId xmlns:a16="http://schemas.microsoft.com/office/drawing/2014/main" id="{4D56C8A6-333F-60C3-6943-DADF1A594D64}"/>
              </a:ext>
            </a:extLst>
          </p:cNvPr>
          <p:cNvSpPr>
            <a:spLocks noGrp="1"/>
          </p:cNvSpPr>
          <p:nvPr>
            <p:ph type="body" sz="quarter" idx="10" hasCustomPrompt="1"/>
          </p:nvPr>
        </p:nvSpPr>
        <p:spPr>
          <a:xfrm>
            <a:off x="434566" y="6211287"/>
            <a:ext cx="6939167" cy="365125"/>
          </a:xfrm>
        </p:spPr>
        <p:txBody>
          <a:bodyPr/>
          <a:lstStyle>
            <a:lvl1pPr marL="0" indent="0">
              <a:buNone/>
              <a:defRPr sz="1300"/>
            </a:lvl1pPr>
          </a:lstStyle>
          <a:p>
            <a:r>
              <a:rPr lang="en-US" dirty="0"/>
              <a:t>Disclaimer goes here (if needed)</a:t>
            </a:r>
          </a:p>
        </p:txBody>
      </p:sp>
      <p:sp>
        <p:nvSpPr>
          <p:cNvPr id="11" name="Slide Number Placeholder 4">
            <a:extLst>
              <a:ext uri="{FF2B5EF4-FFF2-40B4-BE49-F238E27FC236}">
                <a16:creationId xmlns:a16="http://schemas.microsoft.com/office/drawing/2014/main" id="{18730F42-381E-1CB2-78AB-F2CCCCF80975}"/>
              </a:ext>
            </a:extLst>
          </p:cNvPr>
          <p:cNvSpPr>
            <a:spLocks noGrp="1"/>
          </p:cNvSpPr>
          <p:nvPr>
            <p:ph type="sldNum" sz="quarter" idx="4"/>
          </p:nvPr>
        </p:nvSpPr>
        <p:spPr>
          <a:xfrm>
            <a:off x="11257449" y="6265865"/>
            <a:ext cx="528151" cy="365125"/>
          </a:xfrm>
          <a:prstGeom prst="rect">
            <a:avLst/>
          </a:prstGeom>
        </p:spPr>
        <p:txBody>
          <a:bodyPr vert="horz" lIns="91440" tIns="45720" rIns="91440" bIns="45720" rtlCol="0" anchor="ctr"/>
          <a:lstStyle>
            <a:lvl1pPr algn="ctr">
              <a:defRPr sz="1300" b="1" i="0">
                <a:solidFill>
                  <a:schemeClr val="tx1"/>
                </a:solidFill>
                <a:latin typeface="Montserrat" pitchFamily="2" charset="77"/>
              </a:defRPr>
            </a:lvl1pPr>
          </a:lstStyle>
          <a:p>
            <a:fld id="{71AF279C-F903-5C4F-9E12-139067057548}" type="slidenum">
              <a:rPr lang="en-US" smtClean="0"/>
              <a:pPr/>
              <a:t>‹#›</a:t>
            </a:fld>
            <a:endParaRPr lang="en-US" dirty="0"/>
          </a:p>
        </p:txBody>
      </p:sp>
    </p:spTree>
    <p:extLst>
      <p:ext uri="{BB962C8B-B14F-4D97-AF65-F5344CB8AC3E}">
        <p14:creationId xmlns:p14="http://schemas.microsoft.com/office/powerpoint/2010/main" val="18820974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Our Mission">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005ABE3-E4BD-06AA-A4BD-0D0CA5269A05}"/>
              </a:ext>
            </a:extLst>
          </p:cNvPr>
          <p:cNvPicPr>
            <a:picLocks noChangeAspect="1"/>
          </p:cNvPicPr>
          <p:nvPr userDrawn="1"/>
        </p:nvPicPr>
        <p:blipFill rotWithShape="1">
          <a:blip r:embed="rId2">
            <a:alphaModFix/>
          </a:blip>
          <a:srcRect r="1722" b="16769"/>
          <a:stretch/>
        </p:blipFill>
        <p:spPr>
          <a:xfrm>
            <a:off x="0" y="-9144"/>
            <a:ext cx="12188952" cy="6876288"/>
          </a:xfrm>
          <a:prstGeom prst="rect">
            <a:avLst/>
          </a:prstGeom>
          <a:noFill/>
        </p:spPr>
      </p:pic>
      <p:sp>
        <p:nvSpPr>
          <p:cNvPr id="2" name="Rectangle 1">
            <a:extLst>
              <a:ext uri="{FF2B5EF4-FFF2-40B4-BE49-F238E27FC236}">
                <a16:creationId xmlns:a16="http://schemas.microsoft.com/office/drawing/2014/main" id="{8A090163-A502-DB10-4B99-E0E40D595B31}"/>
              </a:ext>
            </a:extLst>
          </p:cNvPr>
          <p:cNvSpPr/>
          <p:nvPr userDrawn="1"/>
        </p:nvSpPr>
        <p:spPr>
          <a:xfrm>
            <a:off x="0" y="-9144"/>
            <a:ext cx="12192000" cy="6867144"/>
          </a:xfrm>
          <a:prstGeom prst="rect">
            <a:avLst/>
          </a:prstGeom>
          <a:gradFill>
            <a:gsLst>
              <a:gs pos="0">
                <a:schemeClr val="bg1"/>
              </a:gs>
              <a:gs pos="100000">
                <a:schemeClr val="tx2">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5">
            <a:extLst>
              <a:ext uri="{FF2B5EF4-FFF2-40B4-BE49-F238E27FC236}">
                <a16:creationId xmlns:a16="http://schemas.microsoft.com/office/drawing/2014/main" id="{4D56C8A6-333F-60C3-6943-DADF1A594D64}"/>
              </a:ext>
            </a:extLst>
          </p:cNvPr>
          <p:cNvSpPr>
            <a:spLocks noGrp="1"/>
          </p:cNvSpPr>
          <p:nvPr>
            <p:ph type="body" sz="quarter" idx="10" hasCustomPrompt="1"/>
          </p:nvPr>
        </p:nvSpPr>
        <p:spPr>
          <a:xfrm>
            <a:off x="434566" y="6211287"/>
            <a:ext cx="6939167" cy="365125"/>
          </a:xfrm>
        </p:spPr>
        <p:txBody>
          <a:bodyPr/>
          <a:lstStyle>
            <a:lvl1pPr marL="0" indent="0">
              <a:buNone/>
              <a:defRPr sz="1300"/>
            </a:lvl1pPr>
          </a:lstStyle>
          <a:p>
            <a:r>
              <a:rPr lang="en-US" dirty="0"/>
              <a:t>Disclaimer goes here (if needed)</a:t>
            </a:r>
          </a:p>
        </p:txBody>
      </p:sp>
      <p:sp>
        <p:nvSpPr>
          <p:cNvPr id="9" name="TextBox 8">
            <a:extLst>
              <a:ext uri="{FF2B5EF4-FFF2-40B4-BE49-F238E27FC236}">
                <a16:creationId xmlns:a16="http://schemas.microsoft.com/office/drawing/2014/main" id="{7A13E765-4A56-97DD-B485-AA5D241F137C}"/>
              </a:ext>
            </a:extLst>
          </p:cNvPr>
          <p:cNvSpPr txBox="1"/>
          <p:nvPr userDrawn="1"/>
        </p:nvSpPr>
        <p:spPr>
          <a:xfrm>
            <a:off x="1229059" y="495185"/>
            <a:ext cx="9733882" cy="2792431"/>
          </a:xfrm>
          <a:prstGeom prst="rect">
            <a:avLst/>
          </a:prstGeom>
          <a:noFill/>
          <a:effectLst/>
        </p:spPr>
        <p:txBody>
          <a:bodyPr wrap="square" rtlCol="0">
            <a:spAutoFit/>
          </a:bodyPr>
          <a:lstStyle/>
          <a:p>
            <a:pPr marL="0" marR="0" algn="ctr">
              <a:lnSpc>
                <a:spcPct val="114000"/>
              </a:lnSpc>
              <a:spcBef>
                <a:spcPts val="0"/>
              </a:spcBef>
              <a:spcAft>
                <a:spcPts val="800"/>
              </a:spcAft>
            </a:pPr>
            <a:r>
              <a:rPr lang="en-US" sz="3800" b="1" dirty="0">
                <a:solidFill>
                  <a:schemeClr val="tx2"/>
                </a:solidFill>
                <a:effectLst/>
                <a:latin typeface="Montserrat" panose="020B0604020202020204" pitchFamily="2" charset="0"/>
                <a:ea typeface="Calibri" panose="020F0502020204030204" pitchFamily="34" charset="0"/>
                <a:cs typeface="Calibri" panose="020F0502020204030204" pitchFamily="34" charset="0"/>
              </a:rPr>
              <a:t>OUR MISSION</a:t>
            </a:r>
          </a:p>
          <a:p>
            <a:pPr marL="0" marR="0" algn="ctr">
              <a:lnSpc>
                <a:spcPct val="114000"/>
              </a:lnSpc>
              <a:spcBef>
                <a:spcPts val="0"/>
              </a:spcBef>
              <a:spcAft>
                <a:spcPts val="800"/>
              </a:spcAft>
            </a:pPr>
            <a:r>
              <a:rPr lang="en-US" sz="2800" dirty="0">
                <a:solidFill>
                  <a:schemeClr val="tx2"/>
                </a:solidFill>
                <a:effectLst/>
                <a:latin typeface="+mn-lt"/>
                <a:ea typeface="Calibri" panose="020F0502020204030204" pitchFamily="34" charset="0"/>
                <a:cs typeface="Calibri" panose="020F0502020204030204" pitchFamily="34" charset="0"/>
              </a:rPr>
              <a:t>Connecting people, products and places</a:t>
            </a:r>
            <a:br>
              <a:rPr lang="en-US" sz="2800" dirty="0">
                <a:solidFill>
                  <a:schemeClr val="tx2"/>
                </a:solidFill>
                <a:effectLst/>
                <a:latin typeface="+mn-lt"/>
                <a:ea typeface="Calibri" panose="020F0502020204030204" pitchFamily="34" charset="0"/>
                <a:cs typeface="Calibri" panose="020F0502020204030204" pitchFamily="34" charset="0"/>
              </a:rPr>
            </a:br>
            <a:r>
              <a:rPr lang="en-US" sz="2800" dirty="0">
                <a:solidFill>
                  <a:schemeClr val="tx2"/>
                </a:solidFill>
                <a:effectLst/>
                <a:latin typeface="+mn-lt"/>
                <a:ea typeface="Calibri" panose="020F0502020204030204" pitchFamily="34" charset="0"/>
                <a:cs typeface="Calibri" panose="020F0502020204030204" pitchFamily="34" charset="0"/>
              </a:rPr>
              <a:t>safely and efficiently with customer focus, accountability and environmental sensitivity to enhance the economy and vitality of North Carolina</a:t>
            </a:r>
            <a:endParaRPr lang="en-US" sz="2800" dirty="0">
              <a:solidFill>
                <a:schemeClr val="tx2"/>
              </a:solidFill>
              <a:effectLst/>
              <a:latin typeface="+mn-lt"/>
              <a:ea typeface="Calibri" panose="020F0502020204030204" pitchFamily="34" charset="0"/>
              <a:cs typeface="Times New Roman" panose="02020603050405020304" pitchFamily="18" charset="0"/>
            </a:endParaRPr>
          </a:p>
        </p:txBody>
      </p:sp>
      <p:pic>
        <p:nvPicPr>
          <p:cNvPr id="12" name="Picture 11">
            <a:extLst>
              <a:ext uri="{FF2B5EF4-FFF2-40B4-BE49-F238E27FC236}">
                <a16:creationId xmlns:a16="http://schemas.microsoft.com/office/drawing/2014/main" id="{F7251470-CC7A-FFE4-FF48-D5BD2FE44EB5}"/>
              </a:ext>
            </a:extLst>
          </p:cNvPr>
          <p:cNvPicPr>
            <a:picLocks noChangeAspect="1"/>
          </p:cNvPicPr>
          <p:nvPr userDrawn="1"/>
        </p:nvPicPr>
        <p:blipFill>
          <a:blip r:embed="rId3"/>
          <a:stretch>
            <a:fillRect/>
          </a:stretch>
        </p:blipFill>
        <p:spPr>
          <a:xfrm>
            <a:off x="5043737" y="3426706"/>
            <a:ext cx="2104526" cy="2104526"/>
          </a:xfrm>
          <a:prstGeom prst="rect">
            <a:avLst/>
          </a:prstGeom>
        </p:spPr>
      </p:pic>
      <p:sp>
        <p:nvSpPr>
          <p:cNvPr id="8" name="Slide Number Placeholder 4">
            <a:extLst>
              <a:ext uri="{FF2B5EF4-FFF2-40B4-BE49-F238E27FC236}">
                <a16:creationId xmlns:a16="http://schemas.microsoft.com/office/drawing/2014/main" id="{EA42ACB7-BE5B-7D25-9496-0BFC7899A06C}"/>
              </a:ext>
            </a:extLst>
          </p:cNvPr>
          <p:cNvSpPr>
            <a:spLocks noGrp="1"/>
          </p:cNvSpPr>
          <p:nvPr>
            <p:ph type="sldNum" sz="quarter" idx="4"/>
          </p:nvPr>
        </p:nvSpPr>
        <p:spPr>
          <a:xfrm>
            <a:off x="11257449" y="6295682"/>
            <a:ext cx="528151" cy="365125"/>
          </a:xfrm>
          <a:prstGeom prst="rect">
            <a:avLst/>
          </a:prstGeom>
        </p:spPr>
        <p:txBody>
          <a:bodyPr vert="horz" lIns="91440" tIns="45720" rIns="91440" bIns="45720" rtlCol="0" anchor="ctr"/>
          <a:lstStyle>
            <a:lvl1pPr algn="ctr">
              <a:defRPr sz="1300" b="1" i="0">
                <a:solidFill>
                  <a:schemeClr val="bg1"/>
                </a:solidFill>
                <a:latin typeface="Montserrat" pitchFamily="2" charset="77"/>
              </a:defRPr>
            </a:lvl1pPr>
          </a:lstStyle>
          <a:p>
            <a:fld id="{71AF279C-F903-5C4F-9E12-139067057548}" type="slidenum">
              <a:rPr lang="en-US" smtClean="0"/>
              <a:pPr/>
              <a:t>‹#›</a:t>
            </a:fld>
            <a:endParaRPr lang="en-US" dirty="0"/>
          </a:p>
        </p:txBody>
      </p:sp>
    </p:spTree>
    <p:extLst>
      <p:ext uri="{BB962C8B-B14F-4D97-AF65-F5344CB8AC3E}">
        <p14:creationId xmlns:p14="http://schemas.microsoft.com/office/powerpoint/2010/main" val="22706642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Slide – One Line (printer friend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BA6A1-A578-41C1-8E73-BDD1597F3C58}"/>
              </a:ext>
            </a:extLst>
          </p:cNvPr>
          <p:cNvSpPr>
            <a:spLocks noGrp="1"/>
          </p:cNvSpPr>
          <p:nvPr>
            <p:ph type="ctrTitle" hasCustomPrompt="1"/>
          </p:nvPr>
        </p:nvSpPr>
        <p:spPr>
          <a:xfrm>
            <a:off x="546713" y="2159627"/>
            <a:ext cx="10982679" cy="1655762"/>
          </a:xfrm>
          <a:prstGeom prst="rect">
            <a:avLst/>
          </a:prstGeom>
        </p:spPr>
        <p:txBody>
          <a:bodyPr anchor="b">
            <a:noAutofit/>
          </a:bodyPr>
          <a:lstStyle>
            <a:lvl1pPr algn="l">
              <a:defRPr sz="3800" b="1" i="0">
                <a:solidFill>
                  <a:schemeClr val="tx1"/>
                </a:solidFill>
                <a:latin typeface="Montserrat" pitchFamily="2" charset="77"/>
              </a:defRPr>
            </a:lvl1pPr>
          </a:lstStyle>
          <a:p>
            <a:r>
              <a:rPr lang="en-US" dirty="0"/>
              <a:t>Presentation Title Goes Here</a:t>
            </a:r>
          </a:p>
        </p:txBody>
      </p:sp>
      <p:sp>
        <p:nvSpPr>
          <p:cNvPr id="3" name="Subtitle 2">
            <a:extLst>
              <a:ext uri="{FF2B5EF4-FFF2-40B4-BE49-F238E27FC236}">
                <a16:creationId xmlns:a16="http://schemas.microsoft.com/office/drawing/2014/main" id="{E0AB1A14-16FA-49D0-BA25-AC60DC43EFBA}"/>
              </a:ext>
            </a:extLst>
          </p:cNvPr>
          <p:cNvSpPr>
            <a:spLocks noGrp="1"/>
          </p:cNvSpPr>
          <p:nvPr>
            <p:ph type="subTitle" idx="1" hasCustomPrompt="1"/>
          </p:nvPr>
        </p:nvSpPr>
        <p:spPr>
          <a:xfrm>
            <a:off x="546713" y="3907464"/>
            <a:ext cx="10982679" cy="717525"/>
          </a:xfrm>
        </p:spPr>
        <p:txBody>
          <a:bodyPr>
            <a:noAutofit/>
          </a:bodyPr>
          <a:lstStyle>
            <a:lvl1pPr marL="0" indent="0" algn="l">
              <a:buNone/>
              <a:defRPr sz="1800" b="0" i="0">
                <a:solidFill>
                  <a:schemeClr val="tx1"/>
                </a:solidFill>
                <a:latin typeface="Montserrat Medium" panose="000006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or Presenter’s Name</a:t>
            </a:r>
          </a:p>
        </p:txBody>
      </p:sp>
      <p:pic>
        <p:nvPicPr>
          <p:cNvPr id="9" name="Picture 8">
            <a:extLst>
              <a:ext uri="{FF2B5EF4-FFF2-40B4-BE49-F238E27FC236}">
                <a16:creationId xmlns:a16="http://schemas.microsoft.com/office/drawing/2014/main" id="{4B81E5E7-CF95-0F41-AD31-CB3238F92F2D}"/>
              </a:ext>
            </a:extLst>
          </p:cNvPr>
          <p:cNvPicPr>
            <a:picLocks noChangeAspect="1"/>
          </p:cNvPicPr>
          <p:nvPr userDrawn="1"/>
        </p:nvPicPr>
        <p:blipFill>
          <a:blip r:embed="rId2"/>
          <a:srcRect/>
          <a:stretch/>
        </p:blipFill>
        <p:spPr>
          <a:xfrm>
            <a:off x="565347" y="926860"/>
            <a:ext cx="3316974" cy="782656"/>
          </a:xfrm>
          <a:prstGeom prst="rect">
            <a:avLst/>
          </a:prstGeom>
        </p:spPr>
      </p:pic>
      <p:sp>
        <p:nvSpPr>
          <p:cNvPr id="6" name="Text Placeholder 5">
            <a:extLst>
              <a:ext uri="{FF2B5EF4-FFF2-40B4-BE49-F238E27FC236}">
                <a16:creationId xmlns:a16="http://schemas.microsoft.com/office/drawing/2014/main" id="{AD37EE8E-F308-4E1D-CF82-6A6553155209}"/>
              </a:ext>
            </a:extLst>
          </p:cNvPr>
          <p:cNvSpPr>
            <a:spLocks noGrp="1"/>
          </p:cNvSpPr>
          <p:nvPr>
            <p:ph type="body" sz="quarter" idx="10" hasCustomPrompt="1"/>
          </p:nvPr>
        </p:nvSpPr>
        <p:spPr>
          <a:xfrm>
            <a:off x="546714" y="4726174"/>
            <a:ext cx="10982678" cy="345553"/>
          </a:xfrm>
        </p:spPr>
        <p:txBody>
          <a:bodyPr/>
          <a:lstStyle>
            <a:lvl1pPr marL="0" indent="0">
              <a:buNone/>
              <a:defRPr sz="1800">
                <a:solidFill>
                  <a:schemeClr val="tx1"/>
                </a:solidFill>
              </a:defRPr>
            </a:lvl1pPr>
          </a:lstStyle>
          <a:p>
            <a:pPr lvl="0"/>
            <a:r>
              <a:rPr lang="en-US" dirty="0"/>
              <a:t>Date goes here</a:t>
            </a:r>
          </a:p>
        </p:txBody>
      </p:sp>
      <p:sp>
        <p:nvSpPr>
          <p:cNvPr id="14" name="Subtitle 2">
            <a:extLst>
              <a:ext uri="{FF2B5EF4-FFF2-40B4-BE49-F238E27FC236}">
                <a16:creationId xmlns:a16="http://schemas.microsoft.com/office/drawing/2014/main" id="{DE92893C-2F36-1C11-3023-1DBF9FA8CB1F}"/>
              </a:ext>
            </a:extLst>
          </p:cNvPr>
          <p:cNvSpPr txBox="1">
            <a:spLocks/>
          </p:cNvSpPr>
          <p:nvPr userDrawn="1"/>
        </p:nvSpPr>
        <p:spPr>
          <a:xfrm>
            <a:off x="565347" y="5885123"/>
            <a:ext cx="7088134" cy="71752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TransportNewLight_gdi"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82940"/>
                </a:solidFill>
                <a:latin typeface="TransportNewLight_gdi"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82940"/>
                </a:solidFill>
                <a:latin typeface="TransportNewLight_gdi"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82940"/>
                </a:solidFill>
                <a:latin typeface="TransportNewLight_gdi"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82940"/>
                </a:solidFill>
                <a:latin typeface="TransportNewLight_gdi"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40000"/>
              </a:lnSpc>
            </a:pPr>
            <a:r>
              <a:rPr lang="en-US" sz="1100" b="0" i="0" kern="1200" dirty="0">
                <a:solidFill>
                  <a:srgbClr val="718594"/>
                </a:solidFill>
                <a:effectLst/>
                <a:latin typeface="Montserrat Light" pitchFamily="2" charset="77"/>
                <a:ea typeface="+mn-ea"/>
                <a:cs typeface="+mn-cs"/>
              </a:rPr>
              <a:t>Connecting people, products and places safely and efficiently with customer focus, accountability and environmental sensitivity to enhance the economy and vitality of North Carolina</a:t>
            </a:r>
            <a:endParaRPr lang="en-US" sz="1100" b="0" i="0" dirty="0">
              <a:solidFill>
                <a:srgbClr val="718594"/>
              </a:solidFill>
              <a:latin typeface="Montserrat Light" pitchFamily="2" charset="77"/>
            </a:endParaRPr>
          </a:p>
        </p:txBody>
      </p:sp>
    </p:spTree>
    <p:extLst>
      <p:ext uri="{BB962C8B-B14F-4D97-AF65-F5344CB8AC3E}">
        <p14:creationId xmlns:p14="http://schemas.microsoft.com/office/powerpoint/2010/main" val="33911388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ur Vision">
    <p:spTree>
      <p:nvGrpSpPr>
        <p:cNvPr id="1" name=""/>
        <p:cNvGrpSpPr/>
        <p:nvPr/>
      </p:nvGrpSpPr>
      <p:grpSpPr>
        <a:xfrm>
          <a:off x="0" y="0"/>
          <a:ext cx="0" cy="0"/>
          <a:chOff x="0" y="0"/>
          <a:chExt cx="0" cy="0"/>
        </a:xfrm>
      </p:grpSpPr>
      <p:pic>
        <p:nvPicPr>
          <p:cNvPr id="14" name="Picture 3">
            <a:extLst>
              <a:ext uri="{FF2B5EF4-FFF2-40B4-BE49-F238E27FC236}">
                <a16:creationId xmlns:a16="http://schemas.microsoft.com/office/drawing/2014/main" id="{136F9094-84F7-01D5-D79F-E4AC328D655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r="9567" b="31978"/>
          <a:stretch>
            <a:fillRect/>
          </a:stretch>
        </p:blipFill>
        <p:spPr bwMode="auto">
          <a:xfrm>
            <a:off x="1588" y="-9525"/>
            <a:ext cx="12188825"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AF052476-E25E-1CEE-6F0B-6A497641C4BC}"/>
              </a:ext>
            </a:extLst>
          </p:cNvPr>
          <p:cNvSpPr txBox="1"/>
          <p:nvPr userDrawn="1"/>
        </p:nvSpPr>
        <p:spPr>
          <a:xfrm>
            <a:off x="1228725" y="2816225"/>
            <a:ext cx="9734550" cy="1811338"/>
          </a:xfrm>
          <a:prstGeom prst="rect">
            <a:avLst/>
          </a:prstGeom>
          <a:noFill/>
        </p:spPr>
        <p:txBody>
          <a:bodyPr>
            <a:spAutoFit/>
          </a:bodyPr>
          <a:lstStyle/>
          <a:p>
            <a:pPr algn="ctr" eaLnBrk="1" fontAlgn="auto" hangingPunct="1">
              <a:lnSpc>
                <a:spcPct val="114000"/>
              </a:lnSpc>
              <a:spcBef>
                <a:spcPts val="0"/>
              </a:spcBef>
              <a:spcAft>
                <a:spcPts val="800"/>
              </a:spcAft>
              <a:defRPr/>
            </a:pPr>
            <a:r>
              <a:rPr lang="en-US" sz="3800" b="1" dirty="0">
                <a:solidFill>
                  <a:schemeClr val="bg1"/>
                </a:solidFill>
                <a:latin typeface="Montserrat" panose="020B0604020202020204" pitchFamily="2" charset="0"/>
                <a:ea typeface="Calibri" panose="020F0502020204030204" pitchFamily="34" charset="0"/>
                <a:cs typeface="Calibri" panose="020F0502020204030204" pitchFamily="34" charset="0"/>
              </a:rPr>
              <a:t>OUR VISION</a:t>
            </a:r>
          </a:p>
          <a:p>
            <a:pPr algn="ctr" eaLnBrk="1" fontAlgn="auto" hangingPunct="1">
              <a:lnSpc>
                <a:spcPct val="114000"/>
              </a:lnSpc>
              <a:spcBef>
                <a:spcPts val="0"/>
              </a:spcBef>
              <a:spcAft>
                <a:spcPts val="800"/>
              </a:spcAft>
              <a:defRPr/>
            </a:pPr>
            <a:r>
              <a:rPr lang="en-US" sz="2800" dirty="0">
                <a:solidFill>
                  <a:schemeClr val="bg1"/>
                </a:solidFill>
                <a:effectLst>
                  <a:outerShdw blurRad="63500" dist="38100" dir="5400000" algn="ctr" rotWithShape="0">
                    <a:schemeClr val="tx1">
                      <a:alpha val="14000"/>
                    </a:schemeClr>
                  </a:outerShdw>
                </a:effectLst>
                <a:latin typeface="+mn-lt"/>
                <a:ea typeface="Calibri" panose="020F0502020204030204" pitchFamily="34" charset="0"/>
                <a:cs typeface="Calibri" panose="020F0502020204030204" pitchFamily="34" charset="0"/>
              </a:rPr>
              <a:t>A global leader in providing</a:t>
            </a:r>
            <a:br>
              <a:rPr lang="en-US" sz="2800" dirty="0">
                <a:solidFill>
                  <a:schemeClr val="bg1"/>
                </a:solidFill>
                <a:effectLst>
                  <a:outerShdw blurRad="63500" dist="38100" dir="5400000" algn="ctr" rotWithShape="0">
                    <a:schemeClr val="tx1">
                      <a:alpha val="14000"/>
                    </a:schemeClr>
                  </a:outerShdw>
                </a:effectLst>
                <a:latin typeface="+mn-lt"/>
                <a:ea typeface="Calibri" panose="020F0502020204030204" pitchFamily="34" charset="0"/>
                <a:cs typeface="Calibri" panose="020F0502020204030204" pitchFamily="34" charset="0"/>
              </a:rPr>
            </a:br>
            <a:r>
              <a:rPr lang="en-US" sz="2800" dirty="0">
                <a:solidFill>
                  <a:schemeClr val="bg1"/>
                </a:solidFill>
                <a:effectLst>
                  <a:outerShdw blurRad="63500" dist="38100" dir="5400000" algn="ctr" rotWithShape="0">
                    <a:schemeClr val="tx1">
                      <a:alpha val="14000"/>
                    </a:schemeClr>
                  </a:outerShdw>
                </a:effectLst>
                <a:latin typeface="+mn-lt"/>
                <a:ea typeface="Calibri" panose="020F0502020204030204" pitchFamily="34" charset="0"/>
                <a:cs typeface="Calibri" panose="020F0502020204030204" pitchFamily="34" charset="0"/>
              </a:rPr>
              <a:t>innovative transportation solutions</a:t>
            </a:r>
            <a:endParaRPr lang="en-US" sz="2800" dirty="0">
              <a:solidFill>
                <a:schemeClr val="bg1"/>
              </a:solidFill>
              <a:effectLst>
                <a:outerShdw blurRad="63500" dist="38100" dir="5400000" algn="ctr" rotWithShape="0">
                  <a:schemeClr val="tx1">
                    <a:alpha val="14000"/>
                  </a:schemeClr>
                </a:outerShdw>
              </a:effectLst>
              <a:latin typeface="+mn-lt"/>
              <a:ea typeface="Calibri" panose="020F0502020204030204" pitchFamily="34" charset="0"/>
              <a:cs typeface="Times New Roman" panose="02020603050405020304" pitchFamily="18" charset="0"/>
            </a:endParaRPr>
          </a:p>
        </p:txBody>
      </p:sp>
      <p:pic>
        <p:nvPicPr>
          <p:cNvPr id="24" name="Picture 15">
            <a:extLst>
              <a:ext uri="{FF2B5EF4-FFF2-40B4-BE49-F238E27FC236}">
                <a16:creationId xmlns:a16="http://schemas.microsoft.com/office/drawing/2014/main" id="{39094D0D-27EC-C22F-D1C5-B53F2BAA887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170488" y="503238"/>
            <a:ext cx="1851025" cy="185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Placeholder 5">
            <a:extLst>
              <a:ext uri="{FF2B5EF4-FFF2-40B4-BE49-F238E27FC236}">
                <a16:creationId xmlns:a16="http://schemas.microsoft.com/office/drawing/2014/main" id="{0F3803D7-A7D4-D82F-5654-267F7D652027}"/>
              </a:ext>
            </a:extLst>
          </p:cNvPr>
          <p:cNvSpPr>
            <a:spLocks noGrp="1"/>
          </p:cNvSpPr>
          <p:nvPr>
            <p:ph type="body" sz="quarter" idx="10"/>
          </p:nvPr>
        </p:nvSpPr>
        <p:spPr>
          <a:xfrm>
            <a:off x="434566" y="6211287"/>
            <a:ext cx="6939167" cy="365125"/>
          </a:xfrm>
        </p:spPr>
        <p:txBody>
          <a:bodyPr/>
          <a:lstStyle>
            <a:lvl1pPr marL="0" indent="0">
              <a:buNone/>
              <a:defRPr sz="1300"/>
            </a:lvl1pPr>
          </a:lstStyle>
          <a:p>
            <a:pPr lvl="0"/>
            <a:r>
              <a:rPr lang="en-US"/>
              <a:t>Click to edit Master text styles</a:t>
            </a:r>
          </a:p>
        </p:txBody>
      </p:sp>
      <p:sp>
        <p:nvSpPr>
          <p:cNvPr id="26" name="Slide Number Placeholder 4">
            <a:extLst>
              <a:ext uri="{FF2B5EF4-FFF2-40B4-BE49-F238E27FC236}">
                <a16:creationId xmlns:a16="http://schemas.microsoft.com/office/drawing/2014/main" id="{401519D4-3F1E-90E5-382E-B249EC22EF4E}"/>
              </a:ext>
            </a:extLst>
          </p:cNvPr>
          <p:cNvSpPr>
            <a:spLocks noGrp="1"/>
          </p:cNvSpPr>
          <p:nvPr>
            <p:ph type="sldNum" sz="quarter" idx="11"/>
          </p:nvPr>
        </p:nvSpPr>
        <p:spPr>
          <a:xfrm>
            <a:off x="11256963" y="6265863"/>
            <a:ext cx="528637" cy="365125"/>
          </a:xfrm>
          <a:prstGeom prst="rect">
            <a:avLst/>
          </a:prstGeom>
        </p:spPr>
        <p:txBody>
          <a:bodyPr vert="horz" lIns="91440" tIns="45720" rIns="91440" bIns="45720" rtlCol="0" anchor="ctr"/>
          <a:lstStyle>
            <a:lvl1pPr algn="ctr" eaLnBrk="1" fontAlgn="auto" hangingPunct="1">
              <a:spcBef>
                <a:spcPts val="0"/>
              </a:spcBef>
              <a:spcAft>
                <a:spcPts val="0"/>
              </a:spcAft>
              <a:defRPr sz="1300" b="1" i="0" smtClean="0">
                <a:solidFill>
                  <a:schemeClr val="tx1"/>
                </a:solidFill>
                <a:latin typeface="Montserrat" pitchFamily="2" charset="77"/>
              </a:defRPr>
            </a:lvl1pPr>
          </a:lstStyle>
          <a:p>
            <a:pPr>
              <a:defRPr/>
            </a:pPr>
            <a:fld id="{1EADCA93-67C7-4ADB-B172-95AB102EE876}" type="slidenum">
              <a:rPr lang="en-US"/>
              <a:pPr>
                <a:defRPr/>
              </a:pPr>
              <a:t>‹#›</a:t>
            </a:fld>
            <a:endParaRPr lang="en-US" dirty="0"/>
          </a:p>
        </p:txBody>
      </p:sp>
      <p:grpSp>
        <p:nvGrpSpPr>
          <p:cNvPr id="38" name="Group 37">
            <a:extLst>
              <a:ext uri="{FF2B5EF4-FFF2-40B4-BE49-F238E27FC236}">
                <a16:creationId xmlns:a16="http://schemas.microsoft.com/office/drawing/2014/main" id="{BF151072-697D-AA2D-D044-F22E19E2B5AC}"/>
              </a:ext>
            </a:extLst>
          </p:cNvPr>
          <p:cNvGrpSpPr/>
          <p:nvPr userDrawn="1"/>
        </p:nvGrpSpPr>
        <p:grpSpPr>
          <a:xfrm>
            <a:off x="883047" y="5017950"/>
            <a:ext cx="10425906" cy="1073765"/>
            <a:chOff x="0" y="3200400"/>
            <a:chExt cx="11468100" cy="1181100"/>
          </a:xfrm>
          <a:solidFill>
            <a:srgbClr val="FFFFFF">
              <a:alpha val="37000"/>
            </a:srgbClr>
          </a:solidFill>
        </p:grpSpPr>
        <p:pic>
          <p:nvPicPr>
            <p:cNvPr id="3" name="Graphic 2">
              <a:extLst>
                <a:ext uri="{FF2B5EF4-FFF2-40B4-BE49-F238E27FC236}">
                  <a16:creationId xmlns:a16="http://schemas.microsoft.com/office/drawing/2014/main" id="{95A189DA-0085-3694-ED2E-943D7687F8D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3200400"/>
              <a:ext cx="1181100" cy="1181100"/>
            </a:xfrm>
            <a:prstGeom prst="rect">
              <a:avLst/>
            </a:prstGeom>
          </p:spPr>
        </p:pic>
        <p:pic>
          <p:nvPicPr>
            <p:cNvPr id="5" name="Graphic 4">
              <a:extLst>
                <a:ext uri="{FF2B5EF4-FFF2-40B4-BE49-F238E27FC236}">
                  <a16:creationId xmlns:a16="http://schemas.microsoft.com/office/drawing/2014/main" id="{4927C28A-1FBC-DAE1-BA91-21481D41F49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469571" y="3200400"/>
              <a:ext cx="1181100" cy="1181100"/>
            </a:xfrm>
            <a:prstGeom prst="rect">
              <a:avLst/>
            </a:prstGeom>
          </p:spPr>
        </p:pic>
        <p:pic>
          <p:nvPicPr>
            <p:cNvPr id="27" name="Graphic 26">
              <a:extLst>
                <a:ext uri="{FF2B5EF4-FFF2-40B4-BE49-F238E27FC236}">
                  <a16:creationId xmlns:a16="http://schemas.microsoft.com/office/drawing/2014/main" id="{B3618775-77CD-13F8-DE27-F9A63AEE74FE}"/>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2939142" y="3200400"/>
              <a:ext cx="1181100" cy="1181100"/>
            </a:xfrm>
            <a:prstGeom prst="rect">
              <a:avLst/>
            </a:prstGeom>
          </p:spPr>
        </p:pic>
        <p:pic>
          <p:nvPicPr>
            <p:cNvPr id="29" name="Graphic 28">
              <a:extLst>
                <a:ext uri="{FF2B5EF4-FFF2-40B4-BE49-F238E27FC236}">
                  <a16:creationId xmlns:a16="http://schemas.microsoft.com/office/drawing/2014/main" id="{05849215-5D51-CA30-952C-392425490EA4}"/>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4408713" y="3200400"/>
              <a:ext cx="1181100" cy="1181100"/>
            </a:xfrm>
            <a:prstGeom prst="rect">
              <a:avLst/>
            </a:prstGeom>
          </p:spPr>
        </p:pic>
        <p:pic>
          <p:nvPicPr>
            <p:cNvPr id="31" name="Graphic 30">
              <a:extLst>
                <a:ext uri="{FF2B5EF4-FFF2-40B4-BE49-F238E27FC236}">
                  <a16:creationId xmlns:a16="http://schemas.microsoft.com/office/drawing/2014/main" id="{7925B1A3-6055-2369-582A-0A370CD2E24B}"/>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5878284" y="3200400"/>
              <a:ext cx="1181100" cy="1181100"/>
            </a:xfrm>
            <a:prstGeom prst="rect">
              <a:avLst/>
            </a:prstGeom>
          </p:spPr>
        </p:pic>
        <p:pic>
          <p:nvPicPr>
            <p:cNvPr id="33" name="Graphic 32">
              <a:extLst>
                <a:ext uri="{FF2B5EF4-FFF2-40B4-BE49-F238E27FC236}">
                  <a16:creationId xmlns:a16="http://schemas.microsoft.com/office/drawing/2014/main" id="{300373BA-B8F4-8C59-CB86-F27BF766426B}"/>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7347855" y="3200400"/>
              <a:ext cx="1181100" cy="1181100"/>
            </a:xfrm>
            <a:prstGeom prst="rect">
              <a:avLst/>
            </a:prstGeom>
          </p:spPr>
        </p:pic>
        <p:pic>
          <p:nvPicPr>
            <p:cNvPr id="35" name="Graphic 34">
              <a:extLst>
                <a:ext uri="{FF2B5EF4-FFF2-40B4-BE49-F238E27FC236}">
                  <a16:creationId xmlns:a16="http://schemas.microsoft.com/office/drawing/2014/main" id="{A978A935-C94E-EE7C-C7BE-07A222867277}"/>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8817426" y="3200400"/>
              <a:ext cx="1181100" cy="1181100"/>
            </a:xfrm>
            <a:prstGeom prst="rect">
              <a:avLst/>
            </a:prstGeom>
          </p:spPr>
        </p:pic>
        <p:pic>
          <p:nvPicPr>
            <p:cNvPr id="37" name="Graphic 36">
              <a:extLst>
                <a:ext uri="{FF2B5EF4-FFF2-40B4-BE49-F238E27FC236}">
                  <a16:creationId xmlns:a16="http://schemas.microsoft.com/office/drawing/2014/main" id="{7C2EE1F8-7F06-957D-DF59-6D4E2B16D349}"/>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10287000" y="3200400"/>
              <a:ext cx="1181100" cy="1181100"/>
            </a:xfrm>
            <a:prstGeom prst="rect">
              <a:avLst/>
            </a:prstGeom>
          </p:spPr>
        </p:pic>
      </p:grpSp>
    </p:spTree>
    <p:extLst>
      <p:ext uri="{BB962C8B-B14F-4D97-AF65-F5344CB8AC3E}">
        <p14:creationId xmlns:p14="http://schemas.microsoft.com/office/powerpoint/2010/main" val="36563175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act Us-single or double contact">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5B6EADB7-3CC0-7099-8C49-4EDEA7395E8A}"/>
              </a:ext>
            </a:extLst>
          </p:cNvPr>
          <p:cNvPicPr>
            <a:picLocks noChangeAspect="1"/>
          </p:cNvPicPr>
          <p:nvPr userDrawn="1"/>
        </p:nvPicPr>
        <p:blipFill rotWithShape="1">
          <a:blip r:embed="rId2"/>
          <a:srcRect r="9568" b="31978"/>
          <a:stretch/>
        </p:blipFill>
        <p:spPr>
          <a:xfrm>
            <a:off x="1524" y="-9144"/>
            <a:ext cx="12188952" cy="6876288"/>
          </a:xfrm>
          <a:prstGeom prst="rect">
            <a:avLst/>
          </a:prstGeom>
        </p:spPr>
      </p:pic>
      <p:sp>
        <p:nvSpPr>
          <p:cNvPr id="33" name="Text Placeholder 4">
            <a:extLst>
              <a:ext uri="{FF2B5EF4-FFF2-40B4-BE49-F238E27FC236}">
                <a16:creationId xmlns:a16="http://schemas.microsoft.com/office/drawing/2014/main" id="{D40490E3-9ACA-A37E-B32C-788800F3A69D}"/>
              </a:ext>
            </a:extLst>
          </p:cNvPr>
          <p:cNvSpPr>
            <a:spLocks noGrp="1"/>
          </p:cNvSpPr>
          <p:nvPr>
            <p:ph type="body" sz="quarter" idx="13" hasCustomPrompt="1"/>
          </p:nvPr>
        </p:nvSpPr>
        <p:spPr>
          <a:xfrm>
            <a:off x="965881" y="4462389"/>
            <a:ext cx="3169751" cy="554880"/>
          </a:xfrm>
        </p:spPr>
        <p:txBody>
          <a:bodyPr>
            <a:noAutofit/>
          </a:bodyPr>
          <a:lstStyle>
            <a:lvl1pPr marL="0" indent="0">
              <a:buFont typeface="Arial" panose="020B0604020202020204" pitchFamily="34" charset="0"/>
              <a:buNone/>
              <a:defRPr sz="1800" b="1" i="0">
                <a:solidFill>
                  <a:schemeClr val="bg1"/>
                </a:solidFill>
                <a:latin typeface="Montserrat" pitchFamily="2" charset="77"/>
              </a:defRPr>
            </a:lvl1pPr>
            <a:lvl2pPr marL="557213" indent="-214313">
              <a:buFont typeface="Arial" panose="020B0604020202020204" pitchFamily="34" charset="0"/>
              <a:buChar char="•"/>
              <a:defRPr>
                <a:solidFill>
                  <a:srgbClr val="606165"/>
                </a:solidFill>
              </a:defRPr>
            </a:lvl2pPr>
            <a:lvl3pPr marL="857250" indent="-171450">
              <a:buFont typeface="Arial" panose="020B0604020202020204" pitchFamily="34" charset="0"/>
              <a:buChar char="•"/>
              <a:defRPr>
                <a:solidFill>
                  <a:srgbClr val="606165"/>
                </a:solidFill>
              </a:defRPr>
            </a:lvl3pPr>
            <a:lvl4pPr marL="1200150" indent="-171450">
              <a:buFont typeface="Arial" panose="020B0604020202020204" pitchFamily="34" charset="0"/>
              <a:buChar char="•"/>
              <a:defRPr>
                <a:solidFill>
                  <a:srgbClr val="606165"/>
                </a:solidFill>
              </a:defRPr>
            </a:lvl4pPr>
            <a:lvl5pPr marL="1543050" indent="-171450">
              <a:buFont typeface="Arial" panose="020B0604020202020204" pitchFamily="34" charset="0"/>
              <a:buChar char="•"/>
              <a:defRPr>
                <a:solidFill>
                  <a:srgbClr val="606165"/>
                </a:solidFill>
              </a:defRPr>
            </a:lvl5pPr>
          </a:lstStyle>
          <a:p>
            <a:pPr lvl="0"/>
            <a:r>
              <a:rPr lang="en-US" dirty="0" err="1"/>
              <a:t>ncdot.gov</a:t>
            </a:r>
            <a:endParaRPr lang="en-US" dirty="0"/>
          </a:p>
        </p:txBody>
      </p:sp>
      <p:sp>
        <p:nvSpPr>
          <p:cNvPr id="35" name="TextBox 34">
            <a:extLst>
              <a:ext uri="{FF2B5EF4-FFF2-40B4-BE49-F238E27FC236}">
                <a16:creationId xmlns:a16="http://schemas.microsoft.com/office/drawing/2014/main" id="{2074EDC5-E1D5-BF3A-B15B-FB990EE1C9C7}"/>
              </a:ext>
            </a:extLst>
          </p:cNvPr>
          <p:cNvSpPr txBox="1"/>
          <p:nvPr userDrawn="1"/>
        </p:nvSpPr>
        <p:spPr>
          <a:xfrm>
            <a:off x="950286" y="4964311"/>
            <a:ext cx="1285920" cy="379015"/>
          </a:xfrm>
          <a:prstGeom prst="rect">
            <a:avLst/>
          </a:prstGeom>
          <a:noFill/>
        </p:spPr>
        <p:txBody>
          <a:bodyPr wrap="square" rtlCol="0">
            <a:spAutoFit/>
          </a:bodyPr>
          <a:lstStyle/>
          <a:p>
            <a:pPr>
              <a:lnSpc>
                <a:spcPct val="150000"/>
              </a:lnSpc>
            </a:pPr>
            <a:r>
              <a:rPr lang="en-US" sz="1400" b="0" i="0" dirty="0">
                <a:solidFill>
                  <a:schemeClr val="bg1"/>
                </a:solidFill>
                <a:latin typeface="Montserrat Light" pitchFamily="2" charset="77"/>
              </a:rPr>
              <a:t>@NCDOT</a:t>
            </a:r>
          </a:p>
        </p:txBody>
      </p:sp>
      <p:pic>
        <p:nvPicPr>
          <p:cNvPr id="37" name="Picture 36">
            <a:extLst>
              <a:ext uri="{FF2B5EF4-FFF2-40B4-BE49-F238E27FC236}">
                <a16:creationId xmlns:a16="http://schemas.microsoft.com/office/drawing/2014/main" id="{FE0FCD33-9A5F-5ED3-1EF2-8C55463BD71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4545" y="5090075"/>
            <a:ext cx="260587" cy="211561"/>
          </a:xfrm>
          <a:prstGeom prst="rect">
            <a:avLst/>
          </a:prstGeom>
        </p:spPr>
      </p:pic>
      <p:pic>
        <p:nvPicPr>
          <p:cNvPr id="38" name="Picture 37">
            <a:extLst>
              <a:ext uri="{FF2B5EF4-FFF2-40B4-BE49-F238E27FC236}">
                <a16:creationId xmlns:a16="http://schemas.microsoft.com/office/drawing/2014/main" id="{E61F0A0E-CA22-C649-F088-049632D0FEF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73940" y="4491594"/>
            <a:ext cx="267093" cy="213674"/>
          </a:xfrm>
          <a:prstGeom prst="rect">
            <a:avLst/>
          </a:prstGeom>
        </p:spPr>
      </p:pic>
      <p:pic>
        <p:nvPicPr>
          <p:cNvPr id="39" name="Picture 38">
            <a:extLst>
              <a:ext uri="{FF2B5EF4-FFF2-40B4-BE49-F238E27FC236}">
                <a16:creationId xmlns:a16="http://schemas.microsoft.com/office/drawing/2014/main" id="{1C58AE78-EC8E-6E07-C646-51F69E84701F}"/>
              </a:ext>
            </a:extLst>
          </p:cNvPr>
          <p:cNvPicPr>
            <a:picLocks noChangeAspect="1"/>
          </p:cNvPicPr>
          <p:nvPr userDrawn="1"/>
        </p:nvPicPr>
        <p:blipFill>
          <a:blip r:embed="rId5"/>
          <a:stretch>
            <a:fillRect/>
          </a:stretch>
        </p:blipFill>
        <p:spPr>
          <a:xfrm>
            <a:off x="2368025" y="5530686"/>
            <a:ext cx="260587" cy="260587"/>
          </a:xfrm>
          <a:prstGeom prst="rect">
            <a:avLst/>
          </a:prstGeom>
        </p:spPr>
      </p:pic>
      <p:pic>
        <p:nvPicPr>
          <p:cNvPr id="40" name="Picture 39">
            <a:extLst>
              <a:ext uri="{FF2B5EF4-FFF2-40B4-BE49-F238E27FC236}">
                <a16:creationId xmlns:a16="http://schemas.microsoft.com/office/drawing/2014/main" id="{F9438435-38A5-4D88-608F-C3AD7E30289B}"/>
              </a:ext>
            </a:extLst>
          </p:cNvPr>
          <p:cNvPicPr>
            <a:picLocks noChangeAspect="1"/>
          </p:cNvPicPr>
          <p:nvPr userDrawn="1"/>
        </p:nvPicPr>
        <p:blipFill>
          <a:blip r:embed="rId6"/>
          <a:stretch>
            <a:fillRect/>
          </a:stretch>
        </p:blipFill>
        <p:spPr>
          <a:xfrm>
            <a:off x="2368025" y="5076011"/>
            <a:ext cx="260587" cy="260587"/>
          </a:xfrm>
          <a:prstGeom prst="rect">
            <a:avLst/>
          </a:prstGeom>
        </p:spPr>
      </p:pic>
      <p:pic>
        <p:nvPicPr>
          <p:cNvPr id="41" name="Picture 40">
            <a:extLst>
              <a:ext uri="{FF2B5EF4-FFF2-40B4-BE49-F238E27FC236}">
                <a16:creationId xmlns:a16="http://schemas.microsoft.com/office/drawing/2014/main" id="{24F4BC91-610D-9C86-27A6-2A4CA2C5A0AB}"/>
              </a:ext>
            </a:extLst>
          </p:cNvPr>
          <p:cNvPicPr>
            <a:picLocks noChangeAspect="1"/>
          </p:cNvPicPr>
          <p:nvPr userDrawn="1"/>
        </p:nvPicPr>
        <p:blipFill>
          <a:blip r:embed="rId7"/>
          <a:stretch>
            <a:fillRect/>
          </a:stretch>
        </p:blipFill>
        <p:spPr>
          <a:xfrm>
            <a:off x="673940" y="5522099"/>
            <a:ext cx="295255" cy="290516"/>
          </a:xfrm>
          <a:prstGeom prst="rect">
            <a:avLst/>
          </a:prstGeom>
        </p:spPr>
      </p:pic>
      <p:sp>
        <p:nvSpPr>
          <p:cNvPr id="43" name="TextBox 42">
            <a:extLst>
              <a:ext uri="{FF2B5EF4-FFF2-40B4-BE49-F238E27FC236}">
                <a16:creationId xmlns:a16="http://schemas.microsoft.com/office/drawing/2014/main" id="{2DBE9519-D88E-1749-BDA7-352FC4E514E0}"/>
              </a:ext>
            </a:extLst>
          </p:cNvPr>
          <p:cNvSpPr txBox="1"/>
          <p:nvPr userDrawn="1"/>
        </p:nvSpPr>
        <p:spPr>
          <a:xfrm>
            <a:off x="960118" y="5447286"/>
            <a:ext cx="1285920" cy="358560"/>
          </a:xfrm>
          <a:prstGeom prst="rect">
            <a:avLst/>
          </a:prstGeom>
          <a:noFill/>
        </p:spPr>
        <p:txBody>
          <a:bodyPr wrap="square" rtlCol="0">
            <a:spAutoFit/>
          </a:bodyPr>
          <a:lstStyle/>
          <a:p>
            <a:pPr>
              <a:lnSpc>
                <a:spcPct val="150000"/>
              </a:lnSpc>
            </a:pPr>
            <a:r>
              <a:rPr lang="en-US" sz="1300" b="0" i="0" dirty="0">
                <a:solidFill>
                  <a:schemeClr val="bg1"/>
                </a:solidFill>
                <a:latin typeface="Montserrat Light" pitchFamily="2" charset="77"/>
              </a:rPr>
              <a:t>@NCDOT</a:t>
            </a:r>
          </a:p>
        </p:txBody>
      </p:sp>
      <p:sp>
        <p:nvSpPr>
          <p:cNvPr id="45" name="TextBox 44">
            <a:extLst>
              <a:ext uri="{FF2B5EF4-FFF2-40B4-BE49-F238E27FC236}">
                <a16:creationId xmlns:a16="http://schemas.microsoft.com/office/drawing/2014/main" id="{762154A0-A0B6-D570-EDCA-44FBC3370E33}"/>
              </a:ext>
            </a:extLst>
          </p:cNvPr>
          <p:cNvSpPr txBox="1"/>
          <p:nvPr userDrawn="1"/>
        </p:nvSpPr>
        <p:spPr>
          <a:xfrm>
            <a:off x="2681239" y="5013471"/>
            <a:ext cx="2095931" cy="358560"/>
          </a:xfrm>
          <a:prstGeom prst="rect">
            <a:avLst/>
          </a:prstGeom>
          <a:noFill/>
        </p:spPr>
        <p:txBody>
          <a:bodyPr wrap="square" rtlCol="0">
            <a:spAutoFit/>
          </a:bodyPr>
          <a:lstStyle/>
          <a:p>
            <a:pPr>
              <a:lnSpc>
                <a:spcPct val="150000"/>
              </a:lnSpc>
            </a:pPr>
            <a:r>
              <a:rPr lang="en-US" sz="1300" b="0" i="0" dirty="0">
                <a:solidFill>
                  <a:schemeClr val="bg1"/>
                </a:solidFill>
                <a:latin typeface="Montserrat Light" pitchFamily="2" charset="77"/>
              </a:rPr>
              <a:t>NCDOT</a:t>
            </a:r>
          </a:p>
        </p:txBody>
      </p:sp>
      <p:sp>
        <p:nvSpPr>
          <p:cNvPr id="46" name="TextBox 45">
            <a:extLst>
              <a:ext uri="{FF2B5EF4-FFF2-40B4-BE49-F238E27FC236}">
                <a16:creationId xmlns:a16="http://schemas.microsoft.com/office/drawing/2014/main" id="{DB6C3C3D-1C69-D5D9-E2A0-0B32DFDFEB69}"/>
              </a:ext>
            </a:extLst>
          </p:cNvPr>
          <p:cNvSpPr txBox="1"/>
          <p:nvPr userDrawn="1"/>
        </p:nvSpPr>
        <p:spPr>
          <a:xfrm>
            <a:off x="2681239" y="5435051"/>
            <a:ext cx="2095931" cy="358560"/>
          </a:xfrm>
          <a:prstGeom prst="rect">
            <a:avLst/>
          </a:prstGeom>
          <a:noFill/>
        </p:spPr>
        <p:txBody>
          <a:bodyPr wrap="square" rtlCol="0">
            <a:spAutoFit/>
          </a:bodyPr>
          <a:lstStyle/>
          <a:p>
            <a:pPr>
              <a:lnSpc>
                <a:spcPct val="150000"/>
              </a:lnSpc>
            </a:pPr>
            <a:r>
              <a:rPr lang="en-US" sz="1300" b="0" i="0" dirty="0" err="1">
                <a:solidFill>
                  <a:schemeClr val="bg1"/>
                </a:solidFill>
                <a:latin typeface="Montserrat Light" pitchFamily="2" charset="77"/>
              </a:rPr>
              <a:t>ncdotcom</a:t>
            </a:r>
            <a:endParaRPr lang="en-US" sz="1300" b="0" i="0" dirty="0">
              <a:solidFill>
                <a:schemeClr val="bg1"/>
              </a:solidFill>
              <a:latin typeface="Montserrat Light" pitchFamily="2" charset="77"/>
            </a:endParaRPr>
          </a:p>
        </p:txBody>
      </p:sp>
      <p:sp>
        <p:nvSpPr>
          <p:cNvPr id="49" name="Rectangle 48">
            <a:extLst>
              <a:ext uri="{FF2B5EF4-FFF2-40B4-BE49-F238E27FC236}">
                <a16:creationId xmlns:a16="http://schemas.microsoft.com/office/drawing/2014/main" id="{F47309D4-8481-3F44-1630-D48FFD705643}"/>
              </a:ext>
            </a:extLst>
          </p:cNvPr>
          <p:cNvSpPr/>
          <p:nvPr userDrawn="1"/>
        </p:nvSpPr>
        <p:spPr>
          <a:xfrm>
            <a:off x="1002650" y="2634843"/>
            <a:ext cx="2194560" cy="1077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Montserrat" pitchFamily="2" charset="77"/>
            </a:endParaRPr>
          </a:p>
        </p:txBody>
      </p:sp>
      <p:sp>
        <p:nvSpPr>
          <p:cNvPr id="51" name="Title 1">
            <a:extLst>
              <a:ext uri="{FF2B5EF4-FFF2-40B4-BE49-F238E27FC236}">
                <a16:creationId xmlns:a16="http://schemas.microsoft.com/office/drawing/2014/main" id="{F8D6BC6F-24AE-6EFC-3FAB-C7B63094440C}"/>
              </a:ext>
            </a:extLst>
          </p:cNvPr>
          <p:cNvSpPr txBox="1">
            <a:spLocks/>
          </p:cNvSpPr>
          <p:nvPr userDrawn="1"/>
        </p:nvSpPr>
        <p:spPr>
          <a:xfrm>
            <a:off x="903091" y="1860730"/>
            <a:ext cx="10615448" cy="565249"/>
          </a:xfrm>
          <a:prstGeom prst="rect">
            <a:avLst/>
          </a:prstGeom>
        </p:spPr>
        <p:txBody>
          <a:bodyPr>
            <a:noAutofit/>
          </a:bodyPr>
          <a:lstStyle>
            <a:lvl1pPr algn="l" defTabSz="914400" rtl="0" eaLnBrk="1" latinLnBrk="0" hangingPunct="1">
              <a:lnSpc>
                <a:spcPct val="90000"/>
              </a:lnSpc>
              <a:spcBef>
                <a:spcPct val="0"/>
              </a:spcBef>
              <a:buNone/>
              <a:defRPr sz="4400" b="1" kern="1200">
                <a:solidFill>
                  <a:srgbClr val="082940"/>
                </a:solidFill>
                <a:latin typeface="TransportNewMedium_gdi" pitchFamily="2" charset="77"/>
                <a:ea typeface="+mj-ea"/>
                <a:cs typeface="+mj-cs"/>
              </a:defRPr>
            </a:lvl1pPr>
          </a:lstStyle>
          <a:p>
            <a:r>
              <a:rPr lang="en-US" sz="3800" b="1" i="0" dirty="0">
                <a:solidFill>
                  <a:schemeClr val="bg1"/>
                </a:solidFill>
                <a:latin typeface="Montserrat" pitchFamily="2" charset="77"/>
              </a:rPr>
              <a:t>Contact Us</a:t>
            </a:r>
          </a:p>
        </p:txBody>
      </p:sp>
      <p:sp>
        <p:nvSpPr>
          <p:cNvPr id="3" name="Text Placeholder 2">
            <a:extLst>
              <a:ext uri="{FF2B5EF4-FFF2-40B4-BE49-F238E27FC236}">
                <a16:creationId xmlns:a16="http://schemas.microsoft.com/office/drawing/2014/main" id="{E58E7E8D-E3EF-205A-569A-AC9B67ED51AD}"/>
              </a:ext>
            </a:extLst>
          </p:cNvPr>
          <p:cNvSpPr>
            <a:spLocks noGrp="1"/>
          </p:cNvSpPr>
          <p:nvPr>
            <p:ph type="body" sz="quarter" idx="16" hasCustomPrompt="1"/>
          </p:nvPr>
        </p:nvSpPr>
        <p:spPr>
          <a:xfrm>
            <a:off x="6388100" y="3006725"/>
            <a:ext cx="5478449" cy="422275"/>
          </a:xfrm>
        </p:spPr>
        <p:txBody>
          <a:bodyPr/>
          <a:lstStyle>
            <a:lvl1pPr marL="0" indent="0">
              <a:buNone/>
              <a:defRPr>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ontserrat" panose="00000800000000000000" pitchFamily="2" charset="0"/>
              </a:rPr>
              <a:t>First Name</a:t>
            </a:r>
          </a:p>
        </p:txBody>
      </p:sp>
      <p:sp>
        <p:nvSpPr>
          <p:cNvPr id="19" name="Text Placeholder 2">
            <a:extLst>
              <a:ext uri="{FF2B5EF4-FFF2-40B4-BE49-F238E27FC236}">
                <a16:creationId xmlns:a16="http://schemas.microsoft.com/office/drawing/2014/main" id="{9E50309F-CA4A-872E-6F4B-BCBD75710DFF}"/>
              </a:ext>
            </a:extLst>
          </p:cNvPr>
          <p:cNvSpPr>
            <a:spLocks noGrp="1"/>
          </p:cNvSpPr>
          <p:nvPr>
            <p:ph type="body" sz="quarter" idx="17" hasCustomPrompt="1"/>
          </p:nvPr>
        </p:nvSpPr>
        <p:spPr>
          <a:xfrm>
            <a:off x="6400800" y="3362325"/>
            <a:ext cx="547844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n-lt"/>
              </a:rPr>
              <a:t>email@ncdot.gov</a:t>
            </a:r>
            <a:endParaRPr lang="en-US" dirty="0">
              <a:latin typeface="Montserrat" panose="00000800000000000000" pitchFamily="2" charset="0"/>
            </a:endParaRPr>
          </a:p>
        </p:txBody>
      </p:sp>
      <p:sp>
        <p:nvSpPr>
          <p:cNvPr id="20" name="Text Placeholder 2">
            <a:extLst>
              <a:ext uri="{FF2B5EF4-FFF2-40B4-BE49-F238E27FC236}">
                <a16:creationId xmlns:a16="http://schemas.microsoft.com/office/drawing/2014/main" id="{441A9FF9-49E4-B375-297A-B2579C25333E}"/>
              </a:ext>
            </a:extLst>
          </p:cNvPr>
          <p:cNvSpPr>
            <a:spLocks noGrp="1"/>
          </p:cNvSpPr>
          <p:nvPr>
            <p:ph type="body" sz="quarter" idx="18" hasCustomPrompt="1"/>
          </p:nvPr>
        </p:nvSpPr>
        <p:spPr>
          <a:xfrm>
            <a:off x="6400800" y="3692525"/>
            <a:ext cx="547844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n-lt"/>
              </a:rPr>
              <a:t>555-555-5555</a:t>
            </a:r>
            <a:endParaRPr lang="en-US" dirty="0">
              <a:latin typeface="Montserrat" panose="00000800000000000000" pitchFamily="2" charset="0"/>
            </a:endParaRPr>
          </a:p>
        </p:txBody>
      </p:sp>
      <p:sp>
        <p:nvSpPr>
          <p:cNvPr id="21" name="Text Placeholder 2">
            <a:extLst>
              <a:ext uri="{FF2B5EF4-FFF2-40B4-BE49-F238E27FC236}">
                <a16:creationId xmlns:a16="http://schemas.microsoft.com/office/drawing/2014/main" id="{E35AF40F-5851-4563-5F25-ECEAB73ACFBE}"/>
              </a:ext>
            </a:extLst>
          </p:cNvPr>
          <p:cNvSpPr>
            <a:spLocks noGrp="1"/>
          </p:cNvSpPr>
          <p:nvPr>
            <p:ph type="body" sz="quarter" idx="19" hasCustomPrompt="1"/>
          </p:nvPr>
        </p:nvSpPr>
        <p:spPr>
          <a:xfrm>
            <a:off x="966636" y="3016003"/>
            <a:ext cx="5270389" cy="422275"/>
          </a:xfrm>
        </p:spPr>
        <p:txBody>
          <a:bodyPr/>
          <a:lstStyle>
            <a:lvl1pPr marL="0" indent="0">
              <a:buNone/>
              <a:defRPr>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ontserrat" panose="00000800000000000000" pitchFamily="2" charset="0"/>
              </a:rPr>
              <a:t>First Name</a:t>
            </a:r>
          </a:p>
        </p:txBody>
      </p:sp>
      <p:sp>
        <p:nvSpPr>
          <p:cNvPr id="22" name="Text Placeholder 2">
            <a:extLst>
              <a:ext uri="{FF2B5EF4-FFF2-40B4-BE49-F238E27FC236}">
                <a16:creationId xmlns:a16="http://schemas.microsoft.com/office/drawing/2014/main" id="{6586AE87-0038-DBC7-6FCF-3CE4441B3F63}"/>
              </a:ext>
            </a:extLst>
          </p:cNvPr>
          <p:cNvSpPr>
            <a:spLocks noGrp="1"/>
          </p:cNvSpPr>
          <p:nvPr>
            <p:ph type="body" sz="quarter" idx="20" hasCustomPrompt="1"/>
          </p:nvPr>
        </p:nvSpPr>
        <p:spPr>
          <a:xfrm>
            <a:off x="979336" y="3371603"/>
            <a:ext cx="527038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n-lt"/>
              </a:rPr>
              <a:t>email@ncdot.gov</a:t>
            </a:r>
            <a:endParaRPr lang="en-US" dirty="0">
              <a:latin typeface="Montserrat" panose="00000800000000000000" pitchFamily="2" charset="0"/>
            </a:endParaRPr>
          </a:p>
        </p:txBody>
      </p:sp>
      <p:sp>
        <p:nvSpPr>
          <p:cNvPr id="23" name="Text Placeholder 2">
            <a:extLst>
              <a:ext uri="{FF2B5EF4-FFF2-40B4-BE49-F238E27FC236}">
                <a16:creationId xmlns:a16="http://schemas.microsoft.com/office/drawing/2014/main" id="{115F88FC-F83E-2E63-8585-170E5F4A26BC}"/>
              </a:ext>
            </a:extLst>
          </p:cNvPr>
          <p:cNvSpPr>
            <a:spLocks noGrp="1"/>
          </p:cNvSpPr>
          <p:nvPr>
            <p:ph type="body" sz="quarter" idx="21" hasCustomPrompt="1"/>
          </p:nvPr>
        </p:nvSpPr>
        <p:spPr>
          <a:xfrm>
            <a:off x="979336" y="3701803"/>
            <a:ext cx="527038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n-lt"/>
              </a:rPr>
              <a:t>555-555-5555</a:t>
            </a:r>
            <a:endParaRPr lang="en-US" dirty="0">
              <a:latin typeface="Montserrat" panose="00000800000000000000" pitchFamily="2" charset="0"/>
            </a:endParaRPr>
          </a:p>
        </p:txBody>
      </p:sp>
      <p:pic>
        <p:nvPicPr>
          <p:cNvPr id="29" name="Picture 28">
            <a:extLst>
              <a:ext uri="{FF2B5EF4-FFF2-40B4-BE49-F238E27FC236}">
                <a16:creationId xmlns:a16="http://schemas.microsoft.com/office/drawing/2014/main" id="{27EF236B-140B-1B29-58B2-8D0537193027}"/>
              </a:ext>
            </a:extLst>
          </p:cNvPr>
          <p:cNvPicPr>
            <a:picLocks noChangeAspect="1"/>
          </p:cNvPicPr>
          <p:nvPr userDrawn="1"/>
        </p:nvPicPr>
        <p:blipFill>
          <a:blip r:embed="rId8"/>
          <a:stretch>
            <a:fillRect/>
          </a:stretch>
        </p:blipFill>
        <p:spPr>
          <a:xfrm>
            <a:off x="4024293" y="5427173"/>
            <a:ext cx="371032" cy="371032"/>
          </a:xfrm>
          <a:prstGeom prst="rect">
            <a:avLst/>
          </a:prstGeom>
        </p:spPr>
      </p:pic>
      <p:sp>
        <p:nvSpPr>
          <p:cNvPr id="30" name="TextBox 29">
            <a:extLst>
              <a:ext uri="{FF2B5EF4-FFF2-40B4-BE49-F238E27FC236}">
                <a16:creationId xmlns:a16="http://schemas.microsoft.com/office/drawing/2014/main" id="{D5222D86-E4FE-EEE4-2A59-8F4622B61CF5}"/>
              </a:ext>
            </a:extLst>
          </p:cNvPr>
          <p:cNvSpPr txBox="1"/>
          <p:nvPr userDrawn="1"/>
        </p:nvSpPr>
        <p:spPr>
          <a:xfrm>
            <a:off x="4345687" y="5424380"/>
            <a:ext cx="1557650" cy="379078"/>
          </a:xfrm>
          <a:prstGeom prst="rect">
            <a:avLst/>
          </a:prstGeom>
          <a:noFill/>
        </p:spPr>
        <p:txBody>
          <a:bodyPr wrap="square" rtlCol="0">
            <a:spAutoFit/>
          </a:bodyPr>
          <a:lstStyle/>
          <a:p>
            <a:pPr>
              <a:lnSpc>
                <a:spcPct val="150000"/>
              </a:lnSpc>
            </a:pPr>
            <a:r>
              <a:rPr lang="en-US" sz="1400" b="0" i="0" dirty="0" err="1">
                <a:solidFill>
                  <a:schemeClr val="bg1"/>
                </a:solidFill>
                <a:latin typeface="Montserrat Light" pitchFamily="2" charset="77"/>
              </a:rPr>
              <a:t>ncdot_comm</a:t>
            </a:r>
            <a:endParaRPr lang="en-US" sz="1400" b="0" i="0" dirty="0">
              <a:solidFill>
                <a:schemeClr val="bg1"/>
              </a:solidFill>
              <a:latin typeface="Montserrat Light" pitchFamily="2" charset="77"/>
            </a:endParaRPr>
          </a:p>
        </p:txBody>
      </p:sp>
      <p:sp>
        <p:nvSpPr>
          <p:cNvPr id="31" name="TextBox 30">
            <a:extLst>
              <a:ext uri="{FF2B5EF4-FFF2-40B4-BE49-F238E27FC236}">
                <a16:creationId xmlns:a16="http://schemas.microsoft.com/office/drawing/2014/main" id="{E47DAF0D-906E-2DDA-92A9-6FBC4DBBD814}"/>
              </a:ext>
            </a:extLst>
          </p:cNvPr>
          <p:cNvSpPr txBox="1"/>
          <p:nvPr userDrawn="1"/>
        </p:nvSpPr>
        <p:spPr>
          <a:xfrm>
            <a:off x="4345686" y="4983853"/>
            <a:ext cx="2496275" cy="379078"/>
          </a:xfrm>
          <a:prstGeom prst="rect">
            <a:avLst/>
          </a:prstGeom>
          <a:noFill/>
        </p:spPr>
        <p:txBody>
          <a:bodyPr wrap="square" rtlCol="0">
            <a:spAutoFit/>
          </a:bodyPr>
          <a:lstStyle/>
          <a:p>
            <a:pPr>
              <a:lnSpc>
                <a:spcPct val="150000"/>
              </a:lnSpc>
            </a:pPr>
            <a:r>
              <a:rPr lang="en-US" sz="1400" b="0" i="0" dirty="0" err="1">
                <a:solidFill>
                  <a:schemeClr val="bg1"/>
                </a:solidFill>
                <a:latin typeface="Montserrat Light" pitchFamily="2" charset="77"/>
              </a:rPr>
              <a:t>NCDOTcommunications</a:t>
            </a:r>
            <a:endParaRPr lang="en-US" sz="1400" b="0" i="0" dirty="0">
              <a:solidFill>
                <a:schemeClr val="bg1"/>
              </a:solidFill>
              <a:latin typeface="Montserrat Light" pitchFamily="2" charset="77"/>
            </a:endParaRPr>
          </a:p>
        </p:txBody>
      </p:sp>
      <p:pic>
        <p:nvPicPr>
          <p:cNvPr id="32" name="Picture 31">
            <a:extLst>
              <a:ext uri="{FF2B5EF4-FFF2-40B4-BE49-F238E27FC236}">
                <a16:creationId xmlns:a16="http://schemas.microsoft.com/office/drawing/2014/main" id="{466DD490-2713-E904-ADFE-332BC610D904}"/>
              </a:ext>
            </a:extLst>
          </p:cNvPr>
          <p:cNvPicPr>
            <a:picLocks noChangeAspect="1"/>
          </p:cNvPicPr>
          <p:nvPr userDrawn="1"/>
        </p:nvPicPr>
        <p:blipFill>
          <a:blip r:embed="rId9"/>
          <a:stretch>
            <a:fillRect/>
          </a:stretch>
        </p:blipFill>
        <p:spPr>
          <a:xfrm>
            <a:off x="3955682" y="4963572"/>
            <a:ext cx="460808" cy="460808"/>
          </a:xfrm>
          <a:prstGeom prst="rect">
            <a:avLst/>
          </a:prstGeom>
        </p:spPr>
      </p:pic>
    </p:spTree>
    <p:extLst>
      <p:ext uri="{BB962C8B-B14F-4D97-AF65-F5344CB8AC3E}">
        <p14:creationId xmlns:p14="http://schemas.microsoft.com/office/powerpoint/2010/main" val="4194570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act Us-multiple contacts">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FCEC12A7-6A60-5309-4F75-9DC6B1F6C6D1}"/>
              </a:ext>
            </a:extLst>
          </p:cNvPr>
          <p:cNvPicPr>
            <a:picLocks noChangeAspect="1"/>
          </p:cNvPicPr>
          <p:nvPr userDrawn="1"/>
        </p:nvPicPr>
        <p:blipFill rotWithShape="1">
          <a:blip r:embed="rId2"/>
          <a:srcRect r="9568" b="31978"/>
          <a:stretch/>
        </p:blipFill>
        <p:spPr>
          <a:xfrm>
            <a:off x="0" y="-18288"/>
            <a:ext cx="12188952" cy="6876288"/>
          </a:xfrm>
          <a:prstGeom prst="rect">
            <a:avLst/>
          </a:prstGeom>
        </p:spPr>
      </p:pic>
      <p:sp>
        <p:nvSpPr>
          <p:cNvPr id="33" name="Text Placeholder 4">
            <a:extLst>
              <a:ext uri="{FF2B5EF4-FFF2-40B4-BE49-F238E27FC236}">
                <a16:creationId xmlns:a16="http://schemas.microsoft.com/office/drawing/2014/main" id="{D40490E3-9ACA-A37E-B32C-788800F3A69D}"/>
              </a:ext>
            </a:extLst>
          </p:cNvPr>
          <p:cNvSpPr>
            <a:spLocks noGrp="1"/>
          </p:cNvSpPr>
          <p:nvPr>
            <p:ph type="body" sz="quarter" idx="13" hasCustomPrompt="1"/>
          </p:nvPr>
        </p:nvSpPr>
        <p:spPr>
          <a:xfrm>
            <a:off x="965881" y="5036372"/>
            <a:ext cx="3169751" cy="554880"/>
          </a:xfrm>
        </p:spPr>
        <p:txBody>
          <a:bodyPr>
            <a:noAutofit/>
          </a:bodyPr>
          <a:lstStyle>
            <a:lvl1pPr marL="0" indent="0">
              <a:buFont typeface="Arial" panose="020B0604020202020204" pitchFamily="34" charset="0"/>
              <a:buNone/>
              <a:defRPr sz="1800" b="1" i="0">
                <a:solidFill>
                  <a:schemeClr val="bg1"/>
                </a:solidFill>
                <a:latin typeface="Montserrat" panose="00000800000000000000" pitchFamily="2" charset="0"/>
              </a:defRPr>
            </a:lvl1pPr>
            <a:lvl2pPr marL="557213" indent="-214313">
              <a:buFont typeface="Arial" panose="020B0604020202020204" pitchFamily="34" charset="0"/>
              <a:buChar char="•"/>
              <a:defRPr>
                <a:solidFill>
                  <a:srgbClr val="606165"/>
                </a:solidFill>
              </a:defRPr>
            </a:lvl2pPr>
            <a:lvl3pPr marL="857250" indent="-171450">
              <a:buFont typeface="Arial" panose="020B0604020202020204" pitchFamily="34" charset="0"/>
              <a:buChar char="•"/>
              <a:defRPr>
                <a:solidFill>
                  <a:srgbClr val="606165"/>
                </a:solidFill>
              </a:defRPr>
            </a:lvl3pPr>
            <a:lvl4pPr marL="1200150" indent="-171450">
              <a:buFont typeface="Arial" panose="020B0604020202020204" pitchFamily="34" charset="0"/>
              <a:buChar char="•"/>
              <a:defRPr>
                <a:solidFill>
                  <a:srgbClr val="606165"/>
                </a:solidFill>
              </a:defRPr>
            </a:lvl4pPr>
            <a:lvl5pPr marL="1543050" indent="-171450">
              <a:buFont typeface="Arial" panose="020B0604020202020204" pitchFamily="34" charset="0"/>
              <a:buChar char="•"/>
              <a:defRPr>
                <a:solidFill>
                  <a:srgbClr val="606165"/>
                </a:solidFill>
              </a:defRPr>
            </a:lvl5pPr>
          </a:lstStyle>
          <a:p>
            <a:pPr lvl="0"/>
            <a:r>
              <a:rPr lang="en-US" dirty="0" err="1"/>
              <a:t>ncdot.gov</a:t>
            </a:r>
            <a:endParaRPr lang="en-US" dirty="0"/>
          </a:p>
        </p:txBody>
      </p:sp>
      <p:sp>
        <p:nvSpPr>
          <p:cNvPr id="35" name="TextBox 34">
            <a:extLst>
              <a:ext uri="{FF2B5EF4-FFF2-40B4-BE49-F238E27FC236}">
                <a16:creationId xmlns:a16="http://schemas.microsoft.com/office/drawing/2014/main" id="{2074EDC5-E1D5-BF3A-B15B-FB990EE1C9C7}"/>
              </a:ext>
            </a:extLst>
          </p:cNvPr>
          <p:cNvSpPr txBox="1"/>
          <p:nvPr userDrawn="1"/>
        </p:nvSpPr>
        <p:spPr>
          <a:xfrm>
            <a:off x="960118" y="5518630"/>
            <a:ext cx="1285920" cy="379078"/>
          </a:xfrm>
          <a:prstGeom prst="rect">
            <a:avLst/>
          </a:prstGeom>
          <a:noFill/>
        </p:spPr>
        <p:txBody>
          <a:bodyPr wrap="square" rtlCol="0">
            <a:spAutoFit/>
          </a:bodyPr>
          <a:lstStyle/>
          <a:p>
            <a:pPr>
              <a:lnSpc>
                <a:spcPct val="150000"/>
              </a:lnSpc>
            </a:pPr>
            <a:r>
              <a:rPr lang="en-US" sz="1400" b="0" i="0" dirty="0">
                <a:solidFill>
                  <a:schemeClr val="bg1"/>
                </a:solidFill>
                <a:latin typeface="Montserrat Light" pitchFamily="2" charset="77"/>
              </a:rPr>
              <a:t>@NCDOT</a:t>
            </a:r>
          </a:p>
        </p:txBody>
      </p:sp>
      <p:pic>
        <p:nvPicPr>
          <p:cNvPr id="37" name="Picture 36">
            <a:extLst>
              <a:ext uri="{FF2B5EF4-FFF2-40B4-BE49-F238E27FC236}">
                <a16:creationId xmlns:a16="http://schemas.microsoft.com/office/drawing/2014/main" id="{FE0FCD33-9A5F-5ED3-1EF2-8C55463BD71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4545" y="5664058"/>
            <a:ext cx="260587" cy="211561"/>
          </a:xfrm>
          <a:prstGeom prst="rect">
            <a:avLst/>
          </a:prstGeom>
        </p:spPr>
      </p:pic>
      <p:pic>
        <p:nvPicPr>
          <p:cNvPr id="38" name="Picture 37">
            <a:extLst>
              <a:ext uri="{FF2B5EF4-FFF2-40B4-BE49-F238E27FC236}">
                <a16:creationId xmlns:a16="http://schemas.microsoft.com/office/drawing/2014/main" id="{E61F0A0E-CA22-C649-F088-049632D0FEF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73940" y="5065577"/>
            <a:ext cx="267093" cy="213674"/>
          </a:xfrm>
          <a:prstGeom prst="rect">
            <a:avLst/>
          </a:prstGeom>
        </p:spPr>
      </p:pic>
      <p:pic>
        <p:nvPicPr>
          <p:cNvPr id="39" name="Picture 38">
            <a:extLst>
              <a:ext uri="{FF2B5EF4-FFF2-40B4-BE49-F238E27FC236}">
                <a16:creationId xmlns:a16="http://schemas.microsoft.com/office/drawing/2014/main" id="{1C58AE78-EC8E-6E07-C646-51F69E84701F}"/>
              </a:ext>
            </a:extLst>
          </p:cNvPr>
          <p:cNvPicPr>
            <a:picLocks noChangeAspect="1"/>
          </p:cNvPicPr>
          <p:nvPr userDrawn="1"/>
        </p:nvPicPr>
        <p:blipFill>
          <a:blip r:embed="rId5"/>
          <a:stretch>
            <a:fillRect/>
          </a:stretch>
        </p:blipFill>
        <p:spPr>
          <a:xfrm>
            <a:off x="2368025" y="6104669"/>
            <a:ext cx="260587" cy="260587"/>
          </a:xfrm>
          <a:prstGeom prst="rect">
            <a:avLst/>
          </a:prstGeom>
        </p:spPr>
      </p:pic>
      <p:pic>
        <p:nvPicPr>
          <p:cNvPr id="40" name="Picture 39">
            <a:extLst>
              <a:ext uri="{FF2B5EF4-FFF2-40B4-BE49-F238E27FC236}">
                <a16:creationId xmlns:a16="http://schemas.microsoft.com/office/drawing/2014/main" id="{F9438435-38A5-4D88-608F-C3AD7E30289B}"/>
              </a:ext>
            </a:extLst>
          </p:cNvPr>
          <p:cNvPicPr>
            <a:picLocks noChangeAspect="1"/>
          </p:cNvPicPr>
          <p:nvPr userDrawn="1"/>
        </p:nvPicPr>
        <p:blipFill>
          <a:blip r:embed="rId6"/>
          <a:stretch>
            <a:fillRect/>
          </a:stretch>
        </p:blipFill>
        <p:spPr>
          <a:xfrm>
            <a:off x="2368025" y="5649994"/>
            <a:ext cx="260587" cy="260587"/>
          </a:xfrm>
          <a:prstGeom prst="rect">
            <a:avLst/>
          </a:prstGeom>
        </p:spPr>
      </p:pic>
      <p:pic>
        <p:nvPicPr>
          <p:cNvPr id="41" name="Picture 40">
            <a:extLst>
              <a:ext uri="{FF2B5EF4-FFF2-40B4-BE49-F238E27FC236}">
                <a16:creationId xmlns:a16="http://schemas.microsoft.com/office/drawing/2014/main" id="{24F4BC91-610D-9C86-27A6-2A4CA2C5A0AB}"/>
              </a:ext>
            </a:extLst>
          </p:cNvPr>
          <p:cNvPicPr>
            <a:picLocks noChangeAspect="1"/>
          </p:cNvPicPr>
          <p:nvPr userDrawn="1"/>
        </p:nvPicPr>
        <p:blipFill>
          <a:blip r:embed="rId7"/>
          <a:stretch>
            <a:fillRect/>
          </a:stretch>
        </p:blipFill>
        <p:spPr>
          <a:xfrm>
            <a:off x="673940" y="6096082"/>
            <a:ext cx="295255" cy="290516"/>
          </a:xfrm>
          <a:prstGeom prst="rect">
            <a:avLst/>
          </a:prstGeom>
        </p:spPr>
      </p:pic>
      <p:sp>
        <p:nvSpPr>
          <p:cNvPr id="43" name="TextBox 42">
            <a:extLst>
              <a:ext uri="{FF2B5EF4-FFF2-40B4-BE49-F238E27FC236}">
                <a16:creationId xmlns:a16="http://schemas.microsoft.com/office/drawing/2014/main" id="{2DBE9519-D88E-1749-BDA7-352FC4E514E0}"/>
              </a:ext>
            </a:extLst>
          </p:cNvPr>
          <p:cNvSpPr txBox="1"/>
          <p:nvPr userDrawn="1"/>
        </p:nvSpPr>
        <p:spPr>
          <a:xfrm>
            <a:off x="960118" y="5991773"/>
            <a:ext cx="1285920" cy="379078"/>
          </a:xfrm>
          <a:prstGeom prst="rect">
            <a:avLst/>
          </a:prstGeom>
          <a:noFill/>
        </p:spPr>
        <p:txBody>
          <a:bodyPr wrap="square" rtlCol="0">
            <a:spAutoFit/>
          </a:bodyPr>
          <a:lstStyle/>
          <a:p>
            <a:pPr>
              <a:lnSpc>
                <a:spcPct val="150000"/>
              </a:lnSpc>
            </a:pPr>
            <a:r>
              <a:rPr lang="en-US" sz="1400" b="0" i="0" dirty="0">
                <a:solidFill>
                  <a:schemeClr val="bg1"/>
                </a:solidFill>
                <a:latin typeface="Montserrat Light" pitchFamily="2" charset="77"/>
              </a:rPr>
              <a:t>@NCDOT</a:t>
            </a:r>
          </a:p>
        </p:txBody>
      </p:sp>
      <p:sp>
        <p:nvSpPr>
          <p:cNvPr id="45" name="TextBox 44">
            <a:extLst>
              <a:ext uri="{FF2B5EF4-FFF2-40B4-BE49-F238E27FC236}">
                <a16:creationId xmlns:a16="http://schemas.microsoft.com/office/drawing/2014/main" id="{762154A0-A0B6-D570-EDCA-44FBC3370E33}"/>
              </a:ext>
            </a:extLst>
          </p:cNvPr>
          <p:cNvSpPr txBox="1"/>
          <p:nvPr userDrawn="1"/>
        </p:nvSpPr>
        <p:spPr>
          <a:xfrm>
            <a:off x="2681239" y="5576501"/>
            <a:ext cx="2095931" cy="379078"/>
          </a:xfrm>
          <a:prstGeom prst="rect">
            <a:avLst/>
          </a:prstGeom>
          <a:noFill/>
        </p:spPr>
        <p:txBody>
          <a:bodyPr wrap="square" rtlCol="0">
            <a:spAutoFit/>
          </a:bodyPr>
          <a:lstStyle/>
          <a:p>
            <a:pPr>
              <a:lnSpc>
                <a:spcPct val="150000"/>
              </a:lnSpc>
            </a:pPr>
            <a:r>
              <a:rPr lang="en-US" sz="1400" b="0" i="0" dirty="0">
                <a:solidFill>
                  <a:schemeClr val="bg1"/>
                </a:solidFill>
                <a:latin typeface="Montserrat Light" pitchFamily="2" charset="77"/>
              </a:rPr>
              <a:t>NCDOT</a:t>
            </a:r>
          </a:p>
        </p:txBody>
      </p:sp>
      <p:sp>
        <p:nvSpPr>
          <p:cNvPr id="46" name="TextBox 45">
            <a:extLst>
              <a:ext uri="{FF2B5EF4-FFF2-40B4-BE49-F238E27FC236}">
                <a16:creationId xmlns:a16="http://schemas.microsoft.com/office/drawing/2014/main" id="{DB6C3C3D-1C69-D5D9-E2A0-0B32DFDFEB69}"/>
              </a:ext>
            </a:extLst>
          </p:cNvPr>
          <p:cNvSpPr txBox="1"/>
          <p:nvPr userDrawn="1"/>
        </p:nvSpPr>
        <p:spPr>
          <a:xfrm>
            <a:off x="2681240" y="6011958"/>
            <a:ext cx="1191514" cy="379078"/>
          </a:xfrm>
          <a:prstGeom prst="rect">
            <a:avLst/>
          </a:prstGeom>
          <a:noFill/>
        </p:spPr>
        <p:txBody>
          <a:bodyPr wrap="square" rtlCol="0">
            <a:spAutoFit/>
          </a:bodyPr>
          <a:lstStyle/>
          <a:p>
            <a:pPr>
              <a:lnSpc>
                <a:spcPct val="150000"/>
              </a:lnSpc>
            </a:pPr>
            <a:r>
              <a:rPr lang="en-US" sz="1400" b="0" i="0" dirty="0" err="1">
                <a:solidFill>
                  <a:schemeClr val="bg1"/>
                </a:solidFill>
                <a:latin typeface="Montserrat Light" pitchFamily="2" charset="77"/>
              </a:rPr>
              <a:t>ncdotcom</a:t>
            </a:r>
            <a:endParaRPr lang="en-US" sz="1400" b="0" i="0" dirty="0">
              <a:solidFill>
                <a:schemeClr val="bg1"/>
              </a:solidFill>
              <a:latin typeface="Montserrat Light" pitchFamily="2" charset="77"/>
            </a:endParaRPr>
          </a:p>
        </p:txBody>
      </p:sp>
      <p:sp>
        <p:nvSpPr>
          <p:cNvPr id="51" name="Title 1">
            <a:extLst>
              <a:ext uri="{FF2B5EF4-FFF2-40B4-BE49-F238E27FC236}">
                <a16:creationId xmlns:a16="http://schemas.microsoft.com/office/drawing/2014/main" id="{F8D6BC6F-24AE-6EFC-3FAB-C7B63094440C}"/>
              </a:ext>
            </a:extLst>
          </p:cNvPr>
          <p:cNvSpPr txBox="1">
            <a:spLocks/>
          </p:cNvSpPr>
          <p:nvPr userDrawn="1"/>
        </p:nvSpPr>
        <p:spPr>
          <a:xfrm>
            <a:off x="903091" y="787749"/>
            <a:ext cx="10615448" cy="565249"/>
          </a:xfrm>
          <a:prstGeom prst="rect">
            <a:avLst/>
          </a:prstGeom>
        </p:spPr>
        <p:txBody>
          <a:bodyPr>
            <a:noAutofit/>
          </a:bodyPr>
          <a:lstStyle>
            <a:lvl1pPr algn="l" defTabSz="914400" rtl="0" eaLnBrk="1" latinLnBrk="0" hangingPunct="1">
              <a:lnSpc>
                <a:spcPct val="90000"/>
              </a:lnSpc>
              <a:spcBef>
                <a:spcPct val="0"/>
              </a:spcBef>
              <a:buNone/>
              <a:defRPr sz="4400" b="1" kern="1200">
                <a:solidFill>
                  <a:srgbClr val="082940"/>
                </a:solidFill>
                <a:latin typeface="TransportNewMedium_gdi" pitchFamily="2" charset="77"/>
                <a:ea typeface="+mj-ea"/>
                <a:cs typeface="+mj-cs"/>
              </a:defRPr>
            </a:lvl1pPr>
          </a:lstStyle>
          <a:p>
            <a:r>
              <a:rPr lang="en-US" sz="3800" b="1" i="0" dirty="0">
                <a:solidFill>
                  <a:schemeClr val="bg1"/>
                </a:solidFill>
                <a:latin typeface="Montserrat" pitchFamily="2" charset="77"/>
              </a:rPr>
              <a:t>Contact Us</a:t>
            </a:r>
          </a:p>
        </p:txBody>
      </p:sp>
      <p:sp>
        <p:nvSpPr>
          <p:cNvPr id="18" name="Text Placeholder 2">
            <a:extLst>
              <a:ext uri="{FF2B5EF4-FFF2-40B4-BE49-F238E27FC236}">
                <a16:creationId xmlns:a16="http://schemas.microsoft.com/office/drawing/2014/main" id="{69F11D5A-4FEB-BBF6-91A9-4F1E2F2906F8}"/>
              </a:ext>
            </a:extLst>
          </p:cNvPr>
          <p:cNvSpPr>
            <a:spLocks noGrp="1"/>
          </p:cNvSpPr>
          <p:nvPr>
            <p:ph type="body" sz="quarter" idx="16" hasCustomPrompt="1"/>
          </p:nvPr>
        </p:nvSpPr>
        <p:spPr>
          <a:xfrm>
            <a:off x="6388100" y="2211592"/>
            <a:ext cx="5478449" cy="422275"/>
          </a:xfrm>
        </p:spPr>
        <p:txBody>
          <a:bodyPr/>
          <a:lstStyle>
            <a:lvl1pPr marL="0" indent="0">
              <a:buNone/>
              <a:defRPr>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ontserrat" panose="00000800000000000000" pitchFamily="2" charset="0"/>
              </a:rPr>
              <a:t>First Name</a:t>
            </a:r>
          </a:p>
        </p:txBody>
      </p:sp>
      <p:sp>
        <p:nvSpPr>
          <p:cNvPr id="19" name="Text Placeholder 2">
            <a:extLst>
              <a:ext uri="{FF2B5EF4-FFF2-40B4-BE49-F238E27FC236}">
                <a16:creationId xmlns:a16="http://schemas.microsoft.com/office/drawing/2014/main" id="{3E6E0B6A-9555-DA49-784C-6C760FD19C64}"/>
              </a:ext>
            </a:extLst>
          </p:cNvPr>
          <p:cNvSpPr>
            <a:spLocks noGrp="1"/>
          </p:cNvSpPr>
          <p:nvPr>
            <p:ph type="body" sz="quarter" idx="17" hasCustomPrompt="1"/>
          </p:nvPr>
        </p:nvSpPr>
        <p:spPr>
          <a:xfrm>
            <a:off x="6400800" y="2567192"/>
            <a:ext cx="547844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n-lt"/>
              </a:rPr>
              <a:t>email@ncdot.gov</a:t>
            </a:r>
            <a:endParaRPr lang="en-US" dirty="0">
              <a:latin typeface="Montserrat" panose="00000800000000000000" pitchFamily="2" charset="0"/>
            </a:endParaRPr>
          </a:p>
        </p:txBody>
      </p:sp>
      <p:sp>
        <p:nvSpPr>
          <p:cNvPr id="20" name="Text Placeholder 2">
            <a:extLst>
              <a:ext uri="{FF2B5EF4-FFF2-40B4-BE49-F238E27FC236}">
                <a16:creationId xmlns:a16="http://schemas.microsoft.com/office/drawing/2014/main" id="{D09CF7C7-F084-1E90-A274-23C1E2C45094}"/>
              </a:ext>
            </a:extLst>
          </p:cNvPr>
          <p:cNvSpPr>
            <a:spLocks noGrp="1"/>
          </p:cNvSpPr>
          <p:nvPr>
            <p:ph type="body" sz="quarter" idx="18" hasCustomPrompt="1"/>
          </p:nvPr>
        </p:nvSpPr>
        <p:spPr>
          <a:xfrm>
            <a:off x="6400800" y="2897392"/>
            <a:ext cx="547844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n-lt"/>
              </a:rPr>
              <a:t>555-555-5555</a:t>
            </a:r>
            <a:endParaRPr lang="en-US" dirty="0">
              <a:latin typeface="Montserrat" panose="00000800000000000000" pitchFamily="2" charset="0"/>
            </a:endParaRPr>
          </a:p>
        </p:txBody>
      </p:sp>
      <p:sp>
        <p:nvSpPr>
          <p:cNvPr id="21" name="Text Placeholder 2">
            <a:extLst>
              <a:ext uri="{FF2B5EF4-FFF2-40B4-BE49-F238E27FC236}">
                <a16:creationId xmlns:a16="http://schemas.microsoft.com/office/drawing/2014/main" id="{88447BFA-DE12-941E-40CA-BF5E53CF464D}"/>
              </a:ext>
            </a:extLst>
          </p:cNvPr>
          <p:cNvSpPr>
            <a:spLocks noGrp="1"/>
          </p:cNvSpPr>
          <p:nvPr>
            <p:ph type="body" sz="quarter" idx="19" hasCustomPrompt="1"/>
          </p:nvPr>
        </p:nvSpPr>
        <p:spPr>
          <a:xfrm>
            <a:off x="966636" y="2220870"/>
            <a:ext cx="5270389" cy="422275"/>
          </a:xfrm>
        </p:spPr>
        <p:txBody>
          <a:bodyPr/>
          <a:lstStyle>
            <a:lvl1pPr marL="0" indent="0">
              <a:buNone/>
              <a:defRPr>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ontserrat" panose="00000800000000000000" pitchFamily="2" charset="0"/>
              </a:rPr>
              <a:t>First Name</a:t>
            </a:r>
          </a:p>
        </p:txBody>
      </p:sp>
      <p:sp>
        <p:nvSpPr>
          <p:cNvPr id="22" name="Text Placeholder 2">
            <a:extLst>
              <a:ext uri="{FF2B5EF4-FFF2-40B4-BE49-F238E27FC236}">
                <a16:creationId xmlns:a16="http://schemas.microsoft.com/office/drawing/2014/main" id="{1812400E-BF6F-8783-F408-8F7A155DFBA5}"/>
              </a:ext>
            </a:extLst>
          </p:cNvPr>
          <p:cNvSpPr>
            <a:spLocks noGrp="1"/>
          </p:cNvSpPr>
          <p:nvPr>
            <p:ph type="body" sz="quarter" idx="20" hasCustomPrompt="1"/>
          </p:nvPr>
        </p:nvSpPr>
        <p:spPr>
          <a:xfrm>
            <a:off x="979336" y="2576470"/>
            <a:ext cx="527038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n-lt"/>
              </a:rPr>
              <a:t>email@ncdot.gov</a:t>
            </a:r>
            <a:endParaRPr lang="en-US" dirty="0">
              <a:latin typeface="Montserrat" panose="00000800000000000000" pitchFamily="2" charset="0"/>
            </a:endParaRPr>
          </a:p>
        </p:txBody>
      </p:sp>
      <p:sp>
        <p:nvSpPr>
          <p:cNvPr id="23" name="Text Placeholder 2">
            <a:extLst>
              <a:ext uri="{FF2B5EF4-FFF2-40B4-BE49-F238E27FC236}">
                <a16:creationId xmlns:a16="http://schemas.microsoft.com/office/drawing/2014/main" id="{4CB7CE07-E032-17E1-4B48-2DCEB6CEA0F9}"/>
              </a:ext>
            </a:extLst>
          </p:cNvPr>
          <p:cNvSpPr>
            <a:spLocks noGrp="1"/>
          </p:cNvSpPr>
          <p:nvPr>
            <p:ph type="body" sz="quarter" idx="21" hasCustomPrompt="1"/>
          </p:nvPr>
        </p:nvSpPr>
        <p:spPr>
          <a:xfrm>
            <a:off x="979336" y="2906670"/>
            <a:ext cx="527038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n-lt"/>
              </a:rPr>
              <a:t>555-555-5555</a:t>
            </a:r>
            <a:endParaRPr lang="en-US" dirty="0">
              <a:latin typeface="Montserrat" panose="00000800000000000000" pitchFamily="2" charset="0"/>
            </a:endParaRPr>
          </a:p>
        </p:txBody>
      </p:sp>
      <p:sp>
        <p:nvSpPr>
          <p:cNvPr id="24" name="Text Placeholder 2">
            <a:extLst>
              <a:ext uri="{FF2B5EF4-FFF2-40B4-BE49-F238E27FC236}">
                <a16:creationId xmlns:a16="http://schemas.microsoft.com/office/drawing/2014/main" id="{7F6FA4CB-8448-54E5-1AB1-024A076BC461}"/>
              </a:ext>
            </a:extLst>
          </p:cNvPr>
          <p:cNvSpPr>
            <a:spLocks noGrp="1"/>
          </p:cNvSpPr>
          <p:nvPr>
            <p:ph type="body" sz="quarter" idx="22" hasCustomPrompt="1"/>
          </p:nvPr>
        </p:nvSpPr>
        <p:spPr>
          <a:xfrm>
            <a:off x="6389424" y="3715720"/>
            <a:ext cx="5478449" cy="422275"/>
          </a:xfrm>
        </p:spPr>
        <p:txBody>
          <a:bodyPr/>
          <a:lstStyle>
            <a:lvl1pPr marL="0" indent="0">
              <a:buNone/>
              <a:defRPr>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ontserrat" panose="00000800000000000000" pitchFamily="2" charset="0"/>
              </a:rPr>
              <a:t>First Name</a:t>
            </a:r>
          </a:p>
        </p:txBody>
      </p:sp>
      <p:sp>
        <p:nvSpPr>
          <p:cNvPr id="25" name="Text Placeholder 2">
            <a:extLst>
              <a:ext uri="{FF2B5EF4-FFF2-40B4-BE49-F238E27FC236}">
                <a16:creationId xmlns:a16="http://schemas.microsoft.com/office/drawing/2014/main" id="{FAF53386-09F0-DD8F-CBAC-2BC78CE38718}"/>
              </a:ext>
            </a:extLst>
          </p:cNvPr>
          <p:cNvSpPr>
            <a:spLocks noGrp="1"/>
          </p:cNvSpPr>
          <p:nvPr>
            <p:ph type="body" sz="quarter" idx="23" hasCustomPrompt="1"/>
          </p:nvPr>
        </p:nvSpPr>
        <p:spPr>
          <a:xfrm>
            <a:off x="6402124" y="4071320"/>
            <a:ext cx="547844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n-lt"/>
              </a:rPr>
              <a:t>email@ncdot.gov</a:t>
            </a:r>
            <a:endParaRPr lang="en-US" dirty="0">
              <a:latin typeface="Montserrat" panose="00000800000000000000" pitchFamily="2" charset="0"/>
            </a:endParaRPr>
          </a:p>
        </p:txBody>
      </p:sp>
      <p:sp>
        <p:nvSpPr>
          <p:cNvPr id="26" name="Text Placeholder 2">
            <a:extLst>
              <a:ext uri="{FF2B5EF4-FFF2-40B4-BE49-F238E27FC236}">
                <a16:creationId xmlns:a16="http://schemas.microsoft.com/office/drawing/2014/main" id="{07F96E98-B0E9-BF73-40B2-0C0B0CE00A1F}"/>
              </a:ext>
            </a:extLst>
          </p:cNvPr>
          <p:cNvSpPr>
            <a:spLocks noGrp="1"/>
          </p:cNvSpPr>
          <p:nvPr>
            <p:ph type="body" sz="quarter" idx="24" hasCustomPrompt="1"/>
          </p:nvPr>
        </p:nvSpPr>
        <p:spPr>
          <a:xfrm>
            <a:off x="6402124" y="4401520"/>
            <a:ext cx="547844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n-lt"/>
              </a:rPr>
              <a:t>555-555-5555</a:t>
            </a:r>
            <a:endParaRPr lang="en-US" dirty="0">
              <a:latin typeface="Montserrat" panose="00000800000000000000" pitchFamily="2" charset="0"/>
            </a:endParaRPr>
          </a:p>
        </p:txBody>
      </p:sp>
      <p:sp>
        <p:nvSpPr>
          <p:cNvPr id="27" name="Text Placeholder 2">
            <a:extLst>
              <a:ext uri="{FF2B5EF4-FFF2-40B4-BE49-F238E27FC236}">
                <a16:creationId xmlns:a16="http://schemas.microsoft.com/office/drawing/2014/main" id="{EB65B44E-65D7-CFB1-116E-98AD7316142B}"/>
              </a:ext>
            </a:extLst>
          </p:cNvPr>
          <p:cNvSpPr>
            <a:spLocks noGrp="1"/>
          </p:cNvSpPr>
          <p:nvPr>
            <p:ph type="body" sz="quarter" idx="25" hasCustomPrompt="1"/>
          </p:nvPr>
        </p:nvSpPr>
        <p:spPr>
          <a:xfrm>
            <a:off x="967960" y="3724998"/>
            <a:ext cx="5270389" cy="422275"/>
          </a:xfrm>
        </p:spPr>
        <p:txBody>
          <a:bodyPr/>
          <a:lstStyle>
            <a:lvl1pPr marL="0" indent="0">
              <a:buNone/>
              <a:defRPr>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ontserrat" panose="00000800000000000000" pitchFamily="2" charset="0"/>
              </a:rPr>
              <a:t>First Name</a:t>
            </a:r>
          </a:p>
        </p:txBody>
      </p:sp>
      <p:sp>
        <p:nvSpPr>
          <p:cNvPr id="28" name="Text Placeholder 2">
            <a:extLst>
              <a:ext uri="{FF2B5EF4-FFF2-40B4-BE49-F238E27FC236}">
                <a16:creationId xmlns:a16="http://schemas.microsoft.com/office/drawing/2014/main" id="{54B561C0-E762-B1DF-A145-734BB98BB480}"/>
              </a:ext>
            </a:extLst>
          </p:cNvPr>
          <p:cNvSpPr>
            <a:spLocks noGrp="1"/>
          </p:cNvSpPr>
          <p:nvPr>
            <p:ph type="body" sz="quarter" idx="26" hasCustomPrompt="1"/>
          </p:nvPr>
        </p:nvSpPr>
        <p:spPr>
          <a:xfrm>
            <a:off x="980660" y="4080598"/>
            <a:ext cx="527038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n-lt"/>
              </a:rPr>
              <a:t>email@ncdot.gov</a:t>
            </a:r>
            <a:endParaRPr lang="en-US" dirty="0">
              <a:latin typeface="Montserrat" panose="00000800000000000000" pitchFamily="2" charset="0"/>
            </a:endParaRPr>
          </a:p>
        </p:txBody>
      </p:sp>
      <p:sp>
        <p:nvSpPr>
          <p:cNvPr id="29" name="Text Placeholder 2">
            <a:extLst>
              <a:ext uri="{FF2B5EF4-FFF2-40B4-BE49-F238E27FC236}">
                <a16:creationId xmlns:a16="http://schemas.microsoft.com/office/drawing/2014/main" id="{9FD77ACB-A050-C5ED-3846-9DD4258BB9C0}"/>
              </a:ext>
            </a:extLst>
          </p:cNvPr>
          <p:cNvSpPr>
            <a:spLocks noGrp="1"/>
          </p:cNvSpPr>
          <p:nvPr>
            <p:ph type="body" sz="quarter" idx="27" hasCustomPrompt="1"/>
          </p:nvPr>
        </p:nvSpPr>
        <p:spPr>
          <a:xfrm>
            <a:off x="980660" y="4410798"/>
            <a:ext cx="527038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n-lt"/>
              </a:rPr>
              <a:t>555-555-5555</a:t>
            </a:r>
            <a:endParaRPr lang="en-US" dirty="0">
              <a:latin typeface="Montserrat" panose="00000800000000000000" pitchFamily="2" charset="0"/>
            </a:endParaRPr>
          </a:p>
        </p:txBody>
      </p:sp>
      <p:sp>
        <p:nvSpPr>
          <p:cNvPr id="30" name="Rectangle 29">
            <a:extLst>
              <a:ext uri="{FF2B5EF4-FFF2-40B4-BE49-F238E27FC236}">
                <a16:creationId xmlns:a16="http://schemas.microsoft.com/office/drawing/2014/main" id="{A2E265B9-B6E1-4F9D-4188-0DEB143CEAA7}"/>
              </a:ext>
            </a:extLst>
          </p:cNvPr>
          <p:cNvSpPr/>
          <p:nvPr userDrawn="1"/>
        </p:nvSpPr>
        <p:spPr>
          <a:xfrm>
            <a:off x="1032205" y="1554672"/>
            <a:ext cx="2194560" cy="1077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Montserrat" pitchFamily="2" charset="77"/>
            </a:endParaRPr>
          </a:p>
        </p:txBody>
      </p:sp>
      <p:pic>
        <p:nvPicPr>
          <p:cNvPr id="3" name="Picture 2">
            <a:extLst>
              <a:ext uri="{FF2B5EF4-FFF2-40B4-BE49-F238E27FC236}">
                <a16:creationId xmlns:a16="http://schemas.microsoft.com/office/drawing/2014/main" id="{20467C53-0D23-9C00-187D-A26510F32FE3}"/>
              </a:ext>
            </a:extLst>
          </p:cNvPr>
          <p:cNvPicPr>
            <a:picLocks noChangeAspect="1"/>
          </p:cNvPicPr>
          <p:nvPr userDrawn="1"/>
        </p:nvPicPr>
        <p:blipFill>
          <a:blip r:embed="rId8"/>
          <a:stretch>
            <a:fillRect/>
          </a:stretch>
        </p:blipFill>
        <p:spPr>
          <a:xfrm>
            <a:off x="4024293" y="6015566"/>
            <a:ext cx="371032" cy="371032"/>
          </a:xfrm>
          <a:prstGeom prst="rect">
            <a:avLst/>
          </a:prstGeom>
        </p:spPr>
      </p:pic>
      <p:sp>
        <p:nvSpPr>
          <p:cNvPr id="32" name="TextBox 31">
            <a:extLst>
              <a:ext uri="{FF2B5EF4-FFF2-40B4-BE49-F238E27FC236}">
                <a16:creationId xmlns:a16="http://schemas.microsoft.com/office/drawing/2014/main" id="{B98985FE-EC86-5787-4A29-7104985EABF0}"/>
              </a:ext>
            </a:extLst>
          </p:cNvPr>
          <p:cNvSpPr txBox="1"/>
          <p:nvPr userDrawn="1"/>
        </p:nvSpPr>
        <p:spPr>
          <a:xfrm>
            <a:off x="4329785" y="6012773"/>
            <a:ext cx="1557650" cy="379078"/>
          </a:xfrm>
          <a:prstGeom prst="rect">
            <a:avLst/>
          </a:prstGeom>
          <a:noFill/>
        </p:spPr>
        <p:txBody>
          <a:bodyPr wrap="square" rtlCol="0">
            <a:spAutoFit/>
          </a:bodyPr>
          <a:lstStyle/>
          <a:p>
            <a:pPr>
              <a:lnSpc>
                <a:spcPct val="150000"/>
              </a:lnSpc>
            </a:pPr>
            <a:r>
              <a:rPr lang="en-US" sz="1400" b="0" i="0" dirty="0" err="1">
                <a:solidFill>
                  <a:schemeClr val="bg1"/>
                </a:solidFill>
                <a:latin typeface="Montserrat Light" pitchFamily="2" charset="77"/>
              </a:rPr>
              <a:t>ncdot_comm</a:t>
            </a:r>
            <a:endParaRPr lang="en-US" sz="1400" b="0" i="0" dirty="0">
              <a:solidFill>
                <a:schemeClr val="bg1"/>
              </a:solidFill>
              <a:latin typeface="Montserrat Light" pitchFamily="2" charset="77"/>
            </a:endParaRPr>
          </a:p>
        </p:txBody>
      </p:sp>
      <p:sp>
        <p:nvSpPr>
          <p:cNvPr id="34" name="TextBox 33">
            <a:extLst>
              <a:ext uri="{FF2B5EF4-FFF2-40B4-BE49-F238E27FC236}">
                <a16:creationId xmlns:a16="http://schemas.microsoft.com/office/drawing/2014/main" id="{1CD0A0AC-14E9-5498-E153-4E08B5D4C4A7}"/>
              </a:ext>
            </a:extLst>
          </p:cNvPr>
          <p:cNvSpPr txBox="1"/>
          <p:nvPr userDrawn="1"/>
        </p:nvSpPr>
        <p:spPr>
          <a:xfrm>
            <a:off x="4329784" y="5572246"/>
            <a:ext cx="2496275" cy="379078"/>
          </a:xfrm>
          <a:prstGeom prst="rect">
            <a:avLst/>
          </a:prstGeom>
          <a:noFill/>
        </p:spPr>
        <p:txBody>
          <a:bodyPr wrap="square" rtlCol="0">
            <a:spAutoFit/>
          </a:bodyPr>
          <a:lstStyle/>
          <a:p>
            <a:pPr>
              <a:lnSpc>
                <a:spcPct val="150000"/>
              </a:lnSpc>
            </a:pPr>
            <a:r>
              <a:rPr lang="en-US" sz="1400" b="0" i="0" dirty="0" err="1">
                <a:solidFill>
                  <a:schemeClr val="bg1"/>
                </a:solidFill>
                <a:latin typeface="Montserrat Light" pitchFamily="2" charset="77"/>
              </a:rPr>
              <a:t>NCDOTcommunications</a:t>
            </a:r>
            <a:endParaRPr lang="en-US" sz="1400" b="0" i="0" dirty="0">
              <a:solidFill>
                <a:schemeClr val="bg1"/>
              </a:solidFill>
              <a:latin typeface="Montserrat Light" pitchFamily="2" charset="77"/>
            </a:endParaRPr>
          </a:p>
        </p:txBody>
      </p:sp>
      <p:pic>
        <p:nvPicPr>
          <p:cNvPr id="5" name="Picture 4">
            <a:extLst>
              <a:ext uri="{FF2B5EF4-FFF2-40B4-BE49-F238E27FC236}">
                <a16:creationId xmlns:a16="http://schemas.microsoft.com/office/drawing/2014/main" id="{DFAA55E6-9FB9-14E0-E56C-12CE556385F8}"/>
              </a:ext>
            </a:extLst>
          </p:cNvPr>
          <p:cNvPicPr>
            <a:picLocks noChangeAspect="1"/>
          </p:cNvPicPr>
          <p:nvPr userDrawn="1"/>
        </p:nvPicPr>
        <p:blipFill>
          <a:blip r:embed="rId9"/>
          <a:stretch>
            <a:fillRect/>
          </a:stretch>
        </p:blipFill>
        <p:spPr>
          <a:xfrm>
            <a:off x="3955682" y="5551965"/>
            <a:ext cx="460808" cy="460808"/>
          </a:xfrm>
          <a:prstGeom prst="rect">
            <a:avLst/>
          </a:prstGeom>
        </p:spPr>
      </p:pic>
    </p:spTree>
    <p:extLst>
      <p:ext uri="{BB962C8B-B14F-4D97-AF65-F5344CB8AC3E}">
        <p14:creationId xmlns:p14="http://schemas.microsoft.com/office/powerpoint/2010/main" val="5947805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646264-0739-C8AC-DEDB-4BD95D9223D3}"/>
              </a:ext>
            </a:extLst>
          </p:cNvPr>
          <p:cNvPicPr>
            <a:picLocks noChangeAspect="1"/>
          </p:cNvPicPr>
          <p:nvPr userDrawn="1"/>
        </p:nvPicPr>
        <p:blipFill rotWithShape="1">
          <a:blip r:embed="rId2"/>
          <a:srcRect r="9568" b="31978"/>
          <a:stretch/>
        </p:blipFill>
        <p:spPr>
          <a:xfrm>
            <a:off x="1524" y="-9144"/>
            <a:ext cx="12188952" cy="6876288"/>
          </a:xfrm>
          <a:prstGeom prst="rect">
            <a:avLst/>
          </a:prstGeom>
        </p:spPr>
      </p:pic>
      <p:sp>
        <p:nvSpPr>
          <p:cNvPr id="12" name="Rectangle 11">
            <a:extLst>
              <a:ext uri="{FF2B5EF4-FFF2-40B4-BE49-F238E27FC236}">
                <a16:creationId xmlns:a16="http://schemas.microsoft.com/office/drawing/2014/main" id="{5C63CEC2-73F1-E249-9932-47009EB79E84}"/>
              </a:ext>
            </a:extLst>
          </p:cNvPr>
          <p:cNvSpPr/>
          <p:nvPr userDrawn="1"/>
        </p:nvSpPr>
        <p:spPr>
          <a:xfrm>
            <a:off x="4998720" y="3732704"/>
            <a:ext cx="2194560" cy="1077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Montserrat" pitchFamily="2" charset="77"/>
            </a:endParaRPr>
          </a:p>
        </p:txBody>
      </p:sp>
      <p:sp>
        <p:nvSpPr>
          <p:cNvPr id="4" name="TextBox 3">
            <a:extLst>
              <a:ext uri="{FF2B5EF4-FFF2-40B4-BE49-F238E27FC236}">
                <a16:creationId xmlns:a16="http://schemas.microsoft.com/office/drawing/2014/main" id="{9BB465C8-35EB-544D-B744-7871A6117FA2}"/>
              </a:ext>
            </a:extLst>
          </p:cNvPr>
          <p:cNvSpPr txBox="1"/>
          <p:nvPr/>
        </p:nvSpPr>
        <p:spPr>
          <a:xfrm>
            <a:off x="2" y="2825210"/>
            <a:ext cx="12191999" cy="861774"/>
          </a:xfrm>
          <a:prstGeom prst="rect">
            <a:avLst/>
          </a:prstGeom>
          <a:noFill/>
        </p:spPr>
        <p:txBody>
          <a:bodyPr wrap="square" rtlCol="0" anchor="t">
            <a:noAutofit/>
          </a:bodyPr>
          <a:lstStyle/>
          <a:p>
            <a:pPr algn="ctr"/>
            <a:r>
              <a:rPr lang="en-US" sz="3800" b="1" i="0" dirty="0">
                <a:solidFill>
                  <a:schemeClr val="bg1"/>
                </a:solidFill>
                <a:latin typeface="Montserrat" pitchFamily="2" charset="77"/>
              </a:rPr>
              <a:t>Thank you!</a:t>
            </a:r>
          </a:p>
        </p:txBody>
      </p:sp>
    </p:spTree>
    <p:extLst>
      <p:ext uri="{BB962C8B-B14F-4D97-AF65-F5344CB8AC3E}">
        <p14:creationId xmlns:p14="http://schemas.microsoft.com/office/powerpoint/2010/main" val="29102092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Section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191D083-BEF8-FE6B-186B-B59324D927B5}"/>
              </a:ext>
            </a:extLst>
          </p:cNvPr>
          <p:cNvPicPr>
            <a:picLocks noChangeAspect="1"/>
          </p:cNvPicPr>
          <p:nvPr userDrawn="1"/>
        </p:nvPicPr>
        <p:blipFill rotWithShape="1">
          <a:blip r:embed="rId2"/>
          <a:srcRect r="9568" b="31978"/>
          <a:stretch/>
        </p:blipFill>
        <p:spPr>
          <a:xfrm>
            <a:off x="1524" y="-9144"/>
            <a:ext cx="12188952" cy="6876288"/>
          </a:xfrm>
          <a:prstGeom prst="rect">
            <a:avLst/>
          </a:prstGeom>
        </p:spPr>
      </p:pic>
      <p:pic>
        <p:nvPicPr>
          <p:cNvPr id="9" name="Picture 8">
            <a:extLst>
              <a:ext uri="{FF2B5EF4-FFF2-40B4-BE49-F238E27FC236}">
                <a16:creationId xmlns:a16="http://schemas.microsoft.com/office/drawing/2014/main" id="{6453E11F-8A72-62E0-F813-550BF4ADEE98}"/>
              </a:ext>
            </a:extLst>
          </p:cNvPr>
          <p:cNvPicPr>
            <a:picLocks noChangeAspect="1"/>
          </p:cNvPicPr>
          <p:nvPr userDrawn="1"/>
        </p:nvPicPr>
        <p:blipFill>
          <a:blip r:embed="rId3"/>
          <a:stretch>
            <a:fillRect/>
          </a:stretch>
        </p:blipFill>
        <p:spPr>
          <a:xfrm>
            <a:off x="3808472" y="1141472"/>
            <a:ext cx="4575057" cy="4575057"/>
          </a:xfrm>
          <a:prstGeom prst="rect">
            <a:avLst/>
          </a:prstGeom>
        </p:spPr>
      </p:pic>
    </p:spTree>
    <p:extLst>
      <p:ext uri="{BB962C8B-B14F-4D97-AF65-F5344CB8AC3E}">
        <p14:creationId xmlns:p14="http://schemas.microsoft.com/office/powerpoint/2010/main" val="29285177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 Two Lines (printer friend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552BCCA-E759-6960-62AC-4B6D8665B24A}"/>
              </a:ext>
            </a:extLst>
          </p:cNvPr>
          <p:cNvPicPr>
            <a:picLocks noChangeAspect="1"/>
          </p:cNvPicPr>
          <p:nvPr userDrawn="1"/>
        </p:nvPicPr>
        <p:blipFill rotWithShape="1">
          <a:blip r:embed="rId2"/>
          <a:srcRect r="9568" b="31978"/>
          <a:stretch/>
        </p:blipFill>
        <p:spPr>
          <a:xfrm>
            <a:off x="1524" y="-9144"/>
            <a:ext cx="12188952" cy="6876288"/>
          </a:xfrm>
          <a:prstGeom prst="rect">
            <a:avLst/>
          </a:prstGeom>
        </p:spPr>
      </p:pic>
      <p:sp>
        <p:nvSpPr>
          <p:cNvPr id="2" name="Title 1">
            <a:extLst>
              <a:ext uri="{FF2B5EF4-FFF2-40B4-BE49-F238E27FC236}">
                <a16:creationId xmlns:a16="http://schemas.microsoft.com/office/drawing/2014/main" id="{68DBA6A1-A578-41C1-8E73-BDD1597F3C58}"/>
              </a:ext>
            </a:extLst>
          </p:cNvPr>
          <p:cNvSpPr>
            <a:spLocks noGrp="1"/>
          </p:cNvSpPr>
          <p:nvPr>
            <p:ph type="ctrTitle" hasCustomPrompt="1"/>
          </p:nvPr>
        </p:nvSpPr>
        <p:spPr>
          <a:xfrm>
            <a:off x="546712" y="2159627"/>
            <a:ext cx="10992619" cy="1655762"/>
          </a:xfrm>
          <a:prstGeom prst="rect">
            <a:avLst/>
          </a:prstGeom>
        </p:spPr>
        <p:txBody>
          <a:bodyPr anchor="b">
            <a:noAutofit/>
          </a:bodyPr>
          <a:lstStyle>
            <a:lvl1pPr algn="l">
              <a:defRPr sz="3800" b="1" i="0">
                <a:solidFill>
                  <a:schemeClr val="bg1"/>
                </a:solidFill>
                <a:latin typeface="Montserrat" pitchFamily="2" charset="77"/>
              </a:defRPr>
            </a:lvl1pPr>
          </a:lstStyle>
          <a:p>
            <a:r>
              <a:rPr lang="en-US" dirty="0"/>
              <a:t>Presentation Title</a:t>
            </a:r>
            <a:br>
              <a:rPr lang="en-US" dirty="0"/>
            </a:br>
            <a:r>
              <a:rPr lang="en-US" dirty="0"/>
              <a:t>Goes Here</a:t>
            </a:r>
          </a:p>
        </p:txBody>
      </p:sp>
      <p:sp>
        <p:nvSpPr>
          <p:cNvPr id="3" name="Subtitle 2">
            <a:extLst>
              <a:ext uri="{FF2B5EF4-FFF2-40B4-BE49-F238E27FC236}">
                <a16:creationId xmlns:a16="http://schemas.microsoft.com/office/drawing/2014/main" id="{E0AB1A14-16FA-49D0-BA25-AC60DC43EFBA}"/>
              </a:ext>
            </a:extLst>
          </p:cNvPr>
          <p:cNvSpPr>
            <a:spLocks noGrp="1"/>
          </p:cNvSpPr>
          <p:nvPr>
            <p:ph type="subTitle" idx="1" hasCustomPrompt="1"/>
          </p:nvPr>
        </p:nvSpPr>
        <p:spPr>
          <a:xfrm>
            <a:off x="546713" y="3907464"/>
            <a:ext cx="10992617" cy="717525"/>
          </a:xfrm>
        </p:spPr>
        <p:txBody>
          <a:bodyPr>
            <a:noAutofit/>
          </a:bodyPr>
          <a:lstStyle>
            <a:lvl1pPr marL="0" indent="0" algn="l">
              <a:buNone/>
              <a:defRPr sz="1800" b="0" i="0">
                <a:solidFill>
                  <a:schemeClr val="bg1"/>
                </a:solidFill>
                <a:latin typeface="Montserrat Medium" panose="000006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or Presenter’s Name</a:t>
            </a:r>
          </a:p>
        </p:txBody>
      </p:sp>
      <p:sp>
        <p:nvSpPr>
          <p:cNvPr id="13" name="Text Placeholder 5">
            <a:extLst>
              <a:ext uri="{FF2B5EF4-FFF2-40B4-BE49-F238E27FC236}">
                <a16:creationId xmlns:a16="http://schemas.microsoft.com/office/drawing/2014/main" id="{6618D751-5473-6440-9CF8-FC835E9BB732}"/>
              </a:ext>
            </a:extLst>
          </p:cNvPr>
          <p:cNvSpPr>
            <a:spLocks noGrp="1"/>
          </p:cNvSpPr>
          <p:nvPr>
            <p:ph type="body" sz="quarter" idx="10" hasCustomPrompt="1"/>
          </p:nvPr>
        </p:nvSpPr>
        <p:spPr>
          <a:xfrm>
            <a:off x="544363" y="4726174"/>
            <a:ext cx="10994967" cy="345553"/>
          </a:xfrm>
        </p:spPr>
        <p:txBody>
          <a:bodyPr/>
          <a:lstStyle>
            <a:lvl1pPr marL="0" indent="0">
              <a:buNone/>
              <a:defRPr sz="1800">
                <a:solidFill>
                  <a:schemeClr val="bg1"/>
                </a:solidFill>
              </a:defRPr>
            </a:lvl1pPr>
          </a:lstStyle>
          <a:p>
            <a:pPr lvl="0"/>
            <a:r>
              <a:rPr lang="en-US" dirty="0"/>
              <a:t>Date goes here</a:t>
            </a:r>
          </a:p>
        </p:txBody>
      </p:sp>
      <p:sp>
        <p:nvSpPr>
          <p:cNvPr id="7" name="Subtitle 2">
            <a:extLst>
              <a:ext uri="{FF2B5EF4-FFF2-40B4-BE49-F238E27FC236}">
                <a16:creationId xmlns:a16="http://schemas.microsoft.com/office/drawing/2014/main" id="{4271D422-B0BF-9539-653A-B240AC3FD5F4}"/>
              </a:ext>
            </a:extLst>
          </p:cNvPr>
          <p:cNvSpPr txBox="1">
            <a:spLocks/>
          </p:cNvSpPr>
          <p:nvPr userDrawn="1"/>
        </p:nvSpPr>
        <p:spPr>
          <a:xfrm>
            <a:off x="565347" y="5885123"/>
            <a:ext cx="7088134" cy="71752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TransportNewLight_gdi"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82940"/>
                </a:solidFill>
                <a:latin typeface="TransportNewLight_gdi"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82940"/>
                </a:solidFill>
                <a:latin typeface="TransportNewLight_gdi"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82940"/>
                </a:solidFill>
                <a:latin typeface="TransportNewLight_gdi"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82940"/>
                </a:solidFill>
                <a:latin typeface="TransportNewLight_gdi"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40000"/>
              </a:lnSpc>
            </a:pPr>
            <a:r>
              <a:rPr lang="en-US" sz="1100" b="0" i="0" kern="1200" dirty="0">
                <a:solidFill>
                  <a:srgbClr val="718594"/>
                </a:solidFill>
                <a:effectLst/>
                <a:latin typeface="Montserrat Light" pitchFamily="2" charset="77"/>
                <a:ea typeface="+mn-ea"/>
                <a:cs typeface="+mn-cs"/>
              </a:rPr>
              <a:t>Connecting people, products and places safely and efficiently with customer focus, accountability and environmental sensitivity to enhance the economy and vitality of North Carolina</a:t>
            </a:r>
            <a:endParaRPr lang="en-US" sz="1100" b="0" i="0" dirty="0">
              <a:solidFill>
                <a:srgbClr val="718594"/>
              </a:solidFill>
              <a:latin typeface="Montserrat Light" pitchFamily="2" charset="77"/>
            </a:endParaRPr>
          </a:p>
        </p:txBody>
      </p:sp>
      <p:pic>
        <p:nvPicPr>
          <p:cNvPr id="10" name="Picture 9">
            <a:extLst>
              <a:ext uri="{FF2B5EF4-FFF2-40B4-BE49-F238E27FC236}">
                <a16:creationId xmlns:a16="http://schemas.microsoft.com/office/drawing/2014/main" id="{1143BF89-05CE-6071-820B-028E767D6ADA}"/>
              </a:ext>
            </a:extLst>
          </p:cNvPr>
          <p:cNvPicPr>
            <a:picLocks noChangeAspect="1"/>
          </p:cNvPicPr>
          <p:nvPr userDrawn="1"/>
        </p:nvPicPr>
        <p:blipFill>
          <a:blip r:embed="rId3"/>
          <a:srcRect/>
          <a:stretch/>
        </p:blipFill>
        <p:spPr>
          <a:xfrm>
            <a:off x="565347" y="926860"/>
            <a:ext cx="3316974" cy="782657"/>
          </a:xfrm>
          <a:prstGeom prst="rect">
            <a:avLst/>
          </a:prstGeom>
        </p:spPr>
      </p:pic>
    </p:spTree>
    <p:extLst>
      <p:ext uri="{BB962C8B-B14F-4D97-AF65-F5344CB8AC3E}">
        <p14:creationId xmlns:p14="http://schemas.microsoft.com/office/powerpoint/2010/main" val="35151697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 Two Lines (printer friend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BA6A1-A578-41C1-8E73-BDD1597F3C58}"/>
              </a:ext>
            </a:extLst>
          </p:cNvPr>
          <p:cNvSpPr>
            <a:spLocks noGrp="1"/>
          </p:cNvSpPr>
          <p:nvPr>
            <p:ph type="ctrTitle" hasCustomPrompt="1"/>
          </p:nvPr>
        </p:nvSpPr>
        <p:spPr>
          <a:xfrm>
            <a:off x="546712" y="2159627"/>
            <a:ext cx="10992619" cy="1655762"/>
          </a:xfrm>
          <a:prstGeom prst="rect">
            <a:avLst/>
          </a:prstGeom>
        </p:spPr>
        <p:txBody>
          <a:bodyPr anchor="b">
            <a:noAutofit/>
          </a:bodyPr>
          <a:lstStyle>
            <a:lvl1pPr algn="l">
              <a:defRPr sz="3800" b="1" i="0">
                <a:solidFill>
                  <a:schemeClr val="tx1"/>
                </a:solidFill>
                <a:latin typeface="Montserrat" pitchFamily="2" charset="77"/>
              </a:defRPr>
            </a:lvl1pPr>
          </a:lstStyle>
          <a:p>
            <a:r>
              <a:rPr lang="en-US" dirty="0"/>
              <a:t>Presentation Title</a:t>
            </a:r>
            <a:br>
              <a:rPr lang="en-US" dirty="0"/>
            </a:br>
            <a:r>
              <a:rPr lang="en-US" dirty="0"/>
              <a:t>Goes Here</a:t>
            </a:r>
          </a:p>
        </p:txBody>
      </p:sp>
      <p:sp>
        <p:nvSpPr>
          <p:cNvPr id="3" name="Subtitle 2">
            <a:extLst>
              <a:ext uri="{FF2B5EF4-FFF2-40B4-BE49-F238E27FC236}">
                <a16:creationId xmlns:a16="http://schemas.microsoft.com/office/drawing/2014/main" id="{E0AB1A14-16FA-49D0-BA25-AC60DC43EFBA}"/>
              </a:ext>
            </a:extLst>
          </p:cNvPr>
          <p:cNvSpPr>
            <a:spLocks noGrp="1"/>
          </p:cNvSpPr>
          <p:nvPr>
            <p:ph type="subTitle" idx="1" hasCustomPrompt="1"/>
          </p:nvPr>
        </p:nvSpPr>
        <p:spPr>
          <a:xfrm>
            <a:off x="546713" y="3907464"/>
            <a:ext cx="10992617" cy="717525"/>
          </a:xfrm>
        </p:spPr>
        <p:txBody>
          <a:bodyPr>
            <a:noAutofit/>
          </a:bodyPr>
          <a:lstStyle>
            <a:lvl1pPr marL="0" indent="0" algn="l">
              <a:buNone/>
              <a:defRPr sz="1800" b="0" i="0">
                <a:solidFill>
                  <a:schemeClr val="tx1"/>
                </a:solidFill>
                <a:latin typeface="Montserrat Medium" panose="000006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or Presenter’s Name</a:t>
            </a:r>
          </a:p>
        </p:txBody>
      </p:sp>
      <p:pic>
        <p:nvPicPr>
          <p:cNvPr id="9" name="Picture 8">
            <a:extLst>
              <a:ext uri="{FF2B5EF4-FFF2-40B4-BE49-F238E27FC236}">
                <a16:creationId xmlns:a16="http://schemas.microsoft.com/office/drawing/2014/main" id="{4B547F18-5F70-B345-8B33-DEEA8B81924D}"/>
              </a:ext>
            </a:extLst>
          </p:cNvPr>
          <p:cNvPicPr>
            <a:picLocks noChangeAspect="1"/>
          </p:cNvPicPr>
          <p:nvPr userDrawn="1"/>
        </p:nvPicPr>
        <p:blipFill>
          <a:blip r:embed="rId2"/>
          <a:srcRect/>
          <a:stretch/>
        </p:blipFill>
        <p:spPr>
          <a:xfrm>
            <a:off x="565347" y="926860"/>
            <a:ext cx="3316974" cy="782656"/>
          </a:xfrm>
          <a:prstGeom prst="rect">
            <a:avLst/>
          </a:prstGeom>
        </p:spPr>
      </p:pic>
      <p:sp>
        <p:nvSpPr>
          <p:cNvPr id="13" name="Text Placeholder 5">
            <a:extLst>
              <a:ext uri="{FF2B5EF4-FFF2-40B4-BE49-F238E27FC236}">
                <a16:creationId xmlns:a16="http://schemas.microsoft.com/office/drawing/2014/main" id="{6618D751-5473-6440-9CF8-FC835E9BB732}"/>
              </a:ext>
            </a:extLst>
          </p:cNvPr>
          <p:cNvSpPr>
            <a:spLocks noGrp="1"/>
          </p:cNvSpPr>
          <p:nvPr>
            <p:ph type="body" sz="quarter" idx="10" hasCustomPrompt="1"/>
          </p:nvPr>
        </p:nvSpPr>
        <p:spPr>
          <a:xfrm>
            <a:off x="544363" y="4726174"/>
            <a:ext cx="10994967" cy="345553"/>
          </a:xfrm>
        </p:spPr>
        <p:txBody>
          <a:bodyPr/>
          <a:lstStyle>
            <a:lvl1pPr marL="0" indent="0">
              <a:buNone/>
              <a:defRPr sz="1800">
                <a:solidFill>
                  <a:schemeClr val="tx1"/>
                </a:solidFill>
              </a:defRPr>
            </a:lvl1pPr>
          </a:lstStyle>
          <a:p>
            <a:pPr lvl="0"/>
            <a:r>
              <a:rPr lang="en-US" dirty="0"/>
              <a:t>Date goes here</a:t>
            </a:r>
          </a:p>
        </p:txBody>
      </p:sp>
      <p:sp>
        <p:nvSpPr>
          <p:cNvPr id="7" name="Subtitle 2">
            <a:extLst>
              <a:ext uri="{FF2B5EF4-FFF2-40B4-BE49-F238E27FC236}">
                <a16:creationId xmlns:a16="http://schemas.microsoft.com/office/drawing/2014/main" id="{4271D422-B0BF-9539-653A-B240AC3FD5F4}"/>
              </a:ext>
            </a:extLst>
          </p:cNvPr>
          <p:cNvSpPr txBox="1">
            <a:spLocks/>
          </p:cNvSpPr>
          <p:nvPr userDrawn="1"/>
        </p:nvSpPr>
        <p:spPr>
          <a:xfrm>
            <a:off x="565347" y="5885123"/>
            <a:ext cx="7088134" cy="71752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TransportNewLight_gdi"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82940"/>
                </a:solidFill>
                <a:latin typeface="TransportNewLight_gdi"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82940"/>
                </a:solidFill>
                <a:latin typeface="TransportNewLight_gdi"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82940"/>
                </a:solidFill>
                <a:latin typeface="TransportNewLight_gdi"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82940"/>
                </a:solidFill>
                <a:latin typeface="TransportNewLight_gdi"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40000"/>
              </a:lnSpc>
            </a:pPr>
            <a:r>
              <a:rPr lang="en-US" sz="1100" b="0" i="0" kern="1200" dirty="0">
                <a:solidFill>
                  <a:srgbClr val="718594"/>
                </a:solidFill>
                <a:effectLst/>
                <a:latin typeface="Montserrat Light" pitchFamily="2" charset="77"/>
                <a:ea typeface="+mn-ea"/>
                <a:cs typeface="+mn-cs"/>
              </a:rPr>
              <a:t>Connecting people, products and places safely and efficiently with customer focus, accountability and environmental sensitivity to enhance the economy and vitality of North Carolina</a:t>
            </a:r>
            <a:endParaRPr lang="en-US" sz="1100" b="0" i="0" dirty="0">
              <a:solidFill>
                <a:srgbClr val="718594"/>
              </a:solidFill>
              <a:latin typeface="Montserrat Light" pitchFamily="2" charset="77"/>
            </a:endParaRPr>
          </a:p>
        </p:txBody>
      </p:sp>
    </p:spTree>
    <p:extLst>
      <p:ext uri="{BB962C8B-B14F-4D97-AF65-F5344CB8AC3E}">
        <p14:creationId xmlns:p14="http://schemas.microsoft.com/office/powerpoint/2010/main" val="32789423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FE23750-7BA8-A006-0B93-3CBFEDAE9D3F}"/>
              </a:ext>
            </a:extLst>
          </p:cNvPr>
          <p:cNvPicPr>
            <a:picLocks noChangeAspect="1"/>
          </p:cNvPicPr>
          <p:nvPr userDrawn="1"/>
        </p:nvPicPr>
        <p:blipFill rotWithShape="1">
          <a:blip r:embed="rId2"/>
          <a:srcRect r="9568" b="31978"/>
          <a:stretch/>
        </p:blipFill>
        <p:spPr>
          <a:xfrm>
            <a:off x="1524" y="-9144"/>
            <a:ext cx="12188952" cy="6876288"/>
          </a:xfrm>
          <a:prstGeom prst="rect">
            <a:avLst/>
          </a:prstGeom>
        </p:spPr>
      </p:pic>
      <p:sp>
        <p:nvSpPr>
          <p:cNvPr id="2" name="Title 1">
            <a:extLst>
              <a:ext uri="{FF2B5EF4-FFF2-40B4-BE49-F238E27FC236}">
                <a16:creationId xmlns:a16="http://schemas.microsoft.com/office/drawing/2014/main" id="{68DBA6A1-A578-41C1-8E73-BDD1597F3C58}"/>
              </a:ext>
            </a:extLst>
          </p:cNvPr>
          <p:cNvSpPr>
            <a:spLocks noGrp="1"/>
          </p:cNvSpPr>
          <p:nvPr>
            <p:ph type="ctrTitle" hasCustomPrompt="1"/>
          </p:nvPr>
        </p:nvSpPr>
        <p:spPr>
          <a:xfrm>
            <a:off x="0" y="1848342"/>
            <a:ext cx="12192000" cy="1655762"/>
          </a:xfrm>
          <a:prstGeom prst="rect">
            <a:avLst/>
          </a:prstGeom>
        </p:spPr>
        <p:txBody>
          <a:bodyPr anchor="b">
            <a:noAutofit/>
          </a:bodyPr>
          <a:lstStyle>
            <a:lvl1pPr algn="ctr">
              <a:defRPr sz="3800" b="1" i="0">
                <a:solidFill>
                  <a:schemeClr val="bg1"/>
                </a:solidFill>
                <a:latin typeface="Montserrat" pitchFamily="2" charset="77"/>
              </a:defRPr>
            </a:lvl1pPr>
          </a:lstStyle>
          <a:p>
            <a:r>
              <a:rPr lang="en-US" dirty="0"/>
              <a:t>Section Slide</a:t>
            </a:r>
          </a:p>
        </p:txBody>
      </p:sp>
      <p:sp>
        <p:nvSpPr>
          <p:cNvPr id="3" name="Rectangle 2">
            <a:extLst>
              <a:ext uri="{FF2B5EF4-FFF2-40B4-BE49-F238E27FC236}">
                <a16:creationId xmlns:a16="http://schemas.microsoft.com/office/drawing/2014/main" id="{69700245-4C4B-C242-A1CA-8F1FB3C0412A}"/>
              </a:ext>
            </a:extLst>
          </p:cNvPr>
          <p:cNvSpPr/>
          <p:nvPr userDrawn="1"/>
        </p:nvSpPr>
        <p:spPr>
          <a:xfrm>
            <a:off x="4998720" y="3732704"/>
            <a:ext cx="2194560" cy="1077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Montserrat" pitchFamily="2" charset="77"/>
            </a:endParaRPr>
          </a:p>
        </p:txBody>
      </p:sp>
      <p:pic>
        <p:nvPicPr>
          <p:cNvPr id="6" name="Picture 5">
            <a:extLst>
              <a:ext uri="{FF2B5EF4-FFF2-40B4-BE49-F238E27FC236}">
                <a16:creationId xmlns:a16="http://schemas.microsoft.com/office/drawing/2014/main" id="{B580557E-8CEF-3ADE-D695-6302B6A120B5}"/>
              </a:ext>
            </a:extLst>
          </p:cNvPr>
          <p:cNvPicPr>
            <a:picLocks noChangeAspect="1"/>
          </p:cNvPicPr>
          <p:nvPr userDrawn="1"/>
        </p:nvPicPr>
        <p:blipFill>
          <a:blip r:embed="rId3"/>
          <a:stretch>
            <a:fillRect/>
          </a:stretch>
        </p:blipFill>
        <p:spPr>
          <a:xfrm>
            <a:off x="542503" y="288475"/>
            <a:ext cx="1143000" cy="203200"/>
          </a:xfrm>
          <a:prstGeom prst="rect">
            <a:avLst/>
          </a:prstGeom>
        </p:spPr>
      </p:pic>
      <p:sp>
        <p:nvSpPr>
          <p:cNvPr id="8" name="Text Placeholder 7">
            <a:extLst>
              <a:ext uri="{FF2B5EF4-FFF2-40B4-BE49-F238E27FC236}">
                <a16:creationId xmlns:a16="http://schemas.microsoft.com/office/drawing/2014/main" id="{F17026EA-A8DE-5F01-3277-AB62F6FCEF7C}"/>
              </a:ext>
            </a:extLst>
          </p:cNvPr>
          <p:cNvSpPr>
            <a:spLocks noGrp="1"/>
          </p:cNvSpPr>
          <p:nvPr>
            <p:ph type="body" sz="quarter" idx="10" hasCustomPrompt="1"/>
          </p:nvPr>
        </p:nvSpPr>
        <p:spPr>
          <a:xfrm>
            <a:off x="2902689" y="216782"/>
            <a:ext cx="8785728" cy="661988"/>
          </a:xfrm>
        </p:spPr>
        <p:txBody>
          <a:bodyPr/>
          <a:lstStyle>
            <a:lvl1pPr marL="0" indent="0" algn="r">
              <a:buNone/>
              <a:defRPr sz="1800">
                <a:solidFill>
                  <a:schemeClr val="bg1"/>
                </a:solidFill>
              </a:defRPr>
            </a:lvl1pPr>
          </a:lstStyle>
          <a:p>
            <a:pPr lvl="0"/>
            <a:r>
              <a:rPr lang="en-US" dirty="0"/>
              <a:t>Presentation Title</a:t>
            </a:r>
          </a:p>
        </p:txBody>
      </p:sp>
      <p:sp>
        <p:nvSpPr>
          <p:cNvPr id="10" name="Slide Number Placeholder 4">
            <a:extLst>
              <a:ext uri="{FF2B5EF4-FFF2-40B4-BE49-F238E27FC236}">
                <a16:creationId xmlns:a16="http://schemas.microsoft.com/office/drawing/2014/main" id="{CF7DD720-02A4-21FD-EAF9-682E76516883}"/>
              </a:ext>
            </a:extLst>
          </p:cNvPr>
          <p:cNvSpPr>
            <a:spLocks noGrp="1"/>
          </p:cNvSpPr>
          <p:nvPr>
            <p:ph type="sldNum" sz="quarter" idx="4"/>
          </p:nvPr>
        </p:nvSpPr>
        <p:spPr>
          <a:xfrm>
            <a:off x="11257449" y="6295682"/>
            <a:ext cx="528151" cy="365125"/>
          </a:xfrm>
          <a:prstGeom prst="rect">
            <a:avLst/>
          </a:prstGeom>
        </p:spPr>
        <p:txBody>
          <a:bodyPr vert="horz" lIns="91440" tIns="45720" rIns="91440" bIns="45720" rtlCol="0" anchor="ctr"/>
          <a:lstStyle>
            <a:lvl1pPr algn="ctr">
              <a:defRPr sz="1300" b="1" i="0">
                <a:solidFill>
                  <a:schemeClr val="bg1"/>
                </a:solidFill>
                <a:latin typeface="Montserrat" pitchFamily="2" charset="77"/>
              </a:defRPr>
            </a:lvl1pPr>
          </a:lstStyle>
          <a:p>
            <a:fld id="{71AF279C-F903-5C4F-9E12-139067057548}" type="slidenum">
              <a:rPr lang="en-US" smtClean="0"/>
              <a:pPr/>
              <a:t>‹#›</a:t>
            </a:fld>
            <a:endParaRPr lang="en-US" dirty="0"/>
          </a:p>
        </p:txBody>
      </p:sp>
    </p:spTree>
    <p:extLst>
      <p:ext uri="{BB962C8B-B14F-4D97-AF65-F5344CB8AC3E}">
        <p14:creationId xmlns:p14="http://schemas.microsoft.com/office/powerpoint/2010/main" val="27076853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Section Slide (printer friend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BA6A1-A578-41C1-8E73-BDD1597F3C58}"/>
              </a:ext>
            </a:extLst>
          </p:cNvPr>
          <p:cNvSpPr>
            <a:spLocks noGrp="1"/>
          </p:cNvSpPr>
          <p:nvPr>
            <p:ph type="ctrTitle" hasCustomPrompt="1"/>
          </p:nvPr>
        </p:nvSpPr>
        <p:spPr>
          <a:xfrm>
            <a:off x="0" y="1848342"/>
            <a:ext cx="12192000" cy="1655762"/>
          </a:xfrm>
          <a:prstGeom prst="rect">
            <a:avLst/>
          </a:prstGeom>
        </p:spPr>
        <p:txBody>
          <a:bodyPr anchor="b">
            <a:noAutofit/>
          </a:bodyPr>
          <a:lstStyle>
            <a:lvl1pPr algn="ctr">
              <a:defRPr sz="3800" b="1" i="0">
                <a:solidFill>
                  <a:schemeClr val="tx1"/>
                </a:solidFill>
                <a:latin typeface="Montserrat" pitchFamily="2" charset="77"/>
              </a:defRPr>
            </a:lvl1pPr>
          </a:lstStyle>
          <a:p>
            <a:r>
              <a:rPr lang="en-US" dirty="0"/>
              <a:t>Section Slide</a:t>
            </a:r>
          </a:p>
        </p:txBody>
      </p:sp>
      <p:sp>
        <p:nvSpPr>
          <p:cNvPr id="3" name="Rectangle 2">
            <a:extLst>
              <a:ext uri="{FF2B5EF4-FFF2-40B4-BE49-F238E27FC236}">
                <a16:creationId xmlns:a16="http://schemas.microsoft.com/office/drawing/2014/main" id="{69700245-4C4B-C242-A1CA-8F1FB3C0412A}"/>
              </a:ext>
            </a:extLst>
          </p:cNvPr>
          <p:cNvSpPr/>
          <p:nvPr userDrawn="1"/>
        </p:nvSpPr>
        <p:spPr>
          <a:xfrm>
            <a:off x="4998720" y="3732704"/>
            <a:ext cx="2194560" cy="1077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Montserrat" pitchFamily="2" charset="77"/>
            </a:endParaRPr>
          </a:p>
        </p:txBody>
      </p:sp>
      <p:pic>
        <p:nvPicPr>
          <p:cNvPr id="9" name="Picture 8">
            <a:extLst>
              <a:ext uri="{FF2B5EF4-FFF2-40B4-BE49-F238E27FC236}">
                <a16:creationId xmlns:a16="http://schemas.microsoft.com/office/drawing/2014/main" id="{FF944D7A-74C1-9C4C-9D39-8A1738F55B6F}"/>
              </a:ext>
            </a:extLst>
          </p:cNvPr>
          <p:cNvPicPr>
            <a:picLocks noChangeAspect="1"/>
          </p:cNvPicPr>
          <p:nvPr userDrawn="1"/>
        </p:nvPicPr>
        <p:blipFill rotWithShape="1">
          <a:blip r:embed="rId2"/>
          <a:srcRect t="26952" b="55511"/>
          <a:stretch/>
        </p:blipFill>
        <p:spPr>
          <a:xfrm>
            <a:off x="0" y="5655301"/>
            <a:ext cx="12192000" cy="1202699"/>
          </a:xfrm>
          <a:prstGeom prst="rect">
            <a:avLst/>
          </a:prstGeom>
        </p:spPr>
      </p:pic>
      <p:sp>
        <p:nvSpPr>
          <p:cNvPr id="6" name="Text Placeholder 7">
            <a:extLst>
              <a:ext uri="{FF2B5EF4-FFF2-40B4-BE49-F238E27FC236}">
                <a16:creationId xmlns:a16="http://schemas.microsoft.com/office/drawing/2014/main" id="{26401008-10D7-9E1B-D5C4-CF878CC234C1}"/>
              </a:ext>
            </a:extLst>
          </p:cNvPr>
          <p:cNvSpPr>
            <a:spLocks noGrp="1"/>
          </p:cNvSpPr>
          <p:nvPr>
            <p:ph type="body" sz="quarter" idx="10" hasCustomPrompt="1"/>
          </p:nvPr>
        </p:nvSpPr>
        <p:spPr>
          <a:xfrm>
            <a:off x="2902689" y="216782"/>
            <a:ext cx="8785728" cy="661988"/>
          </a:xfrm>
        </p:spPr>
        <p:txBody>
          <a:bodyPr/>
          <a:lstStyle>
            <a:lvl1pPr marL="0" indent="0" algn="r">
              <a:buNone/>
              <a:defRPr sz="1800">
                <a:solidFill>
                  <a:schemeClr val="tx2"/>
                </a:solidFill>
              </a:defRPr>
            </a:lvl1pPr>
          </a:lstStyle>
          <a:p>
            <a:pPr lvl="0"/>
            <a:r>
              <a:rPr lang="en-US" dirty="0"/>
              <a:t>Presentation Title</a:t>
            </a:r>
          </a:p>
        </p:txBody>
      </p:sp>
      <p:pic>
        <p:nvPicPr>
          <p:cNvPr id="4" name="Picture 3">
            <a:extLst>
              <a:ext uri="{FF2B5EF4-FFF2-40B4-BE49-F238E27FC236}">
                <a16:creationId xmlns:a16="http://schemas.microsoft.com/office/drawing/2014/main" id="{6F6D40DB-FC73-12DC-D512-79925C52D804}"/>
              </a:ext>
            </a:extLst>
          </p:cNvPr>
          <p:cNvPicPr>
            <a:picLocks noChangeAspect="1"/>
          </p:cNvPicPr>
          <p:nvPr userDrawn="1"/>
        </p:nvPicPr>
        <p:blipFill>
          <a:blip r:embed="rId3"/>
          <a:stretch>
            <a:fillRect/>
          </a:stretch>
        </p:blipFill>
        <p:spPr>
          <a:xfrm>
            <a:off x="527196" y="286684"/>
            <a:ext cx="1143000" cy="203200"/>
          </a:xfrm>
          <a:prstGeom prst="rect">
            <a:avLst/>
          </a:prstGeom>
        </p:spPr>
      </p:pic>
      <p:sp>
        <p:nvSpPr>
          <p:cNvPr id="7" name="Slide Number Placeholder 4">
            <a:extLst>
              <a:ext uri="{FF2B5EF4-FFF2-40B4-BE49-F238E27FC236}">
                <a16:creationId xmlns:a16="http://schemas.microsoft.com/office/drawing/2014/main" id="{EBB23E25-90B1-8DB6-E09E-1BE91D8FE526}"/>
              </a:ext>
            </a:extLst>
          </p:cNvPr>
          <p:cNvSpPr>
            <a:spLocks noGrp="1"/>
          </p:cNvSpPr>
          <p:nvPr>
            <p:ph type="sldNum" sz="quarter" idx="4"/>
          </p:nvPr>
        </p:nvSpPr>
        <p:spPr>
          <a:xfrm>
            <a:off x="11257449" y="6295682"/>
            <a:ext cx="528151" cy="365125"/>
          </a:xfrm>
          <a:prstGeom prst="rect">
            <a:avLst/>
          </a:prstGeom>
        </p:spPr>
        <p:txBody>
          <a:bodyPr vert="horz" lIns="91440" tIns="45720" rIns="91440" bIns="45720" rtlCol="0" anchor="ctr"/>
          <a:lstStyle>
            <a:lvl1pPr algn="ctr">
              <a:defRPr sz="1300" b="1" i="0">
                <a:solidFill>
                  <a:schemeClr val="bg1"/>
                </a:solidFill>
                <a:latin typeface="Montserrat" pitchFamily="2" charset="77"/>
              </a:defRPr>
            </a:lvl1pPr>
          </a:lstStyle>
          <a:p>
            <a:fld id="{71AF279C-F903-5C4F-9E12-139067057548}" type="slidenum">
              <a:rPr lang="en-US" smtClean="0"/>
              <a:pPr/>
              <a:t>‹#›</a:t>
            </a:fld>
            <a:endParaRPr lang="en-US" dirty="0"/>
          </a:p>
        </p:txBody>
      </p:sp>
    </p:spTree>
    <p:extLst>
      <p:ext uri="{BB962C8B-B14F-4D97-AF65-F5344CB8AC3E}">
        <p14:creationId xmlns:p14="http://schemas.microsoft.com/office/powerpoint/2010/main" val="35722054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Text and right Photo">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A5E2B8-F038-4FB6-BA9A-7A2FA8563427}"/>
              </a:ext>
            </a:extLst>
          </p:cNvPr>
          <p:cNvSpPr>
            <a:spLocks noGrp="1"/>
          </p:cNvSpPr>
          <p:nvPr>
            <p:ph idx="1"/>
          </p:nvPr>
        </p:nvSpPr>
        <p:spPr>
          <a:xfrm>
            <a:off x="434567" y="1869928"/>
            <a:ext cx="6012532" cy="4033676"/>
          </a:xfrm>
        </p:spPr>
        <p:txBody>
          <a:bodyPr/>
          <a:lstStyle>
            <a:lvl1pPr marL="0" indent="0">
              <a:lnSpc>
                <a:spcPct val="105000"/>
              </a:lnSpc>
              <a:buFont typeface="Arial" panose="020B0604020202020204" pitchFamily="34" charset="0"/>
              <a:buNone/>
              <a:defRPr/>
            </a:lvl1pPr>
          </a:lstStyle>
          <a:p>
            <a:pPr lvl="0"/>
            <a:r>
              <a:rPr lang="en-US"/>
              <a:t>Click to edit Master text styles</a:t>
            </a:r>
          </a:p>
        </p:txBody>
      </p:sp>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434566" y="1091891"/>
            <a:ext cx="11235351" cy="286997"/>
          </a:xfrm>
          <a:prstGeom prst="rect">
            <a:avLst/>
          </a:prstGeom>
        </p:spPr>
        <p:txBody>
          <a:bodyPr/>
          <a:lstStyle>
            <a:lvl1pPr>
              <a:defRPr/>
            </a:lvl1pPr>
          </a:lstStyle>
          <a:p>
            <a:r>
              <a:rPr lang="en-US" dirty="0"/>
              <a:t>Title Goes Here</a:t>
            </a:r>
          </a:p>
        </p:txBody>
      </p:sp>
      <p:sp>
        <p:nvSpPr>
          <p:cNvPr id="5" name="Text Placeholder 5">
            <a:extLst>
              <a:ext uri="{FF2B5EF4-FFF2-40B4-BE49-F238E27FC236}">
                <a16:creationId xmlns:a16="http://schemas.microsoft.com/office/drawing/2014/main" id="{076F7424-9D0C-0F4E-B909-F8547D1471E4}"/>
              </a:ext>
            </a:extLst>
          </p:cNvPr>
          <p:cNvSpPr>
            <a:spLocks noGrp="1"/>
          </p:cNvSpPr>
          <p:nvPr>
            <p:ph type="body" sz="quarter" idx="10" hasCustomPrompt="1"/>
          </p:nvPr>
        </p:nvSpPr>
        <p:spPr>
          <a:xfrm>
            <a:off x="434566" y="6211287"/>
            <a:ext cx="6939167" cy="365125"/>
          </a:xfrm>
        </p:spPr>
        <p:txBody>
          <a:bodyPr/>
          <a:lstStyle>
            <a:lvl1pPr marL="0" indent="0">
              <a:buNone/>
              <a:defRPr sz="1300"/>
            </a:lvl1pPr>
          </a:lstStyle>
          <a:p>
            <a:r>
              <a:rPr lang="en-US" dirty="0"/>
              <a:t>Disclaimer goes here (if needed)</a:t>
            </a:r>
          </a:p>
        </p:txBody>
      </p:sp>
      <p:sp>
        <p:nvSpPr>
          <p:cNvPr id="6" name="Text Placeholder 7">
            <a:extLst>
              <a:ext uri="{FF2B5EF4-FFF2-40B4-BE49-F238E27FC236}">
                <a16:creationId xmlns:a16="http://schemas.microsoft.com/office/drawing/2014/main" id="{CD4123A0-39A5-E48F-A3D9-2FFE32A5D708}"/>
              </a:ext>
            </a:extLst>
          </p:cNvPr>
          <p:cNvSpPr>
            <a:spLocks noGrp="1"/>
          </p:cNvSpPr>
          <p:nvPr>
            <p:ph type="body" sz="quarter" idx="11" hasCustomPrompt="1"/>
          </p:nvPr>
        </p:nvSpPr>
        <p:spPr>
          <a:xfrm>
            <a:off x="2902689" y="216782"/>
            <a:ext cx="8785728" cy="661988"/>
          </a:xfrm>
        </p:spPr>
        <p:txBody>
          <a:bodyPr/>
          <a:lstStyle>
            <a:lvl1pPr marL="0" indent="0" algn="r">
              <a:buNone/>
              <a:defRPr sz="1800">
                <a:solidFill>
                  <a:schemeClr val="tx2"/>
                </a:solidFill>
              </a:defRPr>
            </a:lvl1pPr>
          </a:lstStyle>
          <a:p>
            <a:pPr lvl="0"/>
            <a:r>
              <a:rPr lang="en-US" dirty="0"/>
              <a:t>Presentation Title</a:t>
            </a:r>
          </a:p>
        </p:txBody>
      </p:sp>
      <p:pic>
        <p:nvPicPr>
          <p:cNvPr id="7" name="Picture 6">
            <a:extLst>
              <a:ext uri="{FF2B5EF4-FFF2-40B4-BE49-F238E27FC236}">
                <a16:creationId xmlns:a16="http://schemas.microsoft.com/office/drawing/2014/main" id="{07DDFA45-1391-186C-6AEA-981126621EE3}"/>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Picture Placeholder 9">
            <a:extLst>
              <a:ext uri="{FF2B5EF4-FFF2-40B4-BE49-F238E27FC236}">
                <a16:creationId xmlns:a16="http://schemas.microsoft.com/office/drawing/2014/main" id="{52ECF729-2AA8-1767-551A-119858E83564}"/>
              </a:ext>
            </a:extLst>
          </p:cNvPr>
          <p:cNvSpPr>
            <a:spLocks noGrp="1"/>
          </p:cNvSpPr>
          <p:nvPr>
            <p:ph type="pic" sz="quarter" idx="12"/>
          </p:nvPr>
        </p:nvSpPr>
        <p:spPr>
          <a:xfrm>
            <a:off x="6745288" y="1869137"/>
            <a:ext cx="5446712" cy="4033188"/>
          </a:xfrm>
        </p:spPr>
        <p:txBody>
          <a:bodyPr/>
          <a:lstStyle/>
          <a:p>
            <a:r>
              <a:rPr lang="en-US"/>
              <a:t>Click icon to add picture</a:t>
            </a:r>
          </a:p>
        </p:txBody>
      </p:sp>
      <p:sp>
        <p:nvSpPr>
          <p:cNvPr id="9" name="Text Placeholder 4">
            <a:extLst>
              <a:ext uri="{FF2B5EF4-FFF2-40B4-BE49-F238E27FC236}">
                <a16:creationId xmlns:a16="http://schemas.microsoft.com/office/drawing/2014/main" id="{15EE4CEE-037A-083C-CB94-A8B8BE1FB3CA}"/>
              </a:ext>
            </a:extLst>
          </p:cNvPr>
          <p:cNvSpPr>
            <a:spLocks noGrp="1"/>
          </p:cNvSpPr>
          <p:nvPr>
            <p:ph type="body" sz="quarter" idx="13" hasCustomPrompt="1"/>
          </p:nvPr>
        </p:nvSpPr>
        <p:spPr>
          <a:xfrm>
            <a:off x="434566" y="1440287"/>
            <a:ext cx="11235349" cy="367451"/>
          </a:xfrm>
        </p:spPr>
        <p:txBody>
          <a:bodyPr>
            <a:noAutofit/>
          </a:bodyPr>
          <a:lstStyle>
            <a:lvl1pPr marL="0" indent="0">
              <a:buFont typeface="Arial" panose="020B0604020202020204" pitchFamily="34" charset="0"/>
              <a:buNone/>
              <a:defRPr sz="1400" b="1" i="0">
                <a:solidFill>
                  <a:schemeClr val="accent2"/>
                </a:solidFill>
                <a:latin typeface="Montserrat" pitchFamily="2" charset="77"/>
              </a:defRPr>
            </a:lvl1pPr>
            <a:lvl2pPr marL="557213" indent="-214313">
              <a:buFont typeface="Arial" panose="020B0604020202020204" pitchFamily="34" charset="0"/>
              <a:buChar char="•"/>
              <a:defRPr>
                <a:solidFill>
                  <a:srgbClr val="606165"/>
                </a:solidFill>
              </a:defRPr>
            </a:lvl2pPr>
            <a:lvl3pPr marL="857250" indent="-171450">
              <a:buFont typeface="Arial" panose="020B0604020202020204" pitchFamily="34" charset="0"/>
              <a:buChar char="•"/>
              <a:defRPr>
                <a:solidFill>
                  <a:srgbClr val="606165"/>
                </a:solidFill>
              </a:defRPr>
            </a:lvl3pPr>
            <a:lvl4pPr marL="1200150" indent="-171450">
              <a:buFont typeface="Arial" panose="020B0604020202020204" pitchFamily="34" charset="0"/>
              <a:buChar char="•"/>
              <a:defRPr>
                <a:solidFill>
                  <a:srgbClr val="606165"/>
                </a:solidFill>
              </a:defRPr>
            </a:lvl4pPr>
            <a:lvl5pPr marL="1543050" indent="-171450">
              <a:buFont typeface="Arial" panose="020B0604020202020204" pitchFamily="34" charset="0"/>
              <a:buChar char="•"/>
              <a:defRPr>
                <a:solidFill>
                  <a:srgbClr val="606165"/>
                </a:solidFill>
              </a:defRPr>
            </a:lvl5pPr>
          </a:lstStyle>
          <a:p>
            <a:pPr lvl="0"/>
            <a:r>
              <a:rPr lang="en-US" dirty="0"/>
              <a:t>Subtitle Goes Here (if needed) </a:t>
            </a:r>
          </a:p>
        </p:txBody>
      </p:sp>
      <p:sp>
        <p:nvSpPr>
          <p:cNvPr id="11" name="Slide Number Placeholder 4">
            <a:extLst>
              <a:ext uri="{FF2B5EF4-FFF2-40B4-BE49-F238E27FC236}">
                <a16:creationId xmlns:a16="http://schemas.microsoft.com/office/drawing/2014/main" id="{CF2A4861-8644-FB60-9525-FDC789F35362}"/>
              </a:ext>
            </a:extLst>
          </p:cNvPr>
          <p:cNvSpPr>
            <a:spLocks noGrp="1"/>
          </p:cNvSpPr>
          <p:nvPr>
            <p:ph type="sldNum" sz="quarter" idx="4"/>
          </p:nvPr>
        </p:nvSpPr>
        <p:spPr>
          <a:xfrm>
            <a:off x="11257449" y="6295682"/>
            <a:ext cx="528151" cy="365125"/>
          </a:xfrm>
          <a:prstGeom prst="rect">
            <a:avLst/>
          </a:prstGeom>
        </p:spPr>
        <p:txBody>
          <a:bodyPr vert="horz" lIns="91440" tIns="45720" rIns="91440" bIns="45720" rtlCol="0" anchor="ctr"/>
          <a:lstStyle>
            <a:lvl1pPr algn="ctr">
              <a:defRPr sz="1300" b="1" i="0">
                <a:solidFill>
                  <a:schemeClr val="tx1"/>
                </a:solidFill>
                <a:latin typeface="Montserrat" pitchFamily="2" charset="77"/>
              </a:defRPr>
            </a:lvl1pPr>
          </a:lstStyle>
          <a:p>
            <a:fld id="{71AF279C-F903-5C4F-9E12-139067057548}" type="slidenum">
              <a:rPr lang="en-US" smtClean="0"/>
              <a:pPr/>
              <a:t>‹#›</a:t>
            </a:fld>
            <a:endParaRPr lang="en-US" dirty="0"/>
          </a:p>
        </p:txBody>
      </p:sp>
    </p:spTree>
    <p:extLst>
      <p:ext uri="{BB962C8B-B14F-4D97-AF65-F5344CB8AC3E}">
        <p14:creationId xmlns:p14="http://schemas.microsoft.com/office/powerpoint/2010/main" val="22003466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Text and right Photo">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A5E2B8-F038-4FB6-BA9A-7A2FA8563427}"/>
              </a:ext>
            </a:extLst>
          </p:cNvPr>
          <p:cNvSpPr>
            <a:spLocks noGrp="1"/>
          </p:cNvSpPr>
          <p:nvPr>
            <p:ph idx="1"/>
          </p:nvPr>
        </p:nvSpPr>
        <p:spPr>
          <a:xfrm>
            <a:off x="434567" y="1715272"/>
            <a:ext cx="6012532" cy="4188332"/>
          </a:xfrm>
        </p:spPr>
        <p:txBody>
          <a:bodyPr/>
          <a:lstStyle>
            <a:lvl1pPr marL="0" indent="0">
              <a:lnSpc>
                <a:spcPct val="105000"/>
              </a:lnSpc>
              <a:buFont typeface="Arial" panose="020B0604020202020204" pitchFamily="34" charset="0"/>
              <a:buNone/>
              <a:defRPr/>
            </a:lvl1pPr>
          </a:lstStyle>
          <a:p>
            <a:pPr lvl="0"/>
            <a:r>
              <a:rPr lang="en-US"/>
              <a:t>Click to edit Master text styles</a:t>
            </a:r>
          </a:p>
        </p:txBody>
      </p:sp>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434566" y="1091891"/>
            <a:ext cx="11235351" cy="286997"/>
          </a:xfrm>
          <a:prstGeom prst="rect">
            <a:avLst/>
          </a:prstGeom>
        </p:spPr>
        <p:txBody>
          <a:bodyPr/>
          <a:lstStyle>
            <a:lvl1pPr>
              <a:defRPr/>
            </a:lvl1pPr>
          </a:lstStyle>
          <a:p>
            <a:r>
              <a:rPr lang="en-US" dirty="0"/>
              <a:t>Title Goes Here</a:t>
            </a:r>
          </a:p>
        </p:txBody>
      </p:sp>
      <p:sp>
        <p:nvSpPr>
          <p:cNvPr id="5" name="Text Placeholder 5">
            <a:extLst>
              <a:ext uri="{FF2B5EF4-FFF2-40B4-BE49-F238E27FC236}">
                <a16:creationId xmlns:a16="http://schemas.microsoft.com/office/drawing/2014/main" id="{076F7424-9D0C-0F4E-B909-F8547D1471E4}"/>
              </a:ext>
            </a:extLst>
          </p:cNvPr>
          <p:cNvSpPr>
            <a:spLocks noGrp="1"/>
          </p:cNvSpPr>
          <p:nvPr>
            <p:ph type="body" sz="quarter" idx="10" hasCustomPrompt="1"/>
          </p:nvPr>
        </p:nvSpPr>
        <p:spPr>
          <a:xfrm>
            <a:off x="434566" y="6211287"/>
            <a:ext cx="6939167" cy="365125"/>
          </a:xfrm>
        </p:spPr>
        <p:txBody>
          <a:bodyPr/>
          <a:lstStyle>
            <a:lvl1pPr marL="0" indent="0">
              <a:buNone/>
              <a:defRPr sz="1300"/>
            </a:lvl1pPr>
          </a:lstStyle>
          <a:p>
            <a:r>
              <a:rPr lang="en-US" dirty="0"/>
              <a:t>Disclaimer goes here (if needed)</a:t>
            </a:r>
          </a:p>
        </p:txBody>
      </p:sp>
      <p:sp>
        <p:nvSpPr>
          <p:cNvPr id="8" name="Slide Number Placeholder 4">
            <a:extLst>
              <a:ext uri="{FF2B5EF4-FFF2-40B4-BE49-F238E27FC236}">
                <a16:creationId xmlns:a16="http://schemas.microsoft.com/office/drawing/2014/main" id="{E599D524-5E01-1943-97E9-5B67515B8AA1}"/>
              </a:ext>
            </a:extLst>
          </p:cNvPr>
          <p:cNvSpPr>
            <a:spLocks noGrp="1"/>
          </p:cNvSpPr>
          <p:nvPr>
            <p:ph type="sldNum" sz="quarter" idx="4"/>
          </p:nvPr>
        </p:nvSpPr>
        <p:spPr>
          <a:xfrm>
            <a:off x="11257449" y="6325500"/>
            <a:ext cx="528151" cy="365125"/>
          </a:xfrm>
          <a:prstGeom prst="rect">
            <a:avLst/>
          </a:prstGeom>
        </p:spPr>
        <p:txBody>
          <a:bodyPr vert="horz" lIns="91440" tIns="45720" rIns="91440" bIns="45720" rtlCol="0" anchor="ctr"/>
          <a:lstStyle>
            <a:lvl1pPr algn="ctr">
              <a:defRPr sz="1300" b="1" i="0">
                <a:solidFill>
                  <a:schemeClr val="tx1"/>
                </a:solidFill>
                <a:latin typeface="Montserrat" pitchFamily="2" charset="77"/>
              </a:defRPr>
            </a:lvl1pPr>
          </a:lstStyle>
          <a:p>
            <a:fld id="{71AF279C-F903-5C4F-9E12-139067057548}" type="slidenum">
              <a:rPr lang="en-US" smtClean="0"/>
              <a:pPr/>
              <a:t>‹#›</a:t>
            </a:fld>
            <a:endParaRPr lang="en-US" dirty="0"/>
          </a:p>
        </p:txBody>
      </p:sp>
      <p:sp>
        <p:nvSpPr>
          <p:cNvPr id="6" name="Text Placeholder 7">
            <a:extLst>
              <a:ext uri="{FF2B5EF4-FFF2-40B4-BE49-F238E27FC236}">
                <a16:creationId xmlns:a16="http://schemas.microsoft.com/office/drawing/2014/main" id="{CD4123A0-39A5-E48F-A3D9-2FFE32A5D708}"/>
              </a:ext>
            </a:extLst>
          </p:cNvPr>
          <p:cNvSpPr>
            <a:spLocks noGrp="1"/>
          </p:cNvSpPr>
          <p:nvPr>
            <p:ph type="body" sz="quarter" idx="11" hasCustomPrompt="1"/>
          </p:nvPr>
        </p:nvSpPr>
        <p:spPr>
          <a:xfrm>
            <a:off x="2902689" y="216782"/>
            <a:ext cx="8785728" cy="661988"/>
          </a:xfrm>
        </p:spPr>
        <p:txBody>
          <a:bodyPr/>
          <a:lstStyle>
            <a:lvl1pPr marL="0" indent="0" algn="r">
              <a:buNone/>
              <a:defRPr sz="1800">
                <a:solidFill>
                  <a:schemeClr val="tx2"/>
                </a:solidFill>
              </a:defRPr>
            </a:lvl1pPr>
          </a:lstStyle>
          <a:p>
            <a:pPr lvl="0"/>
            <a:r>
              <a:rPr lang="en-US" dirty="0"/>
              <a:t>Presentation Title</a:t>
            </a:r>
          </a:p>
        </p:txBody>
      </p:sp>
      <p:pic>
        <p:nvPicPr>
          <p:cNvPr id="7" name="Picture 6">
            <a:extLst>
              <a:ext uri="{FF2B5EF4-FFF2-40B4-BE49-F238E27FC236}">
                <a16:creationId xmlns:a16="http://schemas.microsoft.com/office/drawing/2014/main" id="{07DDFA45-1391-186C-6AEA-981126621EE3}"/>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Picture Placeholder 9">
            <a:extLst>
              <a:ext uri="{FF2B5EF4-FFF2-40B4-BE49-F238E27FC236}">
                <a16:creationId xmlns:a16="http://schemas.microsoft.com/office/drawing/2014/main" id="{52ECF729-2AA8-1767-551A-119858E83564}"/>
              </a:ext>
            </a:extLst>
          </p:cNvPr>
          <p:cNvSpPr>
            <a:spLocks noGrp="1"/>
          </p:cNvSpPr>
          <p:nvPr>
            <p:ph type="pic" sz="quarter" idx="12"/>
          </p:nvPr>
        </p:nvSpPr>
        <p:spPr>
          <a:xfrm>
            <a:off x="6745288" y="1714500"/>
            <a:ext cx="5446712" cy="4187825"/>
          </a:xfrm>
        </p:spPr>
        <p:txBody>
          <a:bodyPr/>
          <a:lstStyle/>
          <a:p>
            <a:r>
              <a:rPr lang="en-US"/>
              <a:t>Click icon to add picture</a:t>
            </a:r>
          </a:p>
        </p:txBody>
      </p:sp>
    </p:spTree>
    <p:extLst>
      <p:ext uri="{BB962C8B-B14F-4D97-AF65-F5344CB8AC3E}">
        <p14:creationId xmlns:p14="http://schemas.microsoft.com/office/powerpoint/2010/main" val="30648480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Text and left Photo">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A5E2B8-F038-4FB6-BA9A-7A2FA8563427}"/>
              </a:ext>
            </a:extLst>
          </p:cNvPr>
          <p:cNvSpPr>
            <a:spLocks noGrp="1"/>
          </p:cNvSpPr>
          <p:nvPr>
            <p:ph idx="1" hasCustomPrompt="1"/>
          </p:nvPr>
        </p:nvSpPr>
        <p:spPr>
          <a:xfrm>
            <a:off x="5675885" y="1871238"/>
            <a:ext cx="6012532" cy="4095866"/>
          </a:xfrm>
        </p:spPr>
        <p:txBody>
          <a:bodyPr/>
          <a:lstStyle>
            <a:lvl1pPr marL="0" indent="0">
              <a:lnSpc>
                <a:spcPct val="105000"/>
              </a:lnSpc>
              <a:spcBef>
                <a:spcPts val="750"/>
              </a:spcBef>
              <a:buFont typeface="Arial" panose="020B0604020202020204" pitchFamily="34" charset="0"/>
              <a:buNone/>
              <a:defRPr/>
            </a:lvl1pPr>
          </a:lstStyle>
          <a:p>
            <a:pPr lvl="0">
              <a:lnSpc>
                <a:spcPct val="105000"/>
              </a:lnSpc>
              <a:spcBef>
                <a:spcPts val="750"/>
              </a:spcBef>
            </a:pPr>
            <a:r>
              <a:rPr lang="en-US" sz="1600" b="1" dirty="0" err="1">
                <a:solidFill>
                  <a:schemeClr val="accent2"/>
                </a:solidFill>
                <a:latin typeface="Montserrat" pitchFamily="2" charset="77"/>
              </a:rPr>
              <a:t>Subheader</a:t>
            </a:r>
            <a:r>
              <a:rPr lang="en-US" sz="1600" b="1" dirty="0">
                <a:solidFill>
                  <a:schemeClr val="accent2"/>
                </a:solidFill>
                <a:latin typeface="Montserrat" pitchFamily="2" charset="77"/>
              </a:rPr>
              <a:t> goes here</a:t>
            </a:r>
          </a:p>
          <a:p>
            <a:pPr lvl="0"/>
            <a:r>
              <a:rPr lang="en-US" dirty="0"/>
              <a:t>Text goes here and here and here and here and here and here and here and here and here and here and here and here and here and here and here and here and here.</a:t>
            </a:r>
          </a:p>
          <a:p>
            <a:pPr lvl="0"/>
            <a:r>
              <a:rPr lang="en-US" dirty="0"/>
              <a:t>Text goes here and here and here and here and here and here and here and here and here and here and here and here and here and here and here and here.</a:t>
            </a:r>
          </a:p>
          <a:p>
            <a:pPr lvl="0"/>
            <a:r>
              <a:rPr lang="en-US" dirty="0"/>
              <a:t>Text goes here and here and here and here and here and here and here and here and here and here and here and here and here and here and here.</a:t>
            </a:r>
          </a:p>
        </p:txBody>
      </p:sp>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434566" y="1091891"/>
            <a:ext cx="11235351" cy="286997"/>
          </a:xfrm>
          <a:prstGeom prst="rect">
            <a:avLst/>
          </a:prstGeom>
        </p:spPr>
        <p:txBody>
          <a:bodyPr/>
          <a:lstStyle>
            <a:lvl1pPr>
              <a:defRPr/>
            </a:lvl1pPr>
          </a:lstStyle>
          <a:p>
            <a:r>
              <a:rPr lang="en-US" dirty="0"/>
              <a:t>Title Goes Here</a:t>
            </a:r>
          </a:p>
        </p:txBody>
      </p:sp>
      <p:sp>
        <p:nvSpPr>
          <p:cNvPr id="5" name="Text Placeholder 5">
            <a:extLst>
              <a:ext uri="{FF2B5EF4-FFF2-40B4-BE49-F238E27FC236}">
                <a16:creationId xmlns:a16="http://schemas.microsoft.com/office/drawing/2014/main" id="{076F7424-9D0C-0F4E-B909-F8547D1471E4}"/>
              </a:ext>
            </a:extLst>
          </p:cNvPr>
          <p:cNvSpPr>
            <a:spLocks noGrp="1"/>
          </p:cNvSpPr>
          <p:nvPr>
            <p:ph type="body" sz="quarter" idx="10" hasCustomPrompt="1"/>
          </p:nvPr>
        </p:nvSpPr>
        <p:spPr>
          <a:xfrm>
            <a:off x="434566" y="6211287"/>
            <a:ext cx="6939167" cy="365125"/>
          </a:xfrm>
        </p:spPr>
        <p:txBody>
          <a:bodyPr/>
          <a:lstStyle>
            <a:lvl1pPr marL="0" indent="0">
              <a:buNone/>
              <a:defRPr sz="1300"/>
            </a:lvl1pPr>
          </a:lstStyle>
          <a:p>
            <a:r>
              <a:rPr lang="en-US" dirty="0"/>
              <a:t>Disclaimer goes here (if needed)</a:t>
            </a:r>
          </a:p>
        </p:txBody>
      </p:sp>
      <p:sp>
        <p:nvSpPr>
          <p:cNvPr id="8" name="Slide Number Placeholder 4">
            <a:extLst>
              <a:ext uri="{FF2B5EF4-FFF2-40B4-BE49-F238E27FC236}">
                <a16:creationId xmlns:a16="http://schemas.microsoft.com/office/drawing/2014/main" id="{E599D524-5E01-1943-97E9-5B67515B8AA1}"/>
              </a:ext>
            </a:extLst>
          </p:cNvPr>
          <p:cNvSpPr>
            <a:spLocks noGrp="1"/>
          </p:cNvSpPr>
          <p:nvPr>
            <p:ph type="sldNum" sz="quarter" idx="4"/>
          </p:nvPr>
        </p:nvSpPr>
        <p:spPr>
          <a:xfrm>
            <a:off x="11257449" y="6265865"/>
            <a:ext cx="528151" cy="365125"/>
          </a:xfrm>
          <a:prstGeom prst="rect">
            <a:avLst/>
          </a:prstGeom>
        </p:spPr>
        <p:txBody>
          <a:bodyPr vert="horz" lIns="91440" tIns="45720" rIns="91440" bIns="45720" rtlCol="0" anchor="ctr"/>
          <a:lstStyle>
            <a:lvl1pPr algn="ctr">
              <a:defRPr sz="1300" b="1" i="0">
                <a:solidFill>
                  <a:schemeClr val="tx1"/>
                </a:solidFill>
                <a:latin typeface="Montserrat" pitchFamily="2" charset="77"/>
              </a:defRPr>
            </a:lvl1pPr>
          </a:lstStyle>
          <a:p>
            <a:fld id="{71AF279C-F903-5C4F-9E12-139067057548}" type="slidenum">
              <a:rPr lang="en-US" smtClean="0"/>
              <a:pPr/>
              <a:t>‹#›</a:t>
            </a:fld>
            <a:endParaRPr lang="en-US" dirty="0"/>
          </a:p>
        </p:txBody>
      </p:sp>
      <p:sp>
        <p:nvSpPr>
          <p:cNvPr id="6" name="Text Placeholder 7">
            <a:extLst>
              <a:ext uri="{FF2B5EF4-FFF2-40B4-BE49-F238E27FC236}">
                <a16:creationId xmlns:a16="http://schemas.microsoft.com/office/drawing/2014/main" id="{CD4123A0-39A5-E48F-A3D9-2FFE32A5D708}"/>
              </a:ext>
            </a:extLst>
          </p:cNvPr>
          <p:cNvSpPr>
            <a:spLocks noGrp="1"/>
          </p:cNvSpPr>
          <p:nvPr>
            <p:ph type="body" sz="quarter" idx="11" hasCustomPrompt="1"/>
          </p:nvPr>
        </p:nvSpPr>
        <p:spPr>
          <a:xfrm>
            <a:off x="2902689" y="216782"/>
            <a:ext cx="8785728" cy="661988"/>
          </a:xfrm>
        </p:spPr>
        <p:txBody>
          <a:bodyPr/>
          <a:lstStyle>
            <a:lvl1pPr marL="0" indent="0" algn="r">
              <a:buNone/>
              <a:defRPr sz="1800">
                <a:solidFill>
                  <a:schemeClr val="tx2"/>
                </a:solidFill>
              </a:defRPr>
            </a:lvl1pPr>
          </a:lstStyle>
          <a:p>
            <a:pPr lvl="0"/>
            <a:r>
              <a:rPr lang="en-US" dirty="0"/>
              <a:t>Presentation Title</a:t>
            </a:r>
          </a:p>
        </p:txBody>
      </p:sp>
      <p:pic>
        <p:nvPicPr>
          <p:cNvPr id="7" name="Picture 6">
            <a:extLst>
              <a:ext uri="{FF2B5EF4-FFF2-40B4-BE49-F238E27FC236}">
                <a16:creationId xmlns:a16="http://schemas.microsoft.com/office/drawing/2014/main" id="{07DDFA45-1391-186C-6AEA-981126621EE3}"/>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Picture Placeholder 9">
            <a:extLst>
              <a:ext uri="{FF2B5EF4-FFF2-40B4-BE49-F238E27FC236}">
                <a16:creationId xmlns:a16="http://schemas.microsoft.com/office/drawing/2014/main" id="{52ECF729-2AA8-1767-551A-119858E83564}"/>
              </a:ext>
            </a:extLst>
          </p:cNvPr>
          <p:cNvSpPr>
            <a:spLocks noGrp="1"/>
          </p:cNvSpPr>
          <p:nvPr>
            <p:ph type="pic" sz="quarter" idx="12"/>
          </p:nvPr>
        </p:nvSpPr>
        <p:spPr>
          <a:xfrm>
            <a:off x="0" y="1870455"/>
            <a:ext cx="5382228" cy="4095370"/>
          </a:xfrm>
        </p:spPr>
        <p:txBody>
          <a:bodyPr/>
          <a:lstStyle/>
          <a:p>
            <a:r>
              <a:rPr lang="en-US"/>
              <a:t>Click icon to add picture</a:t>
            </a:r>
          </a:p>
        </p:txBody>
      </p:sp>
      <p:sp>
        <p:nvSpPr>
          <p:cNvPr id="9" name="Text Placeholder 4">
            <a:extLst>
              <a:ext uri="{FF2B5EF4-FFF2-40B4-BE49-F238E27FC236}">
                <a16:creationId xmlns:a16="http://schemas.microsoft.com/office/drawing/2014/main" id="{FB354D9F-B8FF-F728-F297-9A8B9CFD8D79}"/>
              </a:ext>
            </a:extLst>
          </p:cNvPr>
          <p:cNvSpPr>
            <a:spLocks noGrp="1"/>
          </p:cNvSpPr>
          <p:nvPr>
            <p:ph type="body" sz="quarter" idx="13" hasCustomPrompt="1"/>
          </p:nvPr>
        </p:nvSpPr>
        <p:spPr>
          <a:xfrm>
            <a:off x="434566" y="1440287"/>
            <a:ext cx="11235349" cy="367451"/>
          </a:xfrm>
        </p:spPr>
        <p:txBody>
          <a:bodyPr>
            <a:noAutofit/>
          </a:bodyPr>
          <a:lstStyle>
            <a:lvl1pPr marL="0" indent="0">
              <a:buFont typeface="Arial" panose="020B0604020202020204" pitchFamily="34" charset="0"/>
              <a:buNone/>
              <a:defRPr sz="1400" b="1" i="0">
                <a:solidFill>
                  <a:schemeClr val="accent2"/>
                </a:solidFill>
                <a:latin typeface="Montserrat" pitchFamily="2" charset="77"/>
              </a:defRPr>
            </a:lvl1pPr>
            <a:lvl2pPr marL="557213" indent="-214313">
              <a:buFont typeface="Arial" panose="020B0604020202020204" pitchFamily="34" charset="0"/>
              <a:buChar char="•"/>
              <a:defRPr>
                <a:solidFill>
                  <a:srgbClr val="606165"/>
                </a:solidFill>
              </a:defRPr>
            </a:lvl2pPr>
            <a:lvl3pPr marL="857250" indent="-171450">
              <a:buFont typeface="Arial" panose="020B0604020202020204" pitchFamily="34" charset="0"/>
              <a:buChar char="•"/>
              <a:defRPr>
                <a:solidFill>
                  <a:srgbClr val="606165"/>
                </a:solidFill>
              </a:defRPr>
            </a:lvl3pPr>
            <a:lvl4pPr marL="1200150" indent="-171450">
              <a:buFont typeface="Arial" panose="020B0604020202020204" pitchFamily="34" charset="0"/>
              <a:buChar char="•"/>
              <a:defRPr>
                <a:solidFill>
                  <a:srgbClr val="606165"/>
                </a:solidFill>
              </a:defRPr>
            </a:lvl4pPr>
            <a:lvl5pPr marL="1543050" indent="-171450">
              <a:buFont typeface="Arial" panose="020B0604020202020204" pitchFamily="34" charset="0"/>
              <a:buChar char="•"/>
              <a:defRPr>
                <a:solidFill>
                  <a:srgbClr val="606165"/>
                </a:solidFill>
              </a:defRPr>
            </a:lvl5pPr>
          </a:lstStyle>
          <a:p>
            <a:pPr lvl="0"/>
            <a:r>
              <a:rPr lang="en-US" dirty="0"/>
              <a:t>Subtitle Goes Here (if needed) </a:t>
            </a:r>
          </a:p>
        </p:txBody>
      </p:sp>
    </p:spTree>
    <p:extLst>
      <p:ext uri="{BB962C8B-B14F-4D97-AF65-F5344CB8AC3E}">
        <p14:creationId xmlns:p14="http://schemas.microsoft.com/office/powerpoint/2010/main" val="12603482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218280C9-CCEB-BA44-8DF8-2C25C75D7D3E}"/>
              </a:ext>
            </a:extLst>
          </p:cNvPr>
          <p:cNvSpPr>
            <a:spLocks noGrp="1"/>
          </p:cNvSpPr>
          <p:nvPr>
            <p:ph type="title"/>
          </p:nvPr>
        </p:nvSpPr>
        <p:spPr>
          <a:xfrm>
            <a:off x="434566" y="1091891"/>
            <a:ext cx="11235351" cy="286997"/>
          </a:xfrm>
          <a:prstGeom prst="rect">
            <a:avLst/>
          </a:prstGeom>
        </p:spPr>
        <p:txBody>
          <a:bodyPr vert="horz" lIns="91440" tIns="45720" rIns="91440" bIns="45720" rtlCol="0" anchor="ctr">
            <a:noAutofit/>
          </a:bodyPr>
          <a:lstStyle/>
          <a:p>
            <a:r>
              <a:rPr lang="en-US" dirty="0"/>
              <a:t>Title Goes Here</a:t>
            </a:r>
          </a:p>
        </p:txBody>
      </p:sp>
      <p:sp>
        <p:nvSpPr>
          <p:cNvPr id="9" name="Text Placeholder 2">
            <a:extLst>
              <a:ext uri="{FF2B5EF4-FFF2-40B4-BE49-F238E27FC236}">
                <a16:creationId xmlns:a16="http://schemas.microsoft.com/office/drawing/2014/main" id="{A14F76F9-26CA-9044-AC14-2867D1AB4B46}"/>
              </a:ext>
            </a:extLst>
          </p:cNvPr>
          <p:cNvSpPr>
            <a:spLocks noGrp="1"/>
          </p:cNvSpPr>
          <p:nvPr>
            <p:ph type="body" idx="1"/>
          </p:nvPr>
        </p:nvSpPr>
        <p:spPr>
          <a:xfrm>
            <a:off x="434566" y="1715272"/>
            <a:ext cx="11235351" cy="4188332"/>
          </a:xfrm>
          <a:prstGeom prst="rect">
            <a:avLst/>
          </a:prstGeom>
        </p:spPr>
        <p:txBody>
          <a:bodyPr vert="horz" lIns="91440" tIns="45720" rIns="91440" bIns="45720" rtlCol="0">
            <a:noAutofit/>
          </a:bodyPr>
          <a:lstStyle/>
          <a:p>
            <a:pPr lvl="0"/>
            <a:r>
              <a:rPr lang="en-US" dirty="0"/>
              <a:t>Title</a:t>
            </a:r>
          </a:p>
          <a:p>
            <a:pPr lvl="1"/>
            <a:r>
              <a:rPr lang="en-US" dirty="0"/>
              <a:t>Bullet 1</a:t>
            </a:r>
          </a:p>
          <a:p>
            <a:pPr lvl="2"/>
            <a:r>
              <a:rPr lang="en-US" dirty="0"/>
              <a:t>Bullet 2</a:t>
            </a:r>
          </a:p>
        </p:txBody>
      </p:sp>
    </p:spTree>
    <p:extLst>
      <p:ext uri="{BB962C8B-B14F-4D97-AF65-F5344CB8AC3E}">
        <p14:creationId xmlns:p14="http://schemas.microsoft.com/office/powerpoint/2010/main" val="1128105955"/>
      </p:ext>
    </p:extLst>
  </p:cSld>
  <p:clrMap bg1="lt1" tx1="dk1" bg2="lt2" tx2="dk2" accent1="accent1" accent2="accent2" accent3="accent3" accent4="accent4" accent5="accent5" accent6="accent6" hlink="hlink" folHlink="folHlink"/>
  <p:sldLayoutIdLst>
    <p:sldLayoutId id="2147483705" r:id="rId1"/>
    <p:sldLayoutId id="2147483693" r:id="rId2"/>
    <p:sldLayoutId id="2147483708" r:id="rId3"/>
    <p:sldLayoutId id="2147483694" r:id="rId4"/>
    <p:sldLayoutId id="2147483678" r:id="rId5"/>
    <p:sldLayoutId id="2147483688" r:id="rId6"/>
    <p:sldLayoutId id="2147483679" r:id="rId7"/>
    <p:sldLayoutId id="2147483700" r:id="rId8"/>
    <p:sldLayoutId id="2147483698" r:id="rId9"/>
    <p:sldLayoutId id="2147483699" r:id="rId10"/>
    <p:sldLayoutId id="2147483682" r:id="rId11"/>
    <p:sldLayoutId id="2147483707" r:id="rId12"/>
    <p:sldLayoutId id="2147483680" r:id="rId13"/>
    <p:sldLayoutId id="2147483683" r:id="rId14"/>
    <p:sldLayoutId id="2147483695" r:id="rId15"/>
    <p:sldLayoutId id="2147483697" r:id="rId16"/>
    <p:sldLayoutId id="2147483685" r:id="rId17"/>
    <p:sldLayoutId id="2147483696" r:id="rId18"/>
    <p:sldLayoutId id="2147483706" r:id="rId19"/>
    <p:sldLayoutId id="2147483704" r:id="rId20"/>
    <p:sldLayoutId id="2147483690" r:id="rId21"/>
    <p:sldLayoutId id="2147483689" r:id="rId22"/>
    <p:sldLayoutId id="2147483687" r:id="rId23"/>
    <p:sldLayoutId id="2147483702" r:id="rId24"/>
  </p:sldLayoutIdLst>
  <p:hf hdr="0" ftr="0" dt="0"/>
  <p:txStyles>
    <p:titleStyle>
      <a:lvl1pPr algn="l" defTabSz="685800" rtl="0" eaLnBrk="1" latinLnBrk="0" hangingPunct="1">
        <a:lnSpc>
          <a:spcPct val="90000"/>
        </a:lnSpc>
        <a:spcBef>
          <a:spcPct val="0"/>
        </a:spcBef>
        <a:buNone/>
        <a:defRPr sz="2400" b="1" i="0" kern="1200">
          <a:solidFill>
            <a:schemeClr val="tx1"/>
          </a:solidFill>
          <a:latin typeface="Montserrat" pitchFamily="2" charset="77"/>
          <a:ea typeface="+mj-ea"/>
          <a:cs typeface="+mj-cs"/>
        </a:defRPr>
      </a:lvl1pPr>
    </p:titleStyle>
    <p:bodyStyle>
      <a:lvl1pPr marL="257175" indent="-257175" algn="l" defTabSz="685800" rtl="0" eaLnBrk="1" latinLnBrk="0" hangingPunct="1">
        <a:lnSpc>
          <a:spcPct val="90000"/>
        </a:lnSpc>
        <a:spcBef>
          <a:spcPts val="750"/>
        </a:spcBef>
        <a:buFont typeface="Arial" panose="020B0604020202020204" pitchFamily="34" charset="0"/>
        <a:buChar char="•"/>
        <a:defRPr sz="1600" b="0" i="0" kern="1200">
          <a:solidFill>
            <a:schemeClr val="tx2"/>
          </a:solidFill>
          <a:latin typeface="Montserrat Light" pitchFamily="2" charset="77"/>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600" b="0" i="0" kern="1200">
          <a:solidFill>
            <a:schemeClr val="tx2"/>
          </a:solidFill>
          <a:latin typeface="Montserrat Light" pitchFamily="2" charset="77"/>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400" b="0" i="0" kern="1200">
          <a:solidFill>
            <a:schemeClr val="tx2"/>
          </a:solidFill>
          <a:latin typeface="Montserrat Light" pitchFamily="2" charset="77"/>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b="0" i="0" kern="1200">
          <a:solidFill>
            <a:srgbClr val="082940"/>
          </a:solidFill>
          <a:latin typeface="Montserrat Light" pitchFamily="2" charset="77"/>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b="0" i="0" kern="1200">
          <a:solidFill>
            <a:srgbClr val="082940"/>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42.png"/><Relationship Id="rId18" Type="http://schemas.openxmlformats.org/officeDocument/2006/relationships/image" Target="../media/image47.svg"/><Relationship Id="rId26" Type="http://schemas.openxmlformats.org/officeDocument/2006/relationships/image" Target="../media/image55.svg"/><Relationship Id="rId39" Type="http://schemas.openxmlformats.org/officeDocument/2006/relationships/image" Target="../media/image68.png"/><Relationship Id="rId21" Type="http://schemas.openxmlformats.org/officeDocument/2006/relationships/image" Target="../media/image50.png"/><Relationship Id="rId34" Type="http://schemas.openxmlformats.org/officeDocument/2006/relationships/image" Target="../media/image63.svg"/><Relationship Id="rId42" Type="http://schemas.openxmlformats.org/officeDocument/2006/relationships/image" Target="../media/image71.svg"/><Relationship Id="rId47" Type="http://schemas.openxmlformats.org/officeDocument/2006/relationships/image" Target="../media/image76.png"/><Relationship Id="rId50" Type="http://schemas.openxmlformats.org/officeDocument/2006/relationships/image" Target="../media/image79.svg"/><Relationship Id="rId55" Type="http://schemas.openxmlformats.org/officeDocument/2006/relationships/image" Target="../media/image84.png"/><Relationship Id="rId63" Type="http://schemas.openxmlformats.org/officeDocument/2006/relationships/image" Target="../media/image92.png"/><Relationship Id="rId68" Type="http://schemas.openxmlformats.org/officeDocument/2006/relationships/image" Target="../media/image97.svg"/><Relationship Id="rId76" Type="http://schemas.openxmlformats.org/officeDocument/2006/relationships/image" Target="../media/image105.svg"/><Relationship Id="rId7" Type="http://schemas.openxmlformats.org/officeDocument/2006/relationships/image" Target="../media/image36.png"/><Relationship Id="rId71" Type="http://schemas.openxmlformats.org/officeDocument/2006/relationships/image" Target="../media/image100.png"/><Relationship Id="rId2" Type="http://schemas.openxmlformats.org/officeDocument/2006/relationships/notesSlide" Target="../notesSlides/notesSlide1.xml"/><Relationship Id="rId16" Type="http://schemas.openxmlformats.org/officeDocument/2006/relationships/image" Target="../media/image45.svg"/><Relationship Id="rId29" Type="http://schemas.openxmlformats.org/officeDocument/2006/relationships/image" Target="../media/image58.png"/><Relationship Id="rId11" Type="http://schemas.openxmlformats.org/officeDocument/2006/relationships/image" Target="../media/image40.png"/><Relationship Id="rId24" Type="http://schemas.openxmlformats.org/officeDocument/2006/relationships/image" Target="../media/image53.svg"/><Relationship Id="rId32" Type="http://schemas.openxmlformats.org/officeDocument/2006/relationships/image" Target="../media/image61.svg"/><Relationship Id="rId37" Type="http://schemas.openxmlformats.org/officeDocument/2006/relationships/image" Target="../media/image66.png"/><Relationship Id="rId40" Type="http://schemas.openxmlformats.org/officeDocument/2006/relationships/image" Target="../media/image69.svg"/><Relationship Id="rId45" Type="http://schemas.openxmlformats.org/officeDocument/2006/relationships/image" Target="../media/image74.png"/><Relationship Id="rId53" Type="http://schemas.openxmlformats.org/officeDocument/2006/relationships/image" Target="../media/image82.png"/><Relationship Id="rId58" Type="http://schemas.openxmlformats.org/officeDocument/2006/relationships/image" Target="../media/image87.svg"/><Relationship Id="rId66" Type="http://schemas.openxmlformats.org/officeDocument/2006/relationships/image" Target="../media/image95.svg"/><Relationship Id="rId74" Type="http://schemas.openxmlformats.org/officeDocument/2006/relationships/image" Target="../media/image103.svg"/><Relationship Id="rId79" Type="http://schemas.openxmlformats.org/officeDocument/2006/relationships/image" Target="../media/image108.png"/><Relationship Id="rId5" Type="http://schemas.openxmlformats.org/officeDocument/2006/relationships/image" Target="../media/image34.png"/><Relationship Id="rId61" Type="http://schemas.openxmlformats.org/officeDocument/2006/relationships/image" Target="../media/image90.png"/><Relationship Id="rId10" Type="http://schemas.openxmlformats.org/officeDocument/2006/relationships/image" Target="../media/image39.svg"/><Relationship Id="rId19" Type="http://schemas.openxmlformats.org/officeDocument/2006/relationships/image" Target="../media/image48.png"/><Relationship Id="rId31" Type="http://schemas.openxmlformats.org/officeDocument/2006/relationships/image" Target="../media/image60.png"/><Relationship Id="rId44" Type="http://schemas.openxmlformats.org/officeDocument/2006/relationships/image" Target="../media/image73.svg"/><Relationship Id="rId52" Type="http://schemas.openxmlformats.org/officeDocument/2006/relationships/image" Target="../media/image81.svg"/><Relationship Id="rId60" Type="http://schemas.openxmlformats.org/officeDocument/2006/relationships/image" Target="../media/image89.svg"/><Relationship Id="rId65" Type="http://schemas.openxmlformats.org/officeDocument/2006/relationships/image" Target="../media/image94.png"/><Relationship Id="rId73" Type="http://schemas.openxmlformats.org/officeDocument/2006/relationships/image" Target="../media/image102.png"/><Relationship Id="rId78" Type="http://schemas.openxmlformats.org/officeDocument/2006/relationships/image" Target="../media/image107.svg"/><Relationship Id="rId4" Type="http://schemas.openxmlformats.org/officeDocument/2006/relationships/image" Target="../media/image33.svg"/><Relationship Id="rId9" Type="http://schemas.openxmlformats.org/officeDocument/2006/relationships/image" Target="../media/image38.png"/><Relationship Id="rId14" Type="http://schemas.openxmlformats.org/officeDocument/2006/relationships/image" Target="../media/image43.svg"/><Relationship Id="rId22" Type="http://schemas.openxmlformats.org/officeDocument/2006/relationships/image" Target="../media/image51.svg"/><Relationship Id="rId27" Type="http://schemas.openxmlformats.org/officeDocument/2006/relationships/image" Target="../media/image56.png"/><Relationship Id="rId30" Type="http://schemas.openxmlformats.org/officeDocument/2006/relationships/image" Target="../media/image59.svg"/><Relationship Id="rId35" Type="http://schemas.openxmlformats.org/officeDocument/2006/relationships/image" Target="../media/image64.png"/><Relationship Id="rId43" Type="http://schemas.openxmlformats.org/officeDocument/2006/relationships/image" Target="../media/image72.png"/><Relationship Id="rId48" Type="http://schemas.openxmlformats.org/officeDocument/2006/relationships/image" Target="../media/image77.svg"/><Relationship Id="rId56" Type="http://schemas.openxmlformats.org/officeDocument/2006/relationships/image" Target="../media/image85.svg"/><Relationship Id="rId64" Type="http://schemas.openxmlformats.org/officeDocument/2006/relationships/image" Target="../media/image93.svg"/><Relationship Id="rId69" Type="http://schemas.openxmlformats.org/officeDocument/2006/relationships/image" Target="../media/image98.png"/><Relationship Id="rId77" Type="http://schemas.openxmlformats.org/officeDocument/2006/relationships/image" Target="../media/image106.png"/><Relationship Id="rId8" Type="http://schemas.openxmlformats.org/officeDocument/2006/relationships/image" Target="../media/image37.svg"/><Relationship Id="rId51" Type="http://schemas.openxmlformats.org/officeDocument/2006/relationships/image" Target="../media/image80.png"/><Relationship Id="rId72" Type="http://schemas.openxmlformats.org/officeDocument/2006/relationships/image" Target="../media/image101.svg"/><Relationship Id="rId80" Type="http://schemas.openxmlformats.org/officeDocument/2006/relationships/image" Target="../media/image109.svg"/><Relationship Id="rId3" Type="http://schemas.openxmlformats.org/officeDocument/2006/relationships/image" Target="../media/image32.png"/><Relationship Id="rId12" Type="http://schemas.openxmlformats.org/officeDocument/2006/relationships/image" Target="../media/image41.svg"/><Relationship Id="rId17" Type="http://schemas.openxmlformats.org/officeDocument/2006/relationships/image" Target="../media/image46.png"/><Relationship Id="rId25" Type="http://schemas.openxmlformats.org/officeDocument/2006/relationships/image" Target="../media/image54.png"/><Relationship Id="rId33" Type="http://schemas.openxmlformats.org/officeDocument/2006/relationships/image" Target="../media/image62.png"/><Relationship Id="rId38" Type="http://schemas.openxmlformats.org/officeDocument/2006/relationships/image" Target="../media/image67.svg"/><Relationship Id="rId46" Type="http://schemas.openxmlformats.org/officeDocument/2006/relationships/image" Target="../media/image75.svg"/><Relationship Id="rId59" Type="http://schemas.openxmlformats.org/officeDocument/2006/relationships/image" Target="../media/image88.png"/><Relationship Id="rId67" Type="http://schemas.openxmlformats.org/officeDocument/2006/relationships/image" Target="../media/image96.png"/><Relationship Id="rId20" Type="http://schemas.openxmlformats.org/officeDocument/2006/relationships/image" Target="../media/image49.svg"/><Relationship Id="rId41" Type="http://schemas.openxmlformats.org/officeDocument/2006/relationships/image" Target="../media/image70.png"/><Relationship Id="rId54" Type="http://schemas.openxmlformats.org/officeDocument/2006/relationships/image" Target="../media/image83.svg"/><Relationship Id="rId62" Type="http://schemas.openxmlformats.org/officeDocument/2006/relationships/image" Target="../media/image91.svg"/><Relationship Id="rId70" Type="http://schemas.openxmlformats.org/officeDocument/2006/relationships/image" Target="../media/image99.svg"/><Relationship Id="rId75" Type="http://schemas.openxmlformats.org/officeDocument/2006/relationships/image" Target="../media/image104.png"/><Relationship Id="rId1" Type="http://schemas.openxmlformats.org/officeDocument/2006/relationships/slideLayout" Target="../slideLayouts/slideLayout1.xml"/><Relationship Id="rId6" Type="http://schemas.openxmlformats.org/officeDocument/2006/relationships/image" Target="../media/image35.svg"/><Relationship Id="rId15" Type="http://schemas.openxmlformats.org/officeDocument/2006/relationships/image" Target="../media/image44.png"/><Relationship Id="rId23" Type="http://schemas.openxmlformats.org/officeDocument/2006/relationships/image" Target="../media/image52.png"/><Relationship Id="rId28" Type="http://schemas.openxmlformats.org/officeDocument/2006/relationships/image" Target="../media/image57.svg"/><Relationship Id="rId36" Type="http://schemas.openxmlformats.org/officeDocument/2006/relationships/image" Target="../media/image65.svg"/><Relationship Id="rId49" Type="http://schemas.openxmlformats.org/officeDocument/2006/relationships/image" Target="../media/image78.png"/><Relationship Id="rId57" Type="http://schemas.openxmlformats.org/officeDocument/2006/relationships/image" Target="../media/image86.png"/></Relationships>
</file>

<file path=ppt/slides/_rels/slide1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12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129.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110.tmp"/><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111.tmp"/><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112.tmp"/><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6.xml"/><Relationship Id="rId1" Type="http://schemas.openxmlformats.org/officeDocument/2006/relationships/slideLayout" Target="../slideLayouts/slideLayout17.xml"/><Relationship Id="rId4" Type="http://schemas.openxmlformats.org/officeDocument/2006/relationships/image" Target="../media/image114.png"/></Relationships>
</file>

<file path=ppt/slides/_rels/slide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7.xml"/><Relationship Id="rId1" Type="http://schemas.openxmlformats.org/officeDocument/2006/relationships/slideLayout" Target="../slideLayouts/slideLayout17.xml"/><Relationship Id="rId4" Type="http://schemas.openxmlformats.org/officeDocument/2006/relationships/image" Target="../media/image116.png"/></Relationships>
</file>

<file path=ppt/slides/_rels/slide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B5541-496D-9D0D-D511-D9E140D2D13E}"/>
              </a:ext>
            </a:extLst>
          </p:cNvPr>
          <p:cNvSpPr>
            <a:spLocks noGrp="1"/>
          </p:cNvSpPr>
          <p:nvPr>
            <p:ph type="ctrTitle"/>
          </p:nvPr>
        </p:nvSpPr>
        <p:spPr/>
        <p:txBody>
          <a:bodyPr/>
          <a:lstStyle/>
          <a:p>
            <a:r>
              <a:rPr lang="en-US" dirty="0"/>
              <a:t>What PMs Need to Know about Voluntary Agricultural Districts</a:t>
            </a:r>
          </a:p>
        </p:txBody>
      </p:sp>
      <p:sp>
        <p:nvSpPr>
          <p:cNvPr id="3" name="Subtitle 2">
            <a:extLst>
              <a:ext uri="{FF2B5EF4-FFF2-40B4-BE49-F238E27FC236}">
                <a16:creationId xmlns:a16="http://schemas.microsoft.com/office/drawing/2014/main" id="{2E8C6993-1CB7-8C67-1375-9CE4F86329C5}"/>
              </a:ext>
            </a:extLst>
          </p:cNvPr>
          <p:cNvSpPr>
            <a:spLocks noGrp="1"/>
          </p:cNvSpPr>
          <p:nvPr>
            <p:ph type="subTitle" idx="1"/>
          </p:nvPr>
        </p:nvSpPr>
        <p:spPr/>
        <p:txBody>
          <a:bodyPr/>
          <a:lstStyle/>
          <a:p>
            <a:r>
              <a:rPr lang="en-US" dirty="0"/>
              <a:t>Jennifer A. Evans, PE</a:t>
            </a:r>
          </a:p>
          <a:p>
            <a:r>
              <a:rPr lang="en-US" dirty="0"/>
              <a:t>Leilani Paugh</a:t>
            </a:r>
          </a:p>
        </p:txBody>
      </p:sp>
      <p:sp>
        <p:nvSpPr>
          <p:cNvPr id="4" name="Text Placeholder 3">
            <a:extLst>
              <a:ext uri="{FF2B5EF4-FFF2-40B4-BE49-F238E27FC236}">
                <a16:creationId xmlns:a16="http://schemas.microsoft.com/office/drawing/2014/main" id="{6AD7ADF5-62F5-2E4F-0AD8-7C588146AD26}"/>
              </a:ext>
            </a:extLst>
          </p:cNvPr>
          <p:cNvSpPr>
            <a:spLocks noGrp="1"/>
          </p:cNvSpPr>
          <p:nvPr>
            <p:ph type="body" sz="quarter" idx="10"/>
          </p:nvPr>
        </p:nvSpPr>
        <p:spPr/>
        <p:txBody>
          <a:bodyPr/>
          <a:lstStyle/>
          <a:p>
            <a:r>
              <a:rPr lang="en-US" dirty="0"/>
              <a:t>September 13, 2023</a:t>
            </a:r>
          </a:p>
        </p:txBody>
      </p:sp>
      <p:pic>
        <p:nvPicPr>
          <p:cNvPr id="8" name="Graphic 7">
            <a:extLst>
              <a:ext uri="{FF2B5EF4-FFF2-40B4-BE49-F238E27FC236}">
                <a16:creationId xmlns:a16="http://schemas.microsoft.com/office/drawing/2014/main" id="{FB860605-B64B-A22D-CCC0-8210D3CECAD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41298" y="532628"/>
            <a:ext cx="324504" cy="463577"/>
          </a:xfrm>
          <a:prstGeom prst="rect">
            <a:avLst/>
          </a:prstGeom>
        </p:spPr>
      </p:pic>
      <p:pic>
        <p:nvPicPr>
          <p:cNvPr id="10" name="Graphic 9">
            <a:extLst>
              <a:ext uri="{FF2B5EF4-FFF2-40B4-BE49-F238E27FC236}">
                <a16:creationId xmlns:a16="http://schemas.microsoft.com/office/drawing/2014/main" id="{B562050F-BE15-AD93-4048-588B23C4034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09725" y="7235485"/>
            <a:ext cx="463578" cy="463577"/>
          </a:xfrm>
          <a:prstGeom prst="rect">
            <a:avLst/>
          </a:prstGeom>
        </p:spPr>
      </p:pic>
      <p:pic>
        <p:nvPicPr>
          <p:cNvPr id="12" name="Graphic 11">
            <a:extLst>
              <a:ext uri="{FF2B5EF4-FFF2-40B4-BE49-F238E27FC236}">
                <a16:creationId xmlns:a16="http://schemas.microsoft.com/office/drawing/2014/main" id="{9970DA97-A7CF-ADCA-6B5B-054CB47DC27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64156" y="521039"/>
            <a:ext cx="440399" cy="486756"/>
          </a:xfrm>
          <a:prstGeom prst="rect">
            <a:avLst/>
          </a:prstGeom>
        </p:spPr>
      </p:pic>
      <p:pic>
        <p:nvPicPr>
          <p:cNvPr id="14" name="Graphic 13">
            <a:extLst>
              <a:ext uri="{FF2B5EF4-FFF2-40B4-BE49-F238E27FC236}">
                <a16:creationId xmlns:a16="http://schemas.microsoft.com/office/drawing/2014/main" id="{7C67E17E-8764-098E-C6DF-BE59E90E154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855918" y="544218"/>
            <a:ext cx="463578" cy="440399"/>
          </a:xfrm>
          <a:prstGeom prst="rect">
            <a:avLst/>
          </a:prstGeom>
        </p:spPr>
      </p:pic>
      <p:pic>
        <p:nvPicPr>
          <p:cNvPr id="16" name="Graphic 15">
            <a:extLst>
              <a:ext uri="{FF2B5EF4-FFF2-40B4-BE49-F238E27FC236}">
                <a16:creationId xmlns:a16="http://schemas.microsoft.com/office/drawing/2014/main" id="{7C141CE1-3584-4FE5-B834-54649C188C8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54424" y="555807"/>
            <a:ext cx="417220" cy="417220"/>
          </a:xfrm>
          <a:prstGeom prst="rect">
            <a:avLst/>
          </a:prstGeom>
        </p:spPr>
      </p:pic>
      <p:pic>
        <p:nvPicPr>
          <p:cNvPr id="18" name="Graphic 17">
            <a:extLst>
              <a:ext uri="{FF2B5EF4-FFF2-40B4-BE49-F238E27FC236}">
                <a16:creationId xmlns:a16="http://schemas.microsoft.com/office/drawing/2014/main" id="{0B3E1620-CFC6-1B81-A559-57DBC6B356E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487656" y="1345512"/>
            <a:ext cx="417220" cy="417220"/>
          </a:xfrm>
          <a:prstGeom prst="rect">
            <a:avLst/>
          </a:prstGeom>
        </p:spPr>
      </p:pic>
      <p:pic>
        <p:nvPicPr>
          <p:cNvPr id="20" name="Graphic 19">
            <a:extLst>
              <a:ext uri="{FF2B5EF4-FFF2-40B4-BE49-F238E27FC236}">
                <a16:creationId xmlns:a16="http://schemas.microsoft.com/office/drawing/2014/main" id="{83A4EB71-E6C9-70FF-C84B-C5754EDF09CB}"/>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622724" y="7254190"/>
            <a:ext cx="370862" cy="455851"/>
          </a:xfrm>
          <a:prstGeom prst="rect">
            <a:avLst/>
          </a:prstGeom>
        </p:spPr>
      </p:pic>
      <p:pic>
        <p:nvPicPr>
          <p:cNvPr id="22" name="Graphic 21">
            <a:extLst>
              <a:ext uri="{FF2B5EF4-FFF2-40B4-BE49-F238E27FC236}">
                <a16:creationId xmlns:a16="http://schemas.microsoft.com/office/drawing/2014/main" id="{C75C61E3-2490-533F-C835-A968993C8CB8}"/>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2698925" y="1391869"/>
            <a:ext cx="509936" cy="324504"/>
          </a:xfrm>
          <a:prstGeom prst="rect">
            <a:avLst/>
          </a:prstGeom>
        </p:spPr>
      </p:pic>
      <p:pic>
        <p:nvPicPr>
          <p:cNvPr id="24" name="Graphic 23">
            <a:extLst>
              <a:ext uri="{FF2B5EF4-FFF2-40B4-BE49-F238E27FC236}">
                <a16:creationId xmlns:a16="http://schemas.microsoft.com/office/drawing/2014/main" id="{B08B61D1-D54A-80EC-F41D-97B3161E7E33}"/>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879097" y="1372554"/>
            <a:ext cx="509936" cy="363136"/>
          </a:xfrm>
          <a:prstGeom prst="rect">
            <a:avLst/>
          </a:prstGeom>
        </p:spPr>
      </p:pic>
      <p:pic>
        <p:nvPicPr>
          <p:cNvPr id="26" name="Graphic 25">
            <a:extLst>
              <a:ext uri="{FF2B5EF4-FFF2-40B4-BE49-F238E27FC236}">
                <a16:creationId xmlns:a16="http://schemas.microsoft.com/office/drawing/2014/main" id="{C0208A74-2ACB-5361-C97C-96BEC1FE2398}"/>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042834" y="1322333"/>
            <a:ext cx="394041" cy="463577"/>
          </a:xfrm>
          <a:prstGeom prst="rect">
            <a:avLst/>
          </a:prstGeom>
        </p:spPr>
      </p:pic>
      <p:pic>
        <p:nvPicPr>
          <p:cNvPr id="28" name="Graphic 27">
            <a:extLst>
              <a:ext uri="{FF2B5EF4-FFF2-40B4-BE49-F238E27FC236}">
                <a16:creationId xmlns:a16="http://schemas.microsoft.com/office/drawing/2014/main" id="{1F94C1AD-5F83-CCF5-AE52-1527329215DC}"/>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3534014" y="2212479"/>
            <a:ext cx="509936" cy="363136"/>
          </a:xfrm>
          <a:prstGeom prst="rect">
            <a:avLst/>
          </a:prstGeom>
        </p:spPr>
      </p:pic>
      <p:pic>
        <p:nvPicPr>
          <p:cNvPr id="30" name="Graphic 29">
            <a:extLst>
              <a:ext uri="{FF2B5EF4-FFF2-40B4-BE49-F238E27FC236}">
                <a16:creationId xmlns:a16="http://schemas.microsoft.com/office/drawing/2014/main" id="{6D0DF359-898F-08AB-D2BC-7F6420C0AF43}"/>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1804776" y="7292821"/>
            <a:ext cx="509936" cy="417220"/>
          </a:xfrm>
          <a:prstGeom prst="rect">
            <a:avLst/>
          </a:prstGeom>
        </p:spPr>
      </p:pic>
      <p:pic>
        <p:nvPicPr>
          <p:cNvPr id="32" name="Graphic 31">
            <a:extLst>
              <a:ext uri="{FF2B5EF4-FFF2-40B4-BE49-F238E27FC236}">
                <a16:creationId xmlns:a16="http://schemas.microsoft.com/office/drawing/2014/main" id="{F56CED76-99D7-C255-8CDC-974CC58033F5}"/>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2652567" y="2162258"/>
            <a:ext cx="417220" cy="463577"/>
          </a:xfrm>
          <a:prstGeom prst="rect">
            <a:avLst/>
          </a:prstGeom>
        </p:spPr>
      </p:pic>
      <p:pic>
        <p:nvPicPr>
          <p:cNvPr id="34" name="Graphic 33">
            <a:extLst>
              <a:ext uri="{FF2B5EF4-FFF2-40B4-BE49-F238E27FC236}">
                <a16:creationId xmlns:a16="http://schemas.microsoft.com/office/drawing/2014/main" id="{385213EC-65E8-ACCE-C166-0C012E121095}"/>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1809560" y="2185437"/>
            <a:ext cx="370862" cy="417220"/>
          </a:xfrm>
          <a:prstGeom prst="rect">
            <a:avLst/>
          </a:prstGeom>
        </p:spPr>
      </p:pic>
      <p:pic>
        <p:nvPicPr>
          <p:cNvPr id="36" name="Graphic 35">
            <a:extLst>
              <a:ext uri="{FF2B5EF4-FFF2-40B4-BE49-F238E27FC236}">
                <a16:creationId xmlns:a16="http://schemas.microsoft.com/office/drawing/2014/main" id="{79DA56B5-AFB7-964D-C608-1AE0F3654AC2}"/>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1008066" y="2162258"/>
            <a:ext cx="324504" cy="463577"/>
          </a:xfrm>
          <a:prstGeom prst="rect">
            <a:avLst/>
          </a:prstGeom>
        </p:spPr>
      </p:pic>
      <p:pic>
        <p:nvPicPr>
          <p:cNvPr id="38" name="Graphic 37">
            <a:extLst>
              <a:ext uri="{FF2B5EF4-FFF2-40B4-BE49-F238E27FC236}">
                <a16:creationId xmlns:a16="http://schemas.microsoft.com/office/drawing/2014/main" id="{0294756E-4E2D-0766-5D08-1F6ED903F037}"/>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3441298" y="2896411"/>
            <a:ext cx="324504" cy="463577"/>
          </a:xfrm>
          <a:prstGeom prst="rect">
            <a:avLst/>
          </a:prstGeom>
        </p:spPr>
      </p:pic>
      <p:pic>
        <p:nvPicPr>
          <p:cNvPr id="40" name="Graphic 39">
            <a:extLst>
              <a:ext uri="{FF2B5EF4-FFF2-40B4-BE49-F238E27FC236}">
                <a16:creationId xmlns:a16="http://schemas.microsoft.com/office/drawing/2014/main" id="{2E1DB328-AD60-009F-49DC-746DD840F9BB}"/>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1092398" y="6458187"/>
            <a:ext cx="509936" cy="509935"/>
          </a:xfrm>
          <a:prstGeom prst="rect">
            <a:avLst/>
          </a:prstGeom>
        </p:spPr>
      </p:pic>
      <p:pic>
        <p:nvPicPr>
          <p:cNvPr id="42" name="Graphic 41">
            <a:extLst>
              <a:ext uri="{FF2B5EF4-FFF2-40B4-BE49-F238E27FC236}">
                <a16:creationId xmlns:a16="http://schemas.microsoft.com/office/drawing/2014/main" id="{B38E0C94-5BB4-2939-3BC0-863B991C8BE5}"/>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2637114" y="2919590"/>
            <a:ext cx="386315" cy="417220"/>
          </a:xfrm>
          <a:prstGeom prst="rect">
            <a:avLst/>
          </a:prstGeom>
        </p:spPr>
      </p:pic>
      <p:pic>
        <p:nvPicPr>
          <p:cNvPr id="44" name="Graphic 43">
            <a:extLst>
              <a:ext uri="{FF2B5EF4-FFF2-40B4-BE49-F238E27FC236}">
                <a16:creationId xmlns:a16="http://schemas.microsoft.com/office/drawing/2014/main" id="{FF3DFEE3-3AB2-B9D0-243B-485D61B996CC}"/>
              </a:ext>
            </a:extLst>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1817286" y="2919590"/>
            <a:ext cx="386315" cy="417220"/>
          </a:xfrm>
          <a:prstGeom prst="rect">
            <a:avLst/>
          </a:prstGeom>
        </p:spPr>
      </p:pic>
      <p:pic>
        <p:nvPicPr>
          <p:cNvPr id="46" name="Graphic 45">
            <a:extLst>
              <a:ext uri="{FF2B5EF4-FFF2-40B4-BE49-F238E27FC236}">
                <a16:creationId xmlns:a16="http://schemas.microsoft.com/office/drawing/2014/main" id="{52259F28-84CC-10E4-29DC-1ADD5B9AFF54}"/>
              </a:ext>
            </a:extLst>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1054424" y="2919590"/>
            <a:ext cx="417220" cy="417220"/>
          </a:xfrm>
          <a:prstGeom prst="rect">
            <a:avLst/>
          </a:prstGeom>
        </p:spPr>
      </p:pic>
      <p:pic>
        <p:nvPicPr>
          <p:cNvPr id="48" name="Graphic 47">
            <a:extLst>
              <a:ext uri="{FF2B5EF4-FFF2-40B4-BE49-F238E27FC236}">
                <a16:creationId xmlns:a16="http://schemas.microsoft.com/office/drawing/2014/main" id="{A302F5EE-436C-F14A-E5D7-EB3674C45930}"/>
              </a:ext>
            </a:extLst>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3539615" y="3571688"/>
            <a:ext cx="509936" cy="370862"/>
          </a:xfrm>
          <a:prstGeom prst="rect">
            <a:avLst/>
          </a:prstGeom>
        </p:spPr>
      </p:pic>
      <p:pic>
        <p:nvPicPr>
          <p:cNvPr id="50" name="Graphic 49">
            <a:extLst>
              <a:ext uri="{FF2B5EF4-FFF2-40B4-BE49-F238E27FC236}">
                <a16:creationId xmlns:a16="http://schemas.microsoft.com/office/drawing/2014/main" id="{C0BF9131-6E7B-7F04-413D-F2B18371D262}"/>
              </a:ext>
            </a:extLst>
          </p:cNvPr>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a:off x="-2664156" y="3525330"/>
            <a:ext cx="440399" cy="463577"/>
          </a:xfrm>
          <a:prstGeom prst="rect">
            <a:avLst/>
          </a:prstGeom>
        </p:spPr>
      </p:pic>
      <p:pic>
        <p:nvPicPr>
          <p:cNvPr id="52" name="Graphic 51">
            <a:extLst>
              <a:ext uri="{FF2B5EF4-FFF2-40B4-BE49-F238E27FC236}">
                <a16:creationId xmlns:a16="http://schemas.microsoft.com/office/drawing/2014/main" id="{2481EF79-C445-4F52-D3D9-A387F14A6EA1}"/>
              </a:ext>
            </a:extLst>
          </p:cNvPr>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a:off x="-1855918" y="3502151"/>
            <a:ext cx="463578" cy="509935"/>
          </a:xfrm>
          <a:prstGeom prst="rect">
            <a:avLst/>
          </a:prstGeom>
        </p:spPr>
      </p:pic>
      <p:pic>
        <p:nvPicPr>
          <p:cNvPr id="54" name="Graphic 53">
            <a:extLst>
              <a:ext uri="{FF2B5EF4-FFF2-40B4-BE49-F238E27FC236}">
                <a16:creationId xmlns:a16="http://schemas.microsoft.com/office/drawing/2014/main" id="{CC55E7B2-146B-4B92-FCCD-7F336DE6F10A}"/>
              </a:ext>
            </a:extLst>
          </p:cNvPr>
          <p:cNvPicPr>
            <a:picLocks noChangeAspect="1"/>
          </p:cNvPicPr>
          <p:nvPr/>
        </p:nvPicPr>
        <p:blipFill>
          <a:blip r:embed="rId49">
            <a:extLst>
              <a:ext uri="{96DAC541-7B7A-43D3-8B79-37D633B846F1}">
                <asvg:svgBlip xmlns:asvg="http://schemas.microsoft.com/office/drawing/2016/SVG/main" r:embed="rId50"/>
              </a:ext>
            </a:extLst>
          </a:blip>
          <a:stretch>
            <a:fillRect/>
          </a:stretch>
        </p:blipFill>
        <p:spPr>
          <a:xfrm>
            <a:off x="-1054424" y="3571688"/>
            <a:ext cx="417220" cy="370862"/>
          </a:xfrm>
          <a:prstGeom prst="rect">
            <a:avLst/>
          </a:prstGeom>
        </p:spPr>
      </p:pic>
      <p:pic>
        <p:nvPicPr>
          <p:cNvPr id="56" name="Graphic 55">
            <a:extLst>
              <a:ext uri="{FF2B5EF4-FFF2-40B4-BE49-F238E27FC236}">
                <a16:creationId xmlns:a16="http://schemas.microsoft.com/office/drawing/2014/main" id="{F09323FF-8534-B9EA-906C-9247BBBAF069}"/>
              </a:ext>
            </a:extLst>
          </p:cNvPr>
          <p:cNvPicPr>
            <a:picLocks noChangeAspect="1"/>
          </p:cNvPicPr>
          <p:nvPr/>
        </p:nvPicPr>
        <p:blipFill>
          <a:blip r:embed="rId51">
            <a:extLst>
              <a:ext uri="{96DAC541-7B7A-43D3-8B79-37D633B846F1}">
                <asvg:svgBlip xmlns:asvg="http://schemas.microsoft.com/office/drawing/2016/SVG/main" r:embed="rId52"/>
              </a:ext>
            </a:extLst>
          </a:blip>
          <a:stretch>
            <a:fillRect/>
          </a:stretch>
        </p:blipFill>
        <p:spPr>
          <a:xfrm>
            <a:off x="-3464477" y="4284130"/>
            <a:ext cx="370862" cy="440399"/>
          </a:xfrm>
          <a:prstGeom prst="rect">
            <a:avLst/>
          </a:prstGeom>
        </p:spPr>
      </p:pic>
      <p:pic>
        <p:nvPicPr>
          <p:cNvPr id="58" name="Graphic 57">
            <a:extLst>
              <a:ext uri="{FF2B5EF4-FFF2-40B4-BE49-F238E27FC236}">
                <a16:creationId xmlns:a16="http://schemas.microsoft.com/office/drawing/2014/main" id="{073C62C2-6425-06FA-CD65-9B7989967098}"/>
              </a:ext>
            </a:extLst>
          </p:cNvPr>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2594620" y="4253224"/>
            <a:ext cx="301326" cy="502209"/>
          </a:xfrm>
          <a:prstGeom prst="rect">
            <a:avLst/>
          </a:prstGeom>
        </p:spPr>
      </p:pic>
      <p:pic>
        <p:nvPicPr>
          <p:cNvPr id="60" name="Graphic 59">
            <a:extLst>
              <a:ext uri="{FF2B5EF4-FFF2-40B4-BE49-F238E27FC236}">
                <a16:creationId xmlns:a16="http://schemas.microsoft.com/office/drawing/2014/main" id="{CF91E3F9-8B17-CE6B-E444-D1DA9F30A1D2}"/>
              </a:ext>
            </a:extLst>
          </p:cNvPr>
          <p:cNvPicPr>
            <a:picLocks noChangeAspect="1"/>
          </p:cNvPicPr>
          <p:nvPr/>
        </p:nvPicPr>
        <p:blipFill>
          <a:blip r:embed="rId55">
            <a:extLst>
              <a:ext uri="{96DAC541-7B7A-43D3-8B79-37D633B846F1}">
                <asvg:svgBlip xmlns:asvg="http://schemas.microsoft.com/office/drawing/2016/SVG/main" r:embed="rId56"/>
              </a:ext>
            </a:extLst>
          </a:blip>
          <a:stretch>
            <a:fillRect/>
          </a:stretch>
        </p:blipFill>
        <p:spPr>
          <a:xfrm>
            <a:off x="-1902275" y="4268677"/>
            <a:ext cx="556293" cy="471304"/>
          </a:xfrm>
          <a:prstGeom prst="rect">
            <a:avLst/>
          </a:prstGeom>
        </p:spPr>
      </p:pic>
      <p:pic>
        <p:nvPicPr>
          <p:cNvPr id="62" name="Graphic 61">
            <a:extLst>
              <a:ext uri="{FF2B5EF4-FFF2-40B4-BE49-F238E27FC236}">
                <a16:creationId xmlns:a16="http://schemas.microsoft.com/office/drawing/2014/main" id="{BB9F2FFB-3178-A7A5-04B1-54396FE223CE}"/>
              </a:ext>
            </a:extLst>
          </p:cNvPr>
          <p:cNvPicPr>
            <a:picLocks noChangeAspect="1"/>
          </p:cNvPicPr>
          <p:nvPr/>
        </p:nvPicPr>
        <p:blipFill>
          <a:blip r:embed="rId57">
            <a:extLst>
              <a:ext uri="{96DAC541-7B7A-43D3-8B79-37D633B846F1}">
                <asvg:svgBlip xmlns:asvg="http://schemas.microsoft.com/office/drawing/2016/SVG/main" r:embed="rId58"/>
              </a:ext>
            </a:extLst>
          </a:blip>
          <a:stretch>
            <a:fillRect/>
          </a:stretch>
        </p:blipFill>
        <p:spPr>
          <a:xfrm>
            <a:off x="-1067808" y="4278422"/>
            <a:ext cx="463578" cy="417220"/>
          </a:xfrm>
          <a:prstGeom prst="rect">
            <a:avLst/>
          </a:prstGeom>
        </p:spPr>
      </p:pic>
      <p:pic>
        <p:nvPicPr>
          <p:cNvPr id="64" name="Graphic 63">
            <a:extLst>
              <a:ext uri="{FF2B5EF4-FFF2-40B4-BE49-F238E27FC236}">
                <a16:creationId xmlns:a16="http://schemas.microsoft.com/office/drawing/2014/main" id="{E7A2338D-D05D-1A83-6FA5-37FC0C4CC261}"/>
              </a:ext>
            </a:extLst>
          </p:cNvPr>
          <p:cNvPicPr>
            <a:picLocks noChangeAspect="1"/>
          </p:cNvPicPr>
          <p:nvPr/>
        </p:nvPicPr>
        <p:blipFill>
          <a:blip r:embed="rId59">
            <a:extLst>
              <a:ext uri="{96DAC541-7B7A-43D3-8B79-37D633B846F1}">
                <asvg:svgBlip xmlns:asvg="http://schemas.microsoft.com/office/drawing/2016/SVG/main" r:embed="rId60"/>
              </a:ext>
            </a:extLst>
          </a:blip>
          <a:stretch>
            <a:fillRect/>
          </a:stretch>
        </p:blipFill>
        <p:spPr>
          <a:xfrm>
            <a:off x="-3464477" y="4957941"/>
            <a:ext cx="370862" cy="556293"/>
          </a:xfrm>
          <a:prstGeom prst="rect">
            <a:avLst/>
          </a:prstGeom>
        </p:spPr>
      </p:pic>
      <p:pic>
        <p:nvPicPr>
          <p:cNvPr id="66" name="Graphic 65">
            <a:extLst>
              <a:ext uri="{FF2B5EF4-FFF2-40B4-BE49-F238E27FC236}">
                <a16:creationId xmlns:a16="http://schemas.microsoft.com/office/drawing/2014/main" id="{107306E2-D599-A088-55A6-0CED3F6D99F0}"/>
              </a:ext>
            </a:extLst>
          </p:cNvPr>
          <p:cNvPicPr>
            <a:picLocks noChangeAspect="1"/>
          </p:cNvPicPr>
          <p:nvPr/>
        </p:nvPicPr>
        <p:blipFill>
          <a:blip r:embed="rId61">
            <a:extLst>
              <a:ext uri="{96DAC541-7B7A-43D3-8B79-37D633B846F1}">
                <asvg:svgBlip xmlns:asvg="http://schemas.microsoft.com/office/drawing/2016/SVG/main" r:embed="rId62"/>
              </a:ext>
            </a:extLst>
          </a:blip>
          <a:stretch>
            <a:fillRect/>
          </a:stretch>
        </p:blipFill>
        <p:spPr>
          <a:xfrm>
            <a:off x="-2594620" y="4981120"/>
            <a:ext cx="301326" cy="509935"/>
          </a:xfrm>
          <a:prstGeom prst="rect">
            <a:avLst/>
          </a:prstGeom>
        </p:spPr>
      </p:pic>
      <p:pic>
        <p:nvPicPr>
          <p:cNvPr id="68" name="Graphic 67">
            <a:extLst>
              <a:ext uri="{FF2B5EF4-FFF2-40B4-BE49-F238E27FC236}">
                <a16:creationId xmlns:a16="http://schemas.microsoft.com/office/drawing/2014/main" id="{24406CBC-AFAE-3A2E-924D-6E3F13DB9128}"/>
              </a:ext>
            </a:extLst>
          </p:cNvPr>
          <p:cNvPicPr>
            <a:picLocks noChangeAspect="1"/>
          </p:cNvPicPr>
          <p:nvPr/>
        </p:nvPicPr>
        <p:blipFill>
          <a:blip r:embed="rId63">
            <a:extLst>
              <a:ext uri="{96DAC541-7B7A-43D3-8B79-37D633B846F1}">
                <asvg:svgBlip xmlns:asvg="http://schemas.microsoft.com/office/drawing/2016/SVG/main" r:embed="rId64"/>
              </a:ext>
            </a:extLst>
          </a:blip>
          <a:stretch>
            <a:fillRect/>
          </a:stretch>
        </p:blipFill>
        <p:spPr>
          <a:xfrm>
            <a:off x="-1902275" y="5050657"/>
            <a:ext cx="556293" cy="370862"/>
          </a:xfrm>
          <a:prstGeom prst="rect">
            <a:avLst/>
          </a:prstGeom>
        </p:spPr>
      </p:pic>
      <p:pic>
        <p:nvPicPr>
          <p:cNvPr id="70" name="Graphic 69">
            <a:extLst>
              <a:ext uri="{FF2B5EF4-FFF2-40B4-BE49-F238E27FC236}">
                <a16:creationId xmlns:a16="http://schemas.microsoft.com/office/drawing/2014/main" id="{5A2486BD-6EE2-6E91-849A-77D2B4702CA5}"/>
              </a:ext>
            </a:extLst>
          </p:cNvPr>
          <p:cNvPicPr>
            <a:picLocks noChangeAspect="1"/>
          </p:cNvPicPr>
          <p:nvPr/>
        </p:nvPicPr>
        <p:blipFill>
          <a:blip r:embed="rId65">
            <a:extLst>
              <a:ext uri="{96DAC541-7B7A-43D3-8B79-37D633B846F1}">
                <asvg:svgBlip xmlns:asvg="http://schemas.microsoft.com/office/drawing/2016/SVG/main" r:embed="rId66"/>
              </a:ext>
            </a:extLst>
          </a:blip>
          <a:stretch>
            <a:fillRect/>
          </a:stretch>
        </p:blipFill>
        <p:spPr>
          <a:xfrm>
            <a:off x="-1067808" y="4987002"/>
            <a:ext cx="463578" cy="463577"/>
          </a:xfrm>
          <a:prstGeom prst="rect">
            <a:avLst/>
          </a:prstGeom>
        </p:spPr>
      </p:pic>
      <p:pic>
        <p:nvPicPr>
          <p:cNvPr id="72" name="Graphic 71">
            <a:extLst>
              <a:ext uri="{FF2B5EF4-FFF2-40B4-BE49-F238E27FC236}">
                <a16:creationId xmlns:a16="http://schemas.microsoft.com/office/drawing/2014/main" id="{0B2BF4F8-A9C7-A36D-933D-347E8ED116A0}"/>
              </a:ext>
            </a:extLst>
          </p:cNvPr>
          <p:cNvPicPr>
            <a:picLocks noChangeAspect="1"/>
          </p:cNvPicPr>
          <p:nvPr/>
        </p:nvPicPr>
        <p:blipFill>
          <a:blip r:embed="rId67">
            <a:extLst>
              <a:ext uri="{96DAC541-7B7A-43D3-8B79-37D633B846F1}">
                <asvg:svgBlip xmlns:asvg="http://schemas.microsoft.com/office/drawing/2016/SVG/main" r:embed="rId68"/>
              </a:ext>
            </a:extLst>
          </a:blip>
          <a:stretch>
            <a:fillRect/>
          </a:stretch>
        </p:blipFill>
        <p:spPr>
          <a:xfrm>
            <a:off x="-3510835" y="5792073"/>
            <a:ext cx="463578" cy="463577"/>
          </a:xfrm>
          <a:prstGeom prst="rect">
            <a:avLst/>
          </a:prstGeom>
        </p:spPr>
      </p:pic>
      <p:pic>
        <p:nvPicPr>
          <p:cNvPr id="74" name="Graphic 73">
            <a:extLst>
              <a:ext uri="{FF2B5EF4-FFF2-40B4-BE49-F238E27FC236}">
                <a16:creationId xmlns:a16="http://schemas.microsoft.com/office/drawing/2014/main" id="{2CC23BB8-E9EE-EC7F-14F2-0173622FD090}"/>
              </a:ext>
            </a:extLst>
          </p:cNvPr>
          <p:cNvPicPr>
            <a:picLocks noChangeAspect="1"/>
          </p:cNvPicPr>
          <p:nvPr/>
        </p:nvPicPr>
        <p:blipFill>
          <a:blip r:embed="rId69">
            <a:extLst>
              <a:ext uri="{96DAC541-7B7A-43D3-8B79-37D633B846F1}">
                <asvg:svgBlip xmlns:asvg="http://schemas.microsoft.com/office/drawing/2016/SVG/main" r:embed="rId70"/>
              </a:ext>
            </a:extLst>
          </a:blip>
          <a:stretch>
            <a:fillRect/>
          </a:stretch>
        </p:blipFill>
        <p:spPr>
          <a:xfrm>
            <a:off x="-2675746" y="5792073"/>
            <a:ext cx="463578" cy="463577"/>
          </a:xfrm>
          <a:prstGeom prst="rect">
            <a:avLst/>
          </a:prstGeom>
        </p:spPr>
      </p:pic>
      <p:pic>
        <p:nvPicPr>
          <p:cNvPr id="76" name="Graphic 75">
            <a:extLst>
              <a:ext uri="{FF2B5EF4-FFF2-40B4-BE49-F238E27FC236}">
                <a16:creationId xmlns:a16="http://schemas.microsoft.com/office/drawing/2014/main" id="{88C4838C-5EF1-B98A-93F8-B6C926E5950C}"/>
              </a:ext>
            </a:extLst>
          </p:cNvPr>
          <p:cNvPicPr>
            <a:picLocks noChangeAspect="1"/>
          </p:cNvPicPr>
          <p:nvPr/>
        </p:nvPicPr>
        <p:blipFill>
          <a:blip r:embed="rId71">
            <a:extLst>
              <a:ext uri="{96DAC541-7B7A-43D3-8B79-37D633B846F1}">
                <asvg:svgBlip xmlns:asvg="http://schemas.microsoft.com/office/drawing/2016/SVG/main" r:embed="rId72"/>
              </a:ext>
            </a:extLst>
          </a:blip>
          <a:stretch>
            <a:fillRect/>
          </a:stretch>
        </p:blipFill>
        <p:spPr>
          <a:xfrm>
            <a:off x="-1855918" y="5838431"/>
            <a:ext cx="463578" cy="370862"/>
          </a:xfrm>
          <a:prstGeom prst="rect">
            <a:avLst/>
          </a:prstGeom>
        </p:spPr>
      </p:pic>
      <p:pic>
        <p:nvPicPr>
          <p:cNvPr id="78" name="Graphic 77">
            <a:extLst>
              <a:ext uri="{FF2B5EF4-FFF2-40B4-BE49-F238E27FC236}">
                <a16:creationId xmlns:a16="http://schemas.microsoft.com/office/drawing/2014/main" id="{108C0EDF-6573-19E5-85BF-B70194584FBA}"/>
              </a:ext>
            </a:extLst>
          </p:cNvPr>
          <p:cNvPicPr>
            <a:picLocks noChangeAspect="1"/>
          </p:cNvPicPr>
          <p:nvPr/>
        </p:nvPicPr>
        <p:blipFill>
          <a:blip r:embed="rId73">
            <a:extLst>
              <a:ext uri="{96DAC541-7B7A-43D3-8B79-37D633B846F1}">
                <asvg:svgBlip xmlns:asvg="http://schemas.microsoft.com/office/drawing/2016/SVG/main" r:embed="rId74"/>
              </a:ext>
            </a:extLst>
          </a:blip>
          <a:stretch>
            <a:fillRect/>
          </a:stretch>
        </p:blipFill>
        <p:spPr>
          <a:xfrm>
            <a:off x="-1054424" y="5815252"/>
            <a:ext cx="417220" cy="417220"/>
          </a:xfrm>
          <a:prstGeom prst="rect">
            <a:avLst/>
          </a:prstGeom>
        </p:spPr>
      </p:pic>
      <p:pic>
        <p:nvPicPr>
          <p:cNvPr id="93" name="Graphic 92">
            <a:extLst>
              <a:ext uri="{FF2B5EF4-FFF2-40B4-BE49-F238E27FC236}">
                <a16:creationId xmlns:a16="http://schemas.microsoft.com/office/drawing/2014/main" id="{09456C6C-6B4F-96F7-AE5E-0F0EC9DCF8D9}"/>
              </a:ext>
            </a:extLst>
          </p:cNvPr>
          <p:cNvPicPr>
            <a:picLocks noChangeAspect="1"/>
          </p:cNvPicPr>
          <p:nvPr userDrawn="1"/>
        </p:nvPicPr>
        <p:blipFill>
          <a:blip r:embed="rId75">
            <a:extLst>
              <a:ext uri="{96DAC541-7B7A-43D3-8B79-37D633B846F1}">
                <asvg:svgBlip xmlns:asvg="http://schemas.microsoft.com/office/drawing/2016/SVG/main" r:embed="rId76"/>
              </a:ext>
            </a:extLst>
          </a:blip>
          <a:stretch>
            <a:fillRect/>
          </a:stretch>
        </p:blipFill>
        <p:spPr>
          <a:xfrm>
            <a:off x="-3609017" y="6462242"/>
            <a:ext cx="659942" cy="659942"/>
          </a:xfrm>
          <a:prstGeom prst="rect">
            <a:avLst/>
          </a:prstGeom>
        </p:spPr>
      </p:pic>
      <p:pic>
        <p:nvPicPr>
          <p:cNvPr id="95" name="Graphic 94">
            <a:extLst>
              <a:ext uri="{FF2B5EF4-FFF2-40B4-BE49-F238E27FC236}">
                <a16:creationId xmlns:a16="http://schemas.microsoft.com/office/drawing/2014/main" id="{F166F759-2453-B757-BFC4-E906922E876B}"/>
              </a:ext>
            </a:extLst>
          </p:cNvPr>
          <p:cNvPicPr>
            <a:picLocks noChangeAspect="1"/>
          </p:cNvPicPr>
          <p:nvPr userDrawn="1"/>
        </p:nvPicPr>
        <p:blipFill>
          <a:blip r:embed="rId77">
            <a:extLst>
              <a:ext uri="{96DAC541-7B7A-43D3-8B79-37D633B846F1}">
                <asvg:svgBlip xmlns:asvg="http://schemas.microsoft.com/office/drawing/2016/SVG/main" r:embed="rId78"/>
              </a:ext>
            </a:extLst>
          </a:blip>
          <a:stretch>
            <a:fillRect/>
          </a:stretch>
        </p:blipFill>
        <p:spPr>
          <a:xfrm>
            <a:off x="-1999821" y="6338721"/>
            <a:ext cx="783463" cy="783463"/>
          </a:xfrm>
          <a:prstGeom prst="rect">
            <a:avLst/>
          </a:prstGeom>
        </p:spPr>
      </p:pic>
      <p:pic>
        <p:nvPicPr>
          <p:cNvPr id="97" name="Graphic 96">
            <a:extLst>
              <a:ext uri="{FF2B5EF4-FFF2-40B4-BE49-F238E27FC236}">
                <a16:creationId xmlns:a16="http://schemas.microsoft.com/office/drawing/2014/main" id="{B750B40C-2C54-818D-8E49-0215CAE06945}"/>
              </a:ext>
            </a:extLst>
          </p:cNvPr>
          <p:cNvPicPr>
            <a:picLocks noChangeAspect="1"/>
          </p:cNvPicPr>
          <p:nvPr userDrawn="1"/>
        </p:nvPicPr>
        <p:blipFill>
          <a:blip r:embed="rId79">
            <a:extLst>
              <a:ext uri="{96DAC541-7B7A-43D3-8B79-37D633B846F1}">
                <asvg:svgBlip xmlns:asvg="http://schemas.microsoft.com/office/drawing/2016/SVG/main" r:embed="rId80"/>
              </a:ext>
            </a:extLst>
          </a:blip>
          <a:stretch>
            <a:fillRect/>
          </a:stretch>
        </p:blipFill>
        <p:spPr>
          <a:xfrm>
            <a:off x="-2773928" y="6462242"/>
            <a:ext cx="659942" cy="659942"/>
          </a:xfrm>
          <a:prstGeom prst="rect">
            <a:avLst/>
          </a:prstGeom>
        </p:spPr>
      </p:pic>
      <p:sp>
        <p:nvSpPr>
          <p:cNvPr id="98" name="TextBox 97">
            <a:extLst>
              <a:ext uri="{FF2B5EF4-FFF2-40B4-BE49-F238E27FC236}">
                <a16:creationId xmlns:a16="http://schemas.microsoft.com/office/drawing/2014/main" id="{42E929C8-1776-39F4-F0B9-6E536D9CA9E3}"/>
              </a:ext>
            </a:extLst>
          </p:cNvPr>
          <p:cNvSpPr txBox="1"/>
          <p:nvPr/>
        </p:nvSpPr>
        <p:spPr>
          <a:xfrm>
            <a:off x="-3447145" y="-518201"/>
            <a:ext cx="3001696" cy="921278"/>
          </a:xfrm>
          <a:prstGeom prst="rect">
            <a:avLst/>
          </a:prstGeom>
          <a:noFill/>
        </p:spPr>
        <p:txBody>
          <a:bodyPr wrap="square" rtlCol="0">
            <a:spAutoFit/>
          </a:bodyPr>
          <a:lstStyle/>
          <a:p>
            <a:pPr>
              <a:lnSpc>
                <a:spcPct val="105000"/>
              </a:lnSpc>
            </a:pPr>
            <a:r>
              <a:rPr lang="en-US" sz="1300" dirty="0"/>
              <a:t>Copy/paste any of the icons below into your presentation. Please change color to white if using them on a dark background.</a:t>
            </a:r>
          </a:p>
        </p:txBody>
      </p:sp>
    </p:spTree>
    <p:extLst>
      <p:ext uri="{BB962C8B-B14F-4D97-AF65-F5344CB8AC3E}">
        <p14:creationId xmlns:p14="http://schemas.microsoft.com/office/powerpoint/2010/main" val="29879528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83BA640-5F1B-5474-E2A4-646E161F608A}"/>
              </a:ext>
            </a:extLst>
          </p:cNvPr>
          <p:cNvSpPr>
            <a:spLocks noGrp="1"/>
          </p:cNvSpPr>
          <p:nvPr>
            <p:ph type="body" sz="quarter" idx="10"/>
          </p:nvPr>
        </p:nvSpPr>
        <p:spPr/>
        <p:txBody>
          <a:bodyPr/>
          <a:lstStyle/>
          <a:p>
            <a:r>
              <a:rPr lang="en-US" dirty="0"/>
              <a:t>Statewide VAD Layer</a:t>
            </a:r>
          </a:p>
        </p:txBody>
      </p:sp>
      <p:sp>
        <p:nvSpPr>
          <p:cNvPr id="4" name="Slide Number Placeholder 3">
            <a:extLst>
              <a:ext uri="{FF2B5EF4-FFF2-40B4-BE49-F238E27FC236}">
                <a16:creationId xmlns:a16="http://schemas.microsoft.com/office/drawing/2014/main" id="{B410773E-9588-D513-204E-21FCB8727B09}"/>
              </a:ext>
            </a:extLst>
          </p:cNvPr>
          <p:cNvSpPr>
            <a:spLocks noGrp="1"/>
          </p:cNvSpPr>
          <p:nvPr>
            <p:ph type="sldNum" sz="quarter" idx="4"/>
          </p:nvPr>
        </p:nvSpPr>
        <p:spPr/>
        <p:txBody>
          <a:bodyPr/>
          <a:lstStyle/>
          <a:p>
            <a:fld id="{71AF279C-F903-5C4F-9E12-139067057548}" type="slidenum">
              <a:rPr lang="en-US" smtClean="0"/>
              <a:pPr/>
              <a:t>10</a:t>
            </a:fld>
            <a:endParaRPr lang="en-US" dirty="0"/>
          </a:p>
        </p:txBody>
      </p:sp>
      <p:sp>
        <p:nvSpPr>
          <p:cNvPr id="5" name="Title 1">
            <a:extLst>
              <a:ext uri="{FF2B5EF4-FFF2-40B4-BE49-F238E27FC236}">
                <a16:creationId xmlns:a16="http://schemas.microsoft.com/office/drawing/2014/main" id="{51613923-7D9F-E863-1497-7B03D35DE5C5}"/>
              </a:ext>
            </a:extLst>
          </p:cNvPr>
          <p:cNvSpPr txBox="1">
            <a:spLocks/>
          </p:cNvSpPr>
          <p:nvPr/>
        </p:nvSpPr>
        <p:spPr>
          <a:xfrm>
            <a:off x="0" y="401312"/>
            <a:ext cx="12192000" cy="831707"/>
          </a:xfrm>
          <a:prstGeom prst="rect">
            <a:avLst/>
          </a:prstGeom>
        </p:spPr>
        <p:txBody>
          <a:bodyPr vert="horz" lIns="91440" tIns="45720" rIns="91440" bIns="45720" rtlCol="0" anchor="b">
            <a:noAutofit/>
          </a:bodyPr>
          <a:lstStyle>
            <a:lvl1pPr algn="ctr" defTabSz="685800" rtl="0" eaLnBrk="1" latinLnBrk="0" hangingPunct="1">
              <a:lnSpc>
                <a:spcPct val="90000"/>
              </a:lnSpc>
              <a:spcBef>
                <a:spcPct val="0"/>
              </a:spcBef>
              <a:buNone/>
              <a:defRPr sz="3800" b="1" i="0" kern="1200">
                <a:solidFill>
                  <a:schemeClr val="bg1"/>
                </a:solidFill>
                <a:latin typeface="Montserrat" pitchFamily="2" charset="77"/>
                <a:ea typeface="+mj-ea"/>
                <a:cs typeface="+mj-cs"/>
              </a:defRPr>
            </a:lvl1pPr>
          </a:lstStyle>
          <a:p>
            <a:endParaRPr lang="en-US" dirty="0"/>
          </a:p>
        </p:txBody>
      </p:sp>
      <p:pic>
        <p:nvPicPr>
          <p:cNvPr id="7" name="Picture 3">
            <a:extLst>
              <a:ext uri="{FF2B5EF4-FFF2-40B4-BE49-F238E27FC236}">
                <a16:creationId xmlns:a16="http://schemas.microsoft.com/office/drawing/2014/main" id="{F02B7C31-0FCB-B21B-C695-FE978736D6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812" y="586640"/>
            <a:ext cx="5838188" cy="3905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93210150-EA6D-2C37-7A21-30238177D182}"/>
              </a:ext>
            </a:extLst>
          </p:cNvPr>
          <p:cNvPicPr>
            <a:picLocks noChangeAspect="1"/>
          </p:cNvPicPr>
          <p:nvPr/>
        </p:nvPicPr>
        <p:blipFill>
          <a:blip r:embed="rId4"/>
          <a:stretch>
            <a:fillRect/>
          </a:stretch>
        </p:blipFill>
        <p:spPr>
          <a:xfrm>
            <a:off x="3537856" y="3378601"/>
            <a:ext cx="8484921" cy="3216892"/>
          </a:xfrm>
          <a:prstGeom prst="rect">
            <a:avLst/>
          </a:prstGeom>
        </p:spPr>
      </p:pic>
      <p:sp>
        <p:nvSpPr>
          <p:cNvPr id="6" name="TextBox 5">
            <a:extLst>
              <a:ext uri="{FF2B5EF4-FFF2-40B4-BE49-F238E27FC236}">
                <a16:creationId xmlns:a16="http://schemas.microsoft.com/office/drawing/2014/main" id="{7D7D31F6-3C13-F0D4-BE02-2DC53D1D95E6}"/>
              </a:ext>
            </a:extLst>
          </p:cNvPr>
          <p:cNvSpPr txBox="1"/>
          <p:nvPr/>
        </p:nvSpPr>
        <p:spPr>
          <a:xfrm>
            <a:off x="6193971" y="817165"/>
            <a:ext cx="5828806" cy="2308324"/>
          </a:xfrm>
          <a:prstGeom prst="rect">
            <a:avLst/>
          </a:prstGeom>
          <a:solidFill>
            <a:schemeClr val="bg2"/>
          </a:solidFill>
        </p:spPr>
        <p:txBody>
          <a:bodyPr wrap="square" rtlCol="0">
            <a:spAutoFit/>
          </a:bodyPr>
          <a:lstStyle/>
          <a:p>
            <a:r>
              <a:rPr lang="en-US" sz="2400" dirty="0"/>
              <a:t>Department of Agriculture VAD Ordinance Presence </a:t>
            </a:r>
          </a:p>
          <a:p>
            <a:endParaRPr lang="en-US" sz="2400" dirty="0"/>
          </a:p>
          <a:p>
            <a:endParaRPr lang="en-US" sz="2400" dirty="0"/>
          </a:p>
          <a:p>
            <a:endParaRPr lang="en-US" sz="2400" dirty="0"/>
          </a:p>
          <a:p>
            <a:pPr algn="r"/>
            <a:r>
              <a:rPr lang="en-US" sz="2400" dirty="0"/>
              <a:t>County VAD Spatial Data</a:t>
            </a:r>
          </a:p>
        </p:txBody>
      </p:sp>
    </p:spTree>
    <p:extLst>
      <p:ext uri="{BB962C8B-B14F-4D97-AF65-F5344CB8AC3E}">
        <p14:creationId xmlns:p14="http://schemas.microsoft.com/office/powerpoint/2010/main" val="25523604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8DFDE01-EBFC-9AC7-10D8-6E8C1396E770}"/>
              </a:ext>
            </a:extLst>
          </p:cNvPr>
          <p:cNvSpPr>
            <a:spLocks noGrp="1"/>
          </p:cNvSpPr>
          <p:nvPr>
            <p:ph type="body" sz="quarter" idx="10"/>
          </p:nvPr>
        </p:nvSpPr>
        <p:spPr/>
        <p:txBody>
          <a:bodyPr/>
          <a:lstStyle/>
          <a:p>
            <a:r>
              <a:rPr lang="en-US" dirty="0"/>
              <a:t>Statewide VAD Layer</a:t>
            </a:r>
          </a:p>
        </p:txBody>
      </p:sp>
      <p:sp>
        <p:nvSpPr>
          <p:cNvPr id="4" name="Slide Number Placeholder 3">
            <a:extLst>
              <a:ext uri="{FF2B5EF4-FFF2-40B4-BE49-F238E27FC236}">
                <a16:creationId xmlns:a16="http://schemas.microsoft.com/office/drawing/2014/main" id="{CA73C35A-3C9A-48D2-2992-3EB6945DF492}"/>
              </a:ext>
            </a:extLst>
          </p:cNvPr>
          <p:cNvSpPr>
            <a:spLocks noGrp="1"/>
          </p:cNvSpPr>
          <p:nvPr>
            <p:ph type="sldNum" sz="quarter" idx="4"/>
          </p:nvPr>
        </p:nvSpPr>
        <p:spPr/>
        <p:txBody>
          <a:bodyPr/>
          <a:lstStyle/>
          <a:p>
            <a:fld id="{71AF279C-F903-5C4F-9E12-139067057548}" type="slidenum">
              <a:rPr lang="en-US" smtClean="0"/>
              <a:pPr/>
              <a:t>11</a:t>
            </a:fld>
            <a:endParaRPr lang="en-US" dirty="0"/>
          </a:p>
        </p:txBody>
      </p:sp>
      <p:sp>
        <p:nvSpPr>
          <p:cNvPr id="5" name="Title 1">
            <a:extLst>
              <a:ext uri="{FF2B5EF4-FFF2-40B4-BE49-F238E27FC236}">
                <a16:creationId xmlns:a16="http://schemas.microsoft.com/office/drawing/2014/main" id="{41E0D145-3093-33A1-4D83-4B6DC4D185D2}"/>
              </a:ext>
            </a:extLst>
          </p:cNvPr>
          <p:cNvSpPr>
            <a:spLocks noGrp="1"/>
          </p:cNvSpPr>
          <p:nvPr>
            <p:ph type="ctrTitle"/>
          </p:nvPr>
        </p:nvSpPr>
        <p:spPr>
          <a:xfrm>
            <a:off x="0" y="401312"/>
            <a:ext cx="12192000" cy="831707"/>
          </a:xfrm>
        </p:spPr>
        <p:txBody>
          <a:bodyPr/>
          <a:lstStyle/>
          <a:p>
            <a:r>
              <a:rPr lang="en-US" dirty="0"/>
              <a:t>Data Issues </a:t>
            </a:r>
          </a:p>
        </p:txBody>
      </p:sp>
      <p:sp>
        <p:nvSpPr>
          <p:cNvPr id="8" name="TextBox 7">
            <a:extLst>
              <a:ext uri="{FF2B5EF4-FFF2-40B4-BE49-F238E27FC236}">
                <a16:creationId xmlns:a16="http://schemas.microsoft.com/office/drawing/2014/main" id="{DFC3816B-0956-5FE6-4048-3D8F985B7A46}"/>
              </a:ext>
            </a:extLst>
          </p:cNvPr>
          <p:cNvSpPr txBox="1"/>
          <p:nvPr/>
        </p:nvSpPr>
        <p:spPr>
          <a:xfrm>
            <a:off x="1584495" y="1800531"/>
            <a:ext cx="9023010" cy="3539430"/>
          </a:xfrm>
          <a:prstGeom prst="rect">
            <a:avLst/>
          </a:prstGeom>
          <a:solidFill>
            <a:schemeClr val="bg1"/>
          </a:solidFill>
        </p:spPr>
        <p:txBody>
          <a:bodyPr wrap="square" rtlCol="0">
            <a:spAutoFit/>
          </a:bodyPr>
          <a:lstStyle/>
          <a:p>
            <a:pPr marL="342900" indent="-342900">
              <a:buFont typeface="Arial" panose="020B0604020202020204" pitchFamily="34" charset="0"/>
              <a:buChar char="•"/>
            </a:pPr>
            <a:r>
              <a:rPr lang="en-US" sz="3200" dirty="0"/>
              <a:t>91 Counties with VAD Ordinance</a:t>
            </a:r>
          </a:p>
          <a:p>
            <a:pPr marL="342900" indent="-342900">
              <a:buFont typeface="Arial" panose="020B0604020202020204" pitchFamily="34" charset="0"/>
              <a:buChar char="•"/>
            </a:pPr>
            <a:r>
              <a:rPr lang="en-US" sz="3200" dirty="0"/>
              <a:t>75  of the 91 Counties have VAD Spatial Data available</a:t>
            </a:r>
          </a:p>
          <a:p>
            <a:pPr marL="342900" indent="-342900">
              <a:buFont typeface="Arial" panose="020B0604020202020204" pitchFamily="34" charset="0"/>
              <a:buChar char="•"/>
            </a:pPr>
            <a:r>
              <a:rPr lang="en-US" sz="3200" dirty="0"/>
              <a:t>16 of the 91 Counties do not have VAD Spatial Data available</a:t>
            </a:r>
          </a:p>
          <a:p>
            <a:pPr marL="342900" indent="-342900">
              <a:buFont typeface="Arial" panose="020B0604020202020204" pitchFamily="34" charset="0"/>
              <a:buChar char="•"/>
            </a:pPr>
            <a:r>
              <a:rPr lang="en-US" sz="3200" dirty="0"/>
              <a:t>~60 Counties with County Spatial Data that are unreliable</a:t>
            </a:r>
          </a:p>
        </p:txBody>
      </p:sp>
    </p:spTree>
    <p:extLst>
      <p:ext uri="{BB962C8B-B14F-4D97-AF65-F5344CB8AC3E}">
        <p14:creationId xmlns:p14="http://schemas.microsoft.com/office/powerpoint/2010/main" val="21564429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8DFDE01-EBFC-9AC7-10D8-6E8C1396E770}"/>
              </a:ext>
            </a:extLst>
          </p:cNvPr>
          <p:cNvSpPr>
            <a:spLocks noGrp="1"/>
          </p:cNvSpPr>
          <p:nvPr>
            <p:ph type="body" sz="quarter" idx="10"/>
          </p:nvPr>
        </p:nvSpPr>
        <p:spPr/>
        <p:txBody>
          <a:bodyPr/>
          <a:lstStyle/>
          <a:p>
            <a:r>
              <a:rPr lang="en-US" dirty="0"/>
              <a:t>Statewide VAD Layer</a:t>
            </a:r>
          </a:p>
        </p:txBody>
      </p:sp>
      <p:sp>
        <p:nvSpPr>
          <p:cNvPr id="4" name="Slide Number Placeholder 3">
            <a:extLst>
              <a:ext uri="{FF2B5EF4-FFF2-40B4-BE49-F238E27FC236}">
                <a16:creationId xmlns:a16="http://schemas.microsoft.com/office/drawing/2014/main" id="{CA73C35A-3C9A-48D2-2992-3EB6945DF492}"/>
              </a:ext>
            </a:extLst>
          </p:cNvPr>
          <p:cNvSpPr>
            <a:spLocks noGrp="1"/>
          </p:cNvSpPr>
          <p:nvPr>
            <p:ph type="sldNum" sz="quarter" idx="4"/>
          </p:nvPr>
        </p:nvSpPr>
        <p:spPr/>
        <p:txBody>
          <a:bodyPr/>
          <a:lstStyle/>
          <a:p>
            <a:fld id="{71AF279C-F903-5C4F-9E12-139067057548}" type="slidenum">
              <a:rPr lang="en-US" smtClean="0"/>
              <a:pPr/>
              <a:t>12</a:t>
            </a:fld>
            <a:endParaRPr lang="en-US" dirty="0"/>
          </a:p>
        </p:txBody>
      </p:sp>
      <p:sp>
        <p:nvSpPr>
          <p:cNvPr id="5" name="Title 1">
            <a:extLst>
              <a:ext uri="{FF2B5EF4-FFF2-40B4-BE49-F238E27FC236}">
                <a16:creationId xmlns:a16="http://schemas.microsoft.com/office/drawing/2014/main" id="{41E0D145-3093-33A1-4D83-4B6DC4D185D2}"/>
              </a:ext>
            </a:extLst>
          </p:cNvPr>
          <p:cNvSpPr>
            <a:spLocks noGrp="1"/>
          </p:cNvSpPr>
          <p:nvPr>
            <p:ph type="ctrTitle"/>
          </p:nvPr>
        </p:nvSpPr>
        <p:spPr>
          <a:xfrm>
            <a:off x="0" y="401312"/>
            <a:ext cx="12192000" cy="831707"/>
          </a:xfrm>
        </p:spPr>
        <p:txBody>
          <a:bodyPr/>
          <a:lstStyle/>
          <a:p>
            <a:r>
              <a:rPr lang="en-US" dirty="0"/>
              <a:t>16 Counties without VAD Spatial Data</a:t>
            </a:r>
          </a:p>
        </p:txBody>
      </p:sp>
      <p:graphicFrame>
        <p:nvGraphicFramePr>
          <p:cNvPr id="2" name="Table 1">
            <a:extLst>
              <a:ext uri="{FF2B5EF4-FFF2-40B4-BE49-F238E27FC236}">
                <a16:creationId xmlns:a16="http://schemas.microsoft.com/office/drawing/2014/main" id="{EAE78D4A-A198-73F7-6A03-26BED14ADDD9}"/>
              </a:ext>
            </a:extLst>
          </p:cNvPr>
          <p:cNvGraphicFramePr>
            <a:graphicFrameLocks noGrp="1"/>
          </p:cNvGraphicFramePr>
          <p:nvPr/>
        </p:nvGraphicFramePr>
        <p:xfrm>
          <a:off x="908844" y="2060416"/>
          <a:ext cx="10287000" cy="3497580"/>
        </p:xfrm>
        <a:graphic>
          <a:graphicData uri="http://schemas.openxmlformats.org/drawingml/2006/table">
            <a:tbl>
              <a:tblPr/>
              <a:tblGrid>
                <a:gridCol w="3429000">
                  <a:extLst>
                    <a:ext uri="{9D8B030D-6E8A-4147-A177-3AD203B41FA5}">
                      <a16:colId xmlns:a16="http://schemas.microsoft.com/office/drawing/2014/main" val="2602826062"/>
                    </a:ext>
                  </a:extLst>
                </a:gridCol>
                <a:gridCol w="3429000">
                  <a:extLst>
                    <a:ext uri="{9D8B030D-6E8A-4147-A177-3AD203B41FA5}">
                      <a16:colId xmlns:a16="http://schemas.microsoft.com/office/drawing/2014/main" val="3858746083"/>
                    </a:ext>
                  </a:extLst>
                </a:gridCol>
                <a:gridCol w="3429000">
                  <a:extLst>
                    <a:ext uri="{9D8B030D-6E8A-4147-A177-3AD203B41FA5}">
                      <a16:colId xmlns:a16="http://schemas.microsoft.com/office/drawing/2014/main" val="3630451426"/>
                    </a:ext>
                  </a:extLst>
                </a:gridCol>
              </a:tblGrid>
              <a:tr h="167640">
                <a:tc>
                  <a:txBody>
                    <a:bodyPr/>
                    <a:lstStyle/>
                    <a:p>
                      <a:pPr algn="ctr" fontAlgn="b"/>
                      <a:r>
                        <a:rPr lang="en-US" sz="1000" b="1" u="none" strike="noStrike">
                          <a:effectLst/>
                          <a:latin typeface="Arial" panose="020B0604020202020204" pitchFamily="34" charset="0"/>
                        </a:rPr>
                        <a:t>VAD Ordinance</a:t>
                      </a:r>
                    </a:p>
                  </a:txBody>
                  <a:tcPr marL="7620" marR="7620" marT="7620" anchor="b">
                    <a:lnL w="7620" cap="flat" cmpd="sng" algn="ctr">
                      <a:solidFill>
                        <a:srgbClr val="D4D4D4"/>
                      </a:solidFill>
                      <a:prstDash val="solid"/>
                      <a:round/>
                      <a:headEnd type="none" w="med" len="med"/>
                      <a:tailEnd type="none" w="med" len="med"/>
                    </a:lnL>
                    <a:lnR w="7620" cap="flat" cmpd="sng" algn="ctr">
                      <a:solidFill>
                        <a:srgbClr val="D4D4D4"/>
                      </a:solidFill>
                      <a:prstDash val="solid"/>
                      <a:round/>
                      <a:headEnd type="none" w="med" len="med"/>
                      <a:tailEnd type="none" w="med" len="med"/>
                    </a:lnR>
                    <a:lnT w="7620" cap="flat" cmpd="sng" algn="ctr">
                      <a:solidFill>
                        <a:srgbClr val="D4D4D4"/>
                      </a:solidFill>
                      <a:prstDash val="solid"/>
                      <a:round/>
                      <a:headEnd type="none" w="med" len="med"/>
                      <a:tailEnd type="none" w="med" len="med"/>
                    </a:lnT>
                    <a:lnB w="7620" cap="flat" cmpd="sng" algn="ctr">
                      <a:solidFill>
                        <a:srgbClr val="D4D4D4"/>
                      </a:solidFill>
                      <a:prstDash val="solid"/>
                      <a:round/>
                      <a:headEnd type="none" w="med" len="med"/>
                      <a:tailEnd type="none" w="med" len="med"/>
                    </a:lnB>
                    <a:solidFill>
                      <a:srgbClr val="C0C0C0"/>
                    </a:solidFill>
                  </a:tcPr>
                </a:tc>
                <a:tc>
                  <a:txBody>
                    <a:bodyPr/>
                    <a:lstStyle/>
                    <a:p>
                      <a:pPr algn="ctr" fontAlgn="b"/>
                      <a:r>
                        <a:rPr lang="en-US" sz="1000" b="1" u="none" strike="noStrike">
                          <a:effectLst/>
                          <a:latin typeface="Arial" panose="020B0604020202020204" pitchFamily="34" charset="0"/>
                        </a:rPr>
                        <a:t>VAD Data Presence</a:t>
                      </a:r>
                    </a:p>
                  </a:txBody>
                  <a:tcPr marL="7620" marR="7620" marT="7620" anchor="b">
                    <a:lnL w="7620" cap="flat" cmpd="sng" algn="ctr">
                      <a:solidFill>
                        <a:srgbClr val="D4D4D4"/>
                      </a:solidFill>
                      <a:prstDash val="solid"/>
                      <a:round/>
                      <a:headEnd type="none" w="med" len="med"/>
                      <a:tailEnd type="none" w="med" len="med"/>
                    </a:lnL>
                    <a:lnR w="7620" cap="flat" cmpd="sng" algn="ctr">
                      <a:solidFill>
                        <a:srgbClr val="D4D4D4"/>
                      </a:solidFill>
                      <a:prstDash val="solid"/>
                      <a:round/>
                      <a:headEnd type="none" w="med" len="med"/>
                      <a:tailEnd type="none" w="med" len="med"/>
                    </a:lnR>
                    <a:lnT w="7620" cap="flat" cmpd="sng" algn="ctr">
                      <a:solidFill>
                        <a:srgbClr val="D4D4D4"/>
                      </a:solidFill>
                      <a:prstDash val="solid"/>
                      <a:round/>
                      <a:headEnd type="none" w="med" len="med"/>
                      <a:tailEnd type="none" w="med" len="med"/>
                    </a:lnT>
                    <a:lnB w="7620" cap="flat" cmpd="sng" algn="ctr">
                      <a:solidFill>
                        <a:srgbClr val="D4D4D4"/>
                      </a:solidFill>
                      <a:prstDash val="solid"/>
                      <a:round/>
                      <a:headEnd type="none" w="med" len="med"/>
                      <a:tailEnd type="none" w="med" len="med"/>
                    </a:lnB>
                    <a:solidFill>
                      <a:srgbClr val="C0C0C0"/>
                    </a:solidFill>
                  </a:tcPr>
                </a:tc>
                <a:tc>
                  <a:txBody>
                    <a:bodyPr/>
                    <a:lstStyle/>
                    <a:p>
                      <a:pPr algn="ctr" fontAlgn="b"/>
                      <a:r>
                        <a:rPr lang="en-US" sz="1000" b="1" u="none" strike="noStrike">
                          <a:effectLst/>
                          <a:latin typeface="Arial" panose="020B0604020202020204" pitchFamily="34" charset="0"/>
                        </a:rPr>
                        <a:t>County</a:t>
                      </a:r>
                    </a:p>
                  </a:txBody>
                  <a:tcPr marL="7620" marR="7620" marT="7620" anchor="b">
                    <a:lnL w="7620" cap="flat" cmpd="sng" algn="ctr">
                      <a:solidFill>
                        <a:srgbClr val="D4D4D4"/>
                      </a:solidFill>
                      <a:prstDash val="solid"/>
                      <a:round/>
                      <a:headEnd type="none" w="med" len="med"/>
                      <a:tailEnd type="none" w="med" len="med"/>
                    </a:lnL>
                    <a:lnR w="7620" cap="flat" cmpd="sng" algn="ctr">
                      <a:solidFill>
                        <a:srgbClr val="D4D4D4"/>
                      </a:solidFill>
                      <a:prstDash val="solid"/>
                      <a:round/>
                      <a:headEnd type="none" w="med" len="med"/>
                      <a:tailEnd type="none" w="med" len="med"/>
                    </a:lnR>
                    <a:lnT w="7620" cap="flat" cmpd="sng" algn="ctr">
                      <a:solidFill>
                        <a:srgbClr val="D4D4D4"/>
                      </a:solidFill>
                      <a:prstDash val="solid"/>
                      <a:round/>
                      <a:headEnd type="none" w="med" len="med"/>
                      <a:tailEnd type="none" w="med" len="med"/>
                    </a:lnT>
                    <a:lnB w="7620" cap="flat" cmpd="sng" algn="ctr">
                      <a:solidFill>
                        <a:srgbClr val="D4D4D4"/>
                      </a:solidFill>
                      <a:prstDash val="solid"/>
                      <a:round/>
                      <a:headEnd type="none" w="med" len="med"/>
                      <a:tailEnd type="none" w="med" len="med"/>
                    </a:lnB>
                    <a:solidFill>
                      <a:srgbClr val="C0C0C0"/>
                    </a:solidFill>
                  </a:tcPr>
                </a:tc>
                <a:extLst>
                  <a:ext uri="{0D108BD9-81ED-4DB2-BD59-A6C34878D82A}">
                    <a16:rowId xmlns:a16="http://schemas.microsoft.com/office/drawing/2014/main" val="814944118"/>
                  </a:ext>
                </a:extLst>
              </a:tr>
              <a:tr h="167640">
                <a:tc>
                  <a:txBody>
                    <a:bodyPr/>
                    <a:lstStyle/>
                    <a:p>
                      <a:pPr fontAlgn="b"/>
                      <a:r>
                        <a:rPr lang="en-US" sz="1000" u="none" strike="noStrike">
                          <a:effectLst/>
                          <a:latin typeface="Arial" panose="020B0604020202020204" pitchFamily="34" charset="0"/>
                        </a:rPr>
                        <a:t>VAD</a:t>
                      </a:r>
                    </a:p>
                  </a:txBody>
                  <a:tcPr marL="7620" marR="7620" marT="7620" anchor="b">
                    <a:lnL w="7620" cap="flat" cmpd="sng" algn="ctr">
                      <a:solidFill>
                        <a:srgbClr val="D4D4D4"/>
                      </a:solidFill>
                      <a:prstDash val="solid"/>
                      <a:round/>
                      <a:headEnd type="none" w="med" len="med"/>
                      <a:tailEnd type="none" w="med" len="med"/>
                    </a:lnL>
                    <a:lnR w="7620" cap="flat" cmpd="sng" algn="ctr">
                      <a:solidFill>
                        <a:srgbClr val="D4D4D4"/>
                      </a:solidFill>
                      <a:prstDash val="solid"/>
                      <a:round/>
                      <a:headEnd type="none" w="med" len="med"/>
                      <a:tailEnd type="none" w="med" len="med"/>
                    </a:lnR>
                    <a:lnT w="7620" cap="flat" cmpd="sng" algn="ctr">
                      <a:solidFill>
                        <a:srgbClr val="D4D4D4"/>
                      </a:solidFill>
                      <a:prstDash val="solid"/>
                      <a:round/>
                      <a:headEnd type="none" w="med" len="med"/>
                      <a:tailEnd type="none" w="med" len="med"/>
                    </a:lnT>
                    <a:lnB w="7620" cap="flat" cmpd="sng" algn="ctr">
                      <a:solidFill>
                        <a:srgbClr val="D4D4D4"/>
                      </a:solidFill>
                      <a:prstDash val="solid"/>
                      <a:round/>
                      <a:headEnd type="none" w="med" len="med"/>
                      <a:tailEnd type="none" w="med" len="med"/>
                    </a:lnB>
                    <a:solidFill>
                      <a:srgbClr val="FFFFFF"/>
                    </a:solidFill>
                  </a:tcPr>
                </a:tc>
                <a:tc>
                  <a:txBody>
                    <a:bodyPr/>
                    <a:lstStyle/>
                    <a:p>
                      <a:pPr fontAlgn="b"/>
                      <a:r>
                        <a:rPr lang="en-US" sz="1000" u="none" strike="noStrike">
                          <a:effectLst/>
                          <a:latin typeface="Arial" panose="020B0604020202020204" pitchFamily="34" charset="0"/>
                        </a:rPr>
                        <a:t>No</a:t>
                      </a:r>
                    </a:p>
                  </a:txBody>
                  <a:tcPr marL="7620" marR="7620" marT="7620" anchor="b">
                    <a:lnL w="7620" cap="flat" cmpd="sng" algn="ctr">
                      <a:solidFill>
                        <a:srgbClr val="D4D4D4"/>
                      </a:solidFill>
                      <a:prstDash val="solid"/>
                      <a:round/>
                      <a:headEnd type="none" w="med" len="med"/>
                      <a:tailEnd type="none" w="med" len="med"/>
                    </a:lnL>
                    <a:lnR w="7620" cap="flat" cmpd="sng" algn="ctr">
                      <a:solidFill>
                        <a:srgbClr val="D4D4D4"/>
                      </a:solidFill>
                      <a:prstDash val="solid"/>
                      <a:round/>
                      <a:headEnd type="none" w="med" len="med"/>
                      <a:tailEnd type="none" w="med" len="med"/>
                    </a:lnR>
                    <a:lnT w="7620" cap="flat" cmpd="sng" algn="ctr">
                      <a:solidFill>
                        <a:srgbClr val="D4D4D4"/>
                      </a:solidFill>
                      <a:prstDash val="solid"/>
                      <a:round/>
                      <a:headEnd type="none" w="med" len="med"/>
                      <a:tailEnd type="none" w="med" len="med"/>
                    </a:lnT>
                    <a:lnB w="7620" cap="flat" cmpd="sng" algn="ctr">
                      <a:solidFill>
                        <a:srgbClr val="D4D4D4"/>
                      </a:solidFill>
                      <a:prstDash val="solid"/>
                      <a:round/>
                      <a:headEnd type="none" w="med" len="med"/>
                      <a:tailEnd type="none" w="med" len="med"/>
                    </a:lnB>
                    <a:solidFill>
                      <a:srgbClr val="FFFFFF"/>
                    </a:solidFill>
                  </a:tcPr>
                </a:tc>
                <a:tc>
                  <a:txBody>
                    <a:bodyPr/>
                    <a:lstStyle/>
                    <a:p>
                      <a:pPr fontAlgn="b"/>
                      <a:r>
                        <a:rPr lang="en-US" sz="1000" u="none" strike="noStrike">
                          <a:effectLst/>
                          <a:latin typeface="Arial" panose="020B0604020202020204" pitchFamily="34" charset="0"/>
                        </a:rPr>
                        <a:t>Bertie</a:t>
                      </a:r>
                    </a:p>
                  </a:txBody>
                  <a:tcPr marL="7620" marR="7620" marT="7620" anchor="b">
                    <a:lnL w="7620" cap="flat" cmpd="sng" algn="ctr">
                      <a:solidFill>
                        <a:srgbClr val="D4D4D4"/>
                      </a:solidFill>
                      <a:prstDash val="solid"/>
                      <a:round/>
                      <a:headEnd type="none" w="med" len="med"/>
                      <a:tailEnd type="none" w="med" len="med"/>
                    </a:lnL>
                    <a:lnR w="7620" cap="flat" cmpd="sng" algn="ctr">
                      <a:solidFill>
                        <a:srgbClr val="D4D4D4"/>
                      </a:solidFill>
                      <a:prstDash val="solid"/>
                      <a:round/>
                      <a:headEnd type="none" w="med" len="med"/>
                      <a:tailEnd type="none" w="med" len="med"/>
                    </a:lnR>
                    <a:lnT w="7620" cap="flat" cmpd="sng" algn="ctr">
                      <a:solidFill>
                        <a:srgbClr val="D4D4D4"/>
                      </a:solidFill>
                      <a:prstDash val="solid"/>
                      <a:round/>
                      <a:headEnd type="none" w="med" len="med"/>
                      <a:tailEnd type="none" w="med" len="med"/>
                    </a:lnT>
                    <a:lnB w="7620" cap="flat" cmpd="sng" algn="ctr">
                      <a:solidFill>
                        <a:srgbClr val="D4D4D4"/>
                      </a:solidFill>
                      <a:prstDash val="solid"/>
                      <a:round/>
                      <a:headEnd type="none" w="med" len="med"/>
                      <a:tailEnd type="none" w="med" len="med"/>
                    </a:lnB>
                    <a:solidFill>
                      <a:srgbClr val="FFFFFF"/>
                    </a:solidFill>
                  </a:tcPr>
                </a:tc>
                <a:extLst>
                  <a:ext uri="{0D108BD9-81ED-4DB2-BD59-A6C34878D82A}">
                    <a16:rowId xmlns:a16="http://schemas.microsoft.com/office/drawing/2014/main" val="1110777238"/>
                  </a:ext>
                </a:extLst>
              </a:tr>
              <a:tr h="167640">
                <a:tc>
                  <a:txBody>
                    <a:bodyPr/>
                    <a:lstStyle/>
                    <a:p>
                      <a:pPr fontAlgn="b"/>
                      <a:r>
                        <a:rPr lang="en-US" sz="1000" u="none" strike="noStrike">
                          <a:effectLst/>
                          <a:latin typeface="Arial" panose="020B0604020202020204" pitchFamily="34" charset="0"/>
                        </a:rPr>
                        <a:t>EVAD</a:t>
                      </a:r>
                    </a:p>
                  </a:txBody>
                  <a:tcPr marL="7620" marR="7620" marT="7620" anchor="b">
                    <a:lnL w="7620" cap="flat" cmpd="sng" algn="ctr">
                      <a:solidFill>
                        <a:srgbClr val="D4D4D4"/>
                      </a:solidFill>
                      <a:prstDash val="solid"/>
                      <a:round/>
                      <a:headEnd type="none" w="med" len="med"/>
                      <a:tailEnd type="none" w="med" len="med"/>
                    </a:lnL>
                    <a:lnR w="7620" cap="flat" cmpd="sng" algn="ctr">
                      <a:solidFill>
                        <a:srgbClr val="D4D4D4"/>
                      </a:solidFill>
                      <a:prstDash val="solid"/>
                      <a:round/>
                      <a:headEnd type="none" w="med" len="med"/>
                      <a:tailEnd type="none" w="med" len="med"/>
                    </a:lnR>
                    <a:lnT w="7620" cap="flat" cmpd="sng" algn="ctr">
                      <a:solidFill>
                        <a:srgbClr val="D4D4D4"/>
                      </a:solidFill>
                      <a:prstDash val="solid"/>
                      <a:round/>
                      <a:headEnd type="none" w="med" len="med"/>
                      <a:tailEnd type="none" w="med" len="med"/>
                    </a:lnT>
                    <a:lnB w="7620" cap="flat" cmpd="sng" algn="ctr">
                      <a:solidFill>
                        <a:srgbClr val="D4D4D4"/>
                      </a:solidFill>
                      <a:prstDash val="solid"/>
                      <a:round/>
                      <a:headEnd type="none" w="med" len="med"/>
                      <a:tailEnd type="none" w="med" len="med"/>
                    </a:lnB>
                    <a:solidFill>
                      <a:srgbClr val="FFFFFF"/>
                    </a:solidFill>
                  </a:tcPr>
                </a:tc>
                <a:tc>
                  <a:txBody>
                    <a:bodyPr/>
                    <a:lstStyle/>
                    <a:p>
                      <a:pPr fontAlgn="b"/>
                      <a:r>
                        <a:rPr lang="en-US" sz="1000" u="none" strike="noStrike">
                          <a:effectLst/>
                          <a:latin typeface="Arial" panose="020B0604020202020204" pitchFamily="34" charset="0"/>
                        </a:rPr>
                        <a:t>No</a:t>
                      </a:r>
                    </a:p>
                  </a:txBody>
                  <a:tcPr marL="7620" marR="7620" marT="7620" anchor="b">
                    <a:lnL w="7620" cap="flat" cmpd="sng" algn="ctr">
                      <a:solidFill>
                        <a:srgbClr val="D4D4D4"/>
                      </a:solidFill>
                      <a:prstDash val="solid"/>
                      <a:round/>
                      <a:headEnd type="none" w="med" len="med"/>
                      <a:tailEnd type="none" w="med" len="med"/>
                    </a:lnL>
                    <a:lnR w="7620" cap="flat" cmpd="sng" algn="ctr">
                      <a:solidFill>
                        <a:srgbClr val="D4D4D4"/>
                      </a:solidFill>
                      <a:prstDash val="solid"/>
                      <a:round/>
                      <a:headEnd type="none" w="med" len="med"/>
                      <a:tailEnd type="none" w="med" len="med"/>
                    </a:lnR>
                    <a:lnT w="7620" cap="flat" cmpd="sng" algn="ctr">
                      <a:solidFill>
                        <a:srgbClr val="D4D4D4"/>
                      </a:solidFill>
                      <a:prstDash val="solid"/>
                      <a:round/>
                      <a:headEnd type="none" w="med" len="med"/>
                      <a:tailEnd type="none" w="med" len="med"/>
                    </a:lnT>
                    <a:lnB w="7620" cap="flat" cmpd="sng" algn="ctr">
                      <a:solidFill>
                        <a:srgbClr val="D4D4D4"/>
                      </a:solidFill>
                      <a:prstDash val="solid"/>
                      <a:round/>
                      <a:headEnd type="none" w="med" len="med"/>
                      <a:tailEnd type="none" w="med" len="med"/>
                    </a:lnB>
                    <a:solidFill>
                      <a:srgbClr val="FFFFFF"/>
                    </a:solidFill>
                  </a:tcPr>
                </a:tc>
                <a:tc>
                  <a:txBody>
                    <a:bodyPr/>
                    <a:lstStyle/>
                    <a:p>
                      <a:pPr fontAlgn="b"/>
                      <a:r>
                        <a:rPr lang="en-US" sz="1000" u="none" strike="noStrike">
                          <a:effectLst/>
                          <a:latin typeface="Arial" panose="020B0604020202020204" pitchFamily="34" charset="0"/>
                        </a:rPr>
                        <a:t>Cabarrus</a:t>
                      </a:r>
                    </a:p>
                  </a:txBody>
                  <a:tcPr marL="7620" marR="7620" marT="7620" anchor="b">
                    <a:lnL w="7620" cap="flat" cmpd="sng" algn="ctr">
                      <a:solidFill>
                        <a:srgbClr val="D4D4D4"/>
                      </a:solidFill>
                      <a:prstDash val="solid"/>
                      <a:round/>
                      <a:headEnd type="none" w="med" len="med"/>
                      <a:tailEnd type="none" w="med" len="med"/>
                    </a:lnL>
                    <a:lnR w="7620" cap="flat" cmpd="sng" algn="ctr">
                      <a:solidFill>
                        <a:srgbClr val="D4D4D4"/>
                      </a:solidFill>
                      <a:prstDash val="solid"/>
                      <a:round/>
                      <a:headEnd type="none" w="med" len="med"/>
                      <a:tailEnd type="none" w="med" len="med"/>
                    </a:lnR>
                    <a:lnT w="7620" cap="flat" cmpd="sng" algn="ctr">
                      <a:solidFill>
                        <a:srgbClr val="D4D4D4"/>
                      </a:solidFill>
                      <a:prstDash val="solid"/>
                      <a:round/>
                      <a:headEnd type="none" w="med" len="med"/>
                      <a:tailEnd type="none" w="med" len="med"/>
                    </a:lnT>
                    <a:lnB w="7620" cap="flat" cmpd="sng" algn="ctr">
                      <a:solidFill>
                        <a:srgbClr val="D4D4D4"/>
                      </a:solidFill>
                      <a:prstDash val="solid"/>
                      <a:round/>
                      <a:headEnd type="none" w="med" len="med"/>
                      <a:tailEnd type="none" w="med" len="med"/>
                    </a:lnB>
                    <a:solidFill>
                      <a:srgbClr val="FFFFFF"/>
                    </a:solidFill>
                  </a:tcPr>
                </a:tc>
                <a:extLst>
                  <a:ext uri="{0D108BD9-81ED-4DB2-BD59-A6C34878D82A}">
                    <a16:rowId xmlns:a16="http://schemas.microsoft.com/office/drawing/2014/main" val="3472469240"/>
                  </a:ext>
                </a:extLst>
              </a:tr>
              <a:tr h="167640">
                <a:tc>
                  <a:txBody>
                    <a:bodyPr/>
                    <a:lstStyle/>
                    <a:p>
                      <a:pPr fontAlgn="b"/>
                      <a:r>
                        <a:rPr lang="en-US" sz="1000" u="none" strike="noStrike">
                          <a:effectLst/>
                          <a:latin typeface="Arial" panose="020B0604020202020204" pitchFamily="34" charset="0"/>
                        </a:rPr>
                        <a:t>VAD</a:t>
                      </a:r>
                    </a:p>
                  </a:txBody>
                  <a:tcPr marL="7620" marR="7620" marT="7620" anchor="b">
                    <a:lnL w="7620" cap="flat" cmpd="sng" algn="ctr">
                      <a:solidFill>
                        <a:srgbClr val="D4D4D4"/>
                      </a:solidFill>
                      <a:prstDash val="solid"/>
                      <a:round/>
                      <a:headEnd type="none" w="med" len="med"/>
                      <a:tailEnd type="none" w="med" len="med"/>
                    </a:lnL>
                    <a:lnR w="7620" cap="flat" cmpd="sng" algn="ctr">
                      <a:solidFill>
                        <a:srgbClr val="D4D4D4"/>
                      </a:solidFill>
                      <a:prstDash val="solid"/>
                      <a:round/>
                      <a:headEnd type="none" w="med" len="med"/>
                      <a:tailEnd type="none" w="med" len="med"/>
                    </a:lnR>
                    <a:lnT w="7620" cap="flat" cmpd="sng" algn="ctr">
                      <a:solidFill>
                        <a:srgbClr val="D4D4D4"/>
                      </a:solidFill>
                      <a:prstDash val="solid"/>
                      <a:round/>
                      <a:headEnd type="none" w="med" len="med"/>
                      <a:tailEnd type="none" w="med" len="med"/>
                    </a:lnT>
                    <a:lnB w="7620" cap="flat" cmpd="sng" algn="ctr">
                      <a:solidFill>
                        <a:srgbClr val="D4D4D4"/>
                      </a:solidFill>
                      <a:prstDash val="solid"/>
                      <a:round/>
                      <a:headEnd type="none" w="med" len="med"/>
                      <a:tailEnd type="none" w="med" len="med"/>
                    </a:lnB>
                    <a:solidFill>
                      <a:srgbClr val="FFFFFF"/>
                    </a:solidFill>
                  </a:tcPr>
                </a:tc>
                <a:tc>
                  <a:txBody>
                    <a:bodyPr/>
                    <a:lstStyle/>
                    <a:p>
                      <a:pPr fontAlgn="b"/>
                      <a:r>
                        <a:rPr lang="en-US" sz="1000" u="none" strike="noStrike">
                          <a:effectLst/>
                          <a:latin typeface="Arial" panose="020B0604020202020204" pitchFamily="34" charset="0"/>
                        </a:rPr>
                        <a:t>No</a:t>
                      </a:r>
                    </a:p>
                  </a:txBody>
                  <a:tcPr marL="7620" marR="7620" marT="7620" anchor="b">
                    <a:lnL w="7620" cap="flat" cmpd="sng" algn="ctr">
                      <a:solidFill>
                        <a:srgbClr val="D4D4D4"/>
                      </a:solidFill>
                      <a:prstDash val="solid"/>
                      <a:round/>
                      <a:headEnd type="none" w="med" len="med"/>
                      <a:tailEnd type="none" w="med" len="med"/>
                    </a:lnL>
                    <a:lnR w="7620" cap="flat" cmpd="sng" algn="ctr">
                      <a:solidFill>
                        <a:srgbClr val="D4D4D4"/>
                      </a:solidFill>
                      <a:prstDash val="solid"/>
                      <a:round/>
                      <a:headEnd type="none" w="med" len="med"/>
                      <a:tailEnd type="none" w="med" len="med"/>
                    </a:lnR>
                    <a:lnT w="7620" cap="flat" cmpd="sng" algn="ctr">
                      <a:solidFill>
                        <a:srgbClr val="D4D4D4"/>
                      </a:solidFill>
                      <a:prstDash val="solid"/>
                      <a:round/>
                      <a:headEnd type="none" w="med" len="med"/>
                      <a:tailEnd type="none" w="med" len="med"/>
                    </a:lnT>
                    <a:lnB w="7620" cap="flat" cmpd="sng" algn="ctr">
                      <a:solidFill>
                        <a:srgbClr val="D4D4D4"/>
                      </a:solidFill>
                      <a:prstDash val="solid"/>
                      <a:round/>
                      <a:headEnd type="none" w="med" len="med"/>
                      <a:tailEnd type="none" w="med" len="med"/>
                    </a:lnB>
                    <a:solidFill>
                      <a:srgbClr val="FFFFFF"/>
                    </a:solidFill>
                  </a:tcPr>
                </a:tc>
                <a:tc>
                  <a:txBody>
                    <a:bodyPr/>
                    <a:lstStyle/>
                    <a:p>
                      <a:pPr fontAlgn="b"/>
                      <a:r>
                        <a:rPr lang="en-US" sz="1000" u="none" strike="noStrike">
                          <a:effectLst/>
                          <a:latin typeface="Arial" panose="020B0604020202020204" pitchFamily="34" charset="0"/>
                        </a:rPr>
                        <a:t>Camden</a:t>
                      </a:r>
                    </a:p>
                  </a:txBody>
                  <a:tcPr marL="7620" marR="7620" marT="7620" anchor="b">
                    <a:lnL w="7620" cap="flat" cmpd="sng" algn="ctr">
                      <a:solidFill>
                        <a:srgbClr val="D4D4D4"/>
                      </a:solidFill>
                      <a:prstDash val="solid"/>
                      <a:round/>
                      <a:headEnd type="none" w="med" len="med"/>
                      <a:tailEnd type="none" w="med" len="med"/>
                    </a:lnL>
                    <a:lnR w="7620" cap="flat" cmpd="sng" algn="ctr">
                      <a:solidFill>
                        <a:srgbClr val="D4D4D4"/>
                      </a:solidFill>
                      <a:prstDash val="solid"/>
                      <a:round/>
                      <a:headEnd type="none" w="med" len="med"/>
                      <a:tailEnd type="none" w="med" len="med"/>
                    </a:lnR>
                    <a:lnT w="7620" cap="flat" cmpd="sng" algn="ctr">
                      <a:solidFill>
                        <a:srgbClr val="D4D4D4"/>
                      </a:solidFill>
                      <a:prstDash val="solid"/>
                      <a:round/>
                      <a:headEnd type="none" w="med" len="med"/>
                      <a:tailEnd type="none" w="med" len="med"/>
                    </a:lnT>
                    <a:lnB w="7620" cap="flat" cmpd="sng" algn="ctr">
                      <a:solidFill>
                        <a:srgbClr val="D4D4D4"/>
                      </a:solidFill>
                      <a:prstDash val="solid"/>
                      <a:round/>
                      <a:headEnd type="none" w="med" len="med"/>
                      <a:tailEnd type="none" w="med" len="med"/>
                    </a:lnB>
                    <a:solidFill>
                      <a:srgbClr val="FFFFFF"/>
                    </a:solidFill>
                  </a:tcPr>
                </a:tc>
                <a:extLst>
                  <a:ext uri="{0D108BD9-81ED-4DB2-BD59-A6C34878D82A}">
                    <a16:rowId xmlns:a16="http://schemas.microsoft.com/office/drawing/2014/main" val="1774174326"/>
                  </a:ext>
                </a:extLst>
              </a:tr>
              <a:tr h="167640">
                <a:tc>
                  <a:txBody>
                    <a:bodyPr/>
                    <a:lstStyle/>
                    <a:p>
                      <a:pPr fontAlgn="b"/>
                      <a:r>
                        <a:rPr lang="en-US" sz="1000" u="none" strike="noStrike">
                          <a:effectLst/>
                          <a:latin typeface="Arial" panose="020B0604020202020204" pitchFamily="34" charset="0"/>
                        </a:rPr>
                        <a:t>EVAD</a:t>
                      </a:r>
                    </a:p>
                  </a:txBody>
                  <a:tcPr marL="7620" marR="7620" marT="7620" anchor="b">
                    <a:lnL w="7620" cap="flat" cmpd="sng" algn="ctr">
                      <a:solidFill>
                        <a:srgbClr val="D4D4D4"/>
                      </a:solidFill>
                      <a:prstDash val="solid"/>
                      <a:round/>
                      <a:headEnd type="none" w="med" len="med"/>
                      <a:tailEnd type="none" w="med" len="med"/>
                    </a:lnL>
                    <a:lnR w="7620" cap="flat" cmpd="sng" algn="ctr">
                      <a:solidFill>
                        <a:srgbClr val="D4D4D4"/>
                      </a:solidFill>
                      <a:prstDash val="solid"/>
                      <a:round/>
                      <a:headEnd type="none" w="med" len="med"/>
                      <a:tailEnd type="none" w="med" len="med"/>
                    </a:lnR>
                    <a:lnT w="7620" cap="flat" cmpd="sng" algn="ctr">
                      <a:solidFill>
                        <a:srgbClr val="D4D4D4"/>
                      </a:solidFill>
                      <a:prstDash val="solid"/>
                      <a:round/>
                      <a:headEnd type="none" w="med" len="med"/>
                      <a:tailEnd type="none" w="med" len="med"/>
                    </a:lnT>
                    <a:lnB w="7620" cap="flat" cmpd="sng" algn="ctr">
                      <a:solidFill>
                        <a:srgbClr val="D4D4D4"/>
                      </a:solidFill>
                      <a:prstDash val="solid"/>
                      <a:round/>
                      <a:headEnd type="none" w="med" len="med"/>
                      <a:tailEnd type="none" w="med" len="med"/>
                    </a:lnB>
                    <a:solidFill>
                      <a:srgbClr val="FFFFFF"/>
                    </a:solidFill>
                  </a:tcPr>
                </a:tc>
                <a:tc>
                  <a:txBody>
                    <a:bodyPr/>
                    <a:lstStyle/>
                    <a:p>
                      <a:pPr fontAlgn="b"/>
                      <a:r>
                        <a:rPr lang="en-US" sz="1000" u="none" strike="noStrike">
                          <a:effectLst/>
                          <a:latin typeface="Arial" panose="020B0604020202020204" pitchFamily="34" charset="0"/>
                        </a:rPr>
                        <a:t>No</a:t>
                      </a:r>
                    </a:p>
                  </a:txBody>
                  <a:tcPr marL="7620" marR="7620" marT="7620" anchor="b">
                    <a:lnL w="7620" cap="flat" cmpd="sng" algn="ctr">
                      <a:solidFill>
                        <a:srgbClr val="D4D4D4"/>
                      </a:solidFill>
                      <a:prstDash val="solid"/>
                      <a:round/>
                      <a:headEnd type="none" w="med" len="med"/>
                      <a:tailEnd type="none" w="med" len="med"/>
                    </a:lnL>
                    <a:lnR w="7620" cap="flat" cmpd="sng" algn="ctr">
                      <a:solidFill>
                        <a:srgbClr val="D4D4D4"/>
                      </a:solidFill>
                      <a:prstDash val="solid"/>
                      <a:round/>
                      <a:headEnd type="none" w="med" len="med"/>
                      <a:tailEnd type="none" w="med" len="med"/>
                    </a:lnR>
                    <a:lnT w="7620" cap="flat" cmpd="sng" algn="ctr">
                      <a:solidFill>
                        <a:srgbClr val="D4D4D4"/>
                      </a:solidFill>
                      <a:prstDash val="solid"/>
                      <a:round/>
                      <a:headEnd type="none" w="med" len="med"/>
                      <a:tailEnd type="none" w="med" len="med"/>
                    </a:lnT>
                    <a:lnB w="7620" cap="flat" cmpd="sng" algn="ctr">
                      <a:solidFill>
                        <a:srgbClr val="D4D4D4"/>
                      </a:solidFill>
                      <a:prstDash val="solid"/>
                      <a:round/>
                      <a:headEnd type="none" w="med" len="med"/>
                      <a:tailEnd type="none" w="med" len="med"/>
                    </a:lnB>
                    <a:solidFill>
                      <a:srgbClr val="FFFFFF"/>
                    </a:solidFill>
                  </a:tcPr>
                </a:tc>
                <a:tc>
                  <a:txBody>
                    <a:bodyPr/>
                    <a:lstStyle/>
                    <a:p>
                      <a:pPr fontAlgn="b"/>
                      <a:r>
                        <a:rPr lang="en-US" sz="1000" u="none" strike="noStrike">
                          <a:effectLst/>
                          <a:latin typeface="Arial" panose="020B0604020202020204" pitchFamily="34" charset="0"/>
                        </a:rPr>
                        <a:t>Cherokee</a:t>
                      </a:r>
                    </a:p>
                  </a:txBody>
                  <a:tcPr marL="7620" marR="7620" marT="7620" anchor="b">
                    <a:lnL w="7620" cap="flat" cmpd="sng" algn="ctr">
                      <a:solidFill>
                        <a:srgbClr val="D4D4D4"/>
                      </a:solidFill>
                      <a:prstDash val="solid"/>
                      <a:round/>
                      <a:headEnd type="none" w="med" len="med"/>
                      <a:tailEnd type="none" w="med" len="med"/>
                    </a:lnL>
                    <a:lnR w="7620" cap="flat" cmpd="sng" algn="ctr">
                      <a:solidFill>
                        <a:srgbClr val="D4D4D4"/>
                      </a:solidFill>
                      <a:prstDash val="solid"/>
                      <a:round/>
                      <a:headEnd type="none" w="med" len="med"/>
                      <a:tailEnd type="none" w="med" len="med"/>
                    </a:lnR>
                    <a:lnT w="7620" cap="flat" cmpd="sng" algn="ctr">
                      <a:solidFill>
                        <a:srgbClr val="D4D4D4"/>
                      </a:solidFill>
                      <a:prstDash val="solid"/>
                      <a:round/>
                      <a:headEnd type="none" w="med" len="med"/>
                      <a:tailEnd type="none" w="med" len="med"/>
                    </a:lnT>
                    <a:lnB w="7620" cap="flat" cmpd="sng" algn="ctr">
                      <a:solidFill>
                        <a:srgbClr val="D4D4D4"/>
                      </a:solidFill>
                      <a:prstDash val="solid"/>
                      <a:round/>
                      <a:headEnd type="none" w="med" len="med"/>
                      <a:tailEnd type="none" w="med" len="med"/>
                    </a:lnB>
                    <a:solidFill>
                      <a:srgbClr val="FFFFFF"/>
                    </a:solidFill>
                  </a:tcPr>
                </a:tc>
                <a:extLst>
                  <a:ext uri="{0D108BD9-81ED-4DB2-BD59-A6C34878D82A}">
                    <a16:rowId xmlns:a16="http://schemas.microsoft.com/office/drawing/2014/main" val="665868061"/>
                  </a:ext>
                </a:extLst>
              </a:tr>
              <a:tr h="167640">
                <a:tc>
                  <a:txBody>
                    <a:bodyPr/>
                    <a:lstStyle/>
                    <a:p>
                      <a:pPr fontAlgn="b"/>
                      <a:r>
                        <a:rPr lang="en-US" sz="1000" u="none" strike="noStrike">
                          <a:effectLst/>
                          <a:latin typeface="Arial" panose="020B0604020202020204" pitchFamily="34" charset="0"/>
                        </a:rPr>
                        <a:t>EVAD</a:t>
                      </a:r>
                    </a:p>
                  </a:txBody>
                  <a:tcPr marL="7620" marR="7620" marT="7620" anchor="b">
                    <a:lnL w="7620" cap="flat" cmpd="sng" algn="ctr">
                      <a:solidFill>
                        <a:srgbClr val="D4D4D4"/>
                      </a:solidFill>
                      <a:prstDash val="solid"/>
                      <a:round/>
                      <a:headEnd type="none" w="med" len="med"/>
                      <a:tailEnd type="none" w="med" len="med"/>
                    </a:lnL>
                    <a:lnR w="7620" cap="flat" cmpd="sng" algn="ctr">
                      <a:solidFill>
                        <a:srgbClr val="D4D4D4"/>
                      </a:solidFill>
                      <a:prstDash val="solid"/>
                      <a:round/>
                      <a:headEnd type="none" w="med" len="med"/>
                      <a:tailEnd type="none" w="med" len="med"/>
                    </a:lnR>
                    <a:lnT w="7620" cap="flat" cmpd="sng" algn="ctr">
                      <a:solidFill>
                        <a:srgbClr val="D4D4D4"/>
                      </a:solidFill>
                      <a:prstDash val="solid"/>
                      <a:round/>
                      <a:headEnd type="none" w="med" len="med"/>
                      <a:tailEnd type="none" w="med" len="med"/>
                    </a:lnT>
                    <a:lnB w="7620" cap="flat" cmpd="sng" algn="ctr">
                      <a:solidFill>
                        <a:srgbClr val="D4D4D4"/>
                      </a:solidFill>
                      <a:prstDash val="solid"/>
                      <a:round/>
                      <a:headEnd type="none" w="med" len="med"/>
                      <a:tailEnd type="none" w="med" len="med"/>
                    </a:lnB>
                    <a:solidFill>
                      <a:srgbClr val="FFFFFF"/>
                    </a:solidFill>
                  </a:tcPr>
                </a:tc>
                <a:tc>
                  <a:txBody>
                    <a:bodyPr/>
                    <a:lstStyle/>
                    <a:p>
                      <a:pPr fontAlgn="b"/>
                      <a:r>
                        <a:rPr lang="en-US" sz="1000" u="none" strike="noStrike">
                          <a:effectLst/>
                          <a:latin typeface="Arial" panose="020B0604020202020204" pitchFamily="34" charset="0"/>
                        </a:rPr>
                        <a:t>No</a:t>
                      </a:r>
                    </a:p>
                  </a:txBody>
                  <a:tcPr marL="7620" marR="7620" marT="7620" anchor="b">
                    <a:lnL w="7620" cap="flat" cmpd="sng" algn="ctr">
                      <a:solidFill>
                        <a:srgbClr val="D4D4D4"/>
                      </a:solidFill>
                      <a:prstDash val="solid"/>
                      <a:round/>
                      <a:headEnd type="none" w="med" len="med"/>
                      <a:tailEnd type="none" w="med" len="med"/>
                    </a:lnL>
                    <a:lnR w="7620" cap="flat" cmpd="sng" algn="ctr">
                      <a:solidFill>
                        <a:srgbClr val="D4D4D4"/>
                      </a:solidFill>
                      <a:prstDash val="solid"/>
                      <a:round/>
                      <a:headEnd type="none" w="med" len="med"/>
                      <a:tailEnd type="none" w="med" len="med"/>
                    </a:lnR>
                    <a:lnT w="7620" cap="flat" cmpd="sng" algn="ctr">
                      <a:solidFill>
                        <a:srgbClr val="D4D4D4"/>
                      </a:solidFill>
                      <a:prstDash val="solid"/>
                      <a:round/>
                      <a:headEnd type="none" w="med" len="med"/>
                      <a:tailEnd type="none" w="med" len="med"/>
                    </a:lnT>
                    <a:lnB w="7620" cap="flat" cmpd="sng" algn="ctr">
                      <a:solidFill>
                        <a:srgbClr val="D4D4D4"/>
                      </a:solidFill>
                      <a:prstDash val="solid"/>
                      <a:round/>
                      <a:headEnd type="none" w="med" len="med"/>
                      <a:tailEnd type="none" w="med" len="med"/>
                    </a:lnB>
                    <a:solidFill>
                      <a:srgbClr val="FFFFFF"/>
                    </a:solidFill>
                  </a:tcPr>
                </a:tc>
                <a:tc>
                  <a:txBody>
                    <a:bodyPr/>
                    <a:lstStyle/>
                    <a:p>
                      <a:pPr fontAlgn="b"/>
                      <a:r>
                        <a:rPr lang="en-US" sz="1000" u="none" strike="noStrike">
                          <a:effectLst/>
                          <a:latin typeface="Arial" panose="020B0604020202020204" pitchFamily="34" charset="0"/>
                        </a:rPr>
                        <a:t>Clay</a:t>
                      </a:r>
                    </a:p>
                  </a:txBody>
                  <a:tcPr marL="7620" marR="7620" marT="7620" anchor="b">
                    <a:lnL w="7620" cap="flat" cmpd="sng" algn="ctr">
                      <a:solidFill>
                        <a:srgbClr val="D4D4D4"/>
                      </a:solidFill>
                      <a:prstDash val="solid"/>
                      <a:round/>
                      <a:headEnd type="none" w="med" len="med"/>
                      <a:tailEnd type="none" w="med" len="med"/>
                    </a:lnL>
                    <a:lnR w="7620" cap="flat" cmpd="sng" algn="ctr">
                      <a:solidFill>
                        <a:srgbClr val="D4D4D4"/>
                      </a:solidFill>
                      <a:prstDash val="solid"/>
                      <a:round/>
                      <a:headEnd type="none" w="med" len="med"/>
                      <a:tailEnd type="none" w="med" len="med"/>
                    </a:lnR>
                    <a:lnT w="7620" cap="flat" cmpd="sng" algn="ctr">
                      <a:solidFill>
                        <a:srgbClr val="D4D4D4"/>
                      </a:solidFill>
                      <a:prstDash val="solid"/>
                      <a:round/>
                      <a:headEnd type="none" w="med" len="med"/>
                      <a:tailEnd type="none" w="med" len="med"/>
                    </a:lnT>
                    <a:lnB w="7620" cap="flat" cmpd="sng" algn="ctr">
                      <a:solidFill>
                        <a:srgbClr val="D4D4D4"/>
                      </a:solidFill>
                      <a:prstDash val="solid"/>
                      <a:round/>
                      <a:headEnd type="none" w="med" len="med"/>
                      <a:tailEnd type="none" w="med" len="med"/>
                    </a:lnB>
                    <a:solidFill>
                      <a:srgbClr val="FFFFFF"/>
                    </a:solidFill>
                  </a:tcPr>
                </a:tc>
                <a:extLst>
                  <a:ext uri="{0D108BD9-81ED-4DB2-BD59-A6C34878D82A}">
                    <a16:rowId xmlns:a16="http://schemas.microsoft.com/office/drawing/2014/main" val="2002993195"/>
                  </a:ext>
                </a:extLst>
              </a:tr>
              <a:tr h="167640">
                <a:tc>
                  <a:txBody>
                    <a:bodyPr/>
                    <a:lstStyle/>
                    <a:p>
                      <a:pPr fontAlgn="b"/>
                      <a:r>
                        <a:rPr lang="en-US" sz="1000" u="none" strike="noStrike">
                          <a:effectLst/>
                          <a:latin typeface="Arial" panose="020B0604020202020204" pitchFamily="34" charset="0"/>
                        </a:rPr>
                        <a:t>VAD</a:t>
                      </a:r>
                    </a:p>
                  </a:txBody>
                  <a:tcPr marL="7620" marR="7620" marT="7620" anchor="b">
                    <a:lnL w="7620" cap="flat" cmpd="sng" algn="ctr">
                      <a:solidFill>
                        <a:srgbClr val="D4D4D4"/>
                      </a:solidFill>
                      <a:prstDash val="solid"/>
                      <a:round/>
                      <a:headEnd type="none" w="med" len="med"/>
                      <a:tailEnd type="none" w="med" len="med"/>
                    </a:lnL>
                    <a:lnR w="7620" cap="flat" cmpd="sng" algn="ctr">
                      <a:solidFill>
                        <a:srgbClr val="D4D4D4"/>
                      </a:solidFill>
                      <a:prstDash val="solid"/>
                      <a:round/>
                      <a:headEnd type="none" w="med" len="med"/>
                      <a:tailEnd type="none" w="med" len="med"/>
                    </a:lnR>
                    <a:lnT w="7620" cap="flat" cmpd="sng" algn="ctr">
                      <a:solidFill>
                        <a:srgbClr val="D4D4D4"/>
                      </a:solidFill>
                      <a:prstDash val="solid"/>
                      <a:round/>
                      <a:headEnd type="none" w="med" len="med"/>
                      <a:tailEnd type="none" w="med" len="med"/>
                    </a:lnT>
                    <a:lnB w="7620" cap="flat" cmpd="sng" algn="ctr">
                      <a:solidFill>
                        <a:srgbClr val="D4D4D4"/>
                      </a:solidFill>
                      <a:prstDash val="solid"/>
                      <a:round/>
                      <a:headEnd type="none" w="med" len="med"/>
                      <a:tailEnd type="none" w="med" len="med"/>
                    </a:lnB>
                    <a:solidFill>
                      <a:srgbClr val="FFFFFF"/>
                    </a:solidFill>
                  </a:tcPr>
                </a:tc>
                <a:tc>
                  <a:txBody>
                    <a:bodyPr/>
                    <a:lstStyle/>
                    <a:p>
                      <a:pPr fontAlgn="b"/>
                      <a:r>
                        <a:rPr lang="en-US" sz="1000" u="none" strike="noStrike">
                          <a:effectLst/>
                          <a:latin typeface="Arial" panose="020B0604020202020204" pitchFamily="34" charset="0"/>
                        </a:rPr>
                        <a:t>No</a:t>
                      </a:r>
                    </a:p>
                  </a:txBody>
                  <a:tcPr marL="7620" marR="7620" marT="7620" anchor="b">
                    <a:lnL w="7620" cap="flat" cmpd="sng" algn="ctr">
                      <a:solidFill>
                        <a:srgbClr val="D4D4D4"/>
                      </a:solidFill>
                      <a:prstDash val="solid"/>
                      <a:round/>
                      <a:headEnd type="none" w="med" len="med"/>
                      <a:tailEnd type="none" w="med" len="med"/>
                    </a:lnL>
                    <a:lnR w="7620" cap="flat" cmpd="sng" algn="ctr">
                      <a:solidFill>
                        <a:srgbClr val="D4D4D4"/>
                      </a:solidFill>
                      <a:prstDash val="solid"/>
                      <a:round/>
                      <a:headEnd type="none" w="med" len="med"/>
                      <a:tailEnd type="none" w="med" len="med"/>
                    </a:lnR>
                    <a:lnT w="7620" cap="flat" cmpd="sng" algn="ctr">
                      <a:solidFill>
                        <a:srgbClr val="D4D4D4"/>
                      </a:solidFill>
                      <a:prstDash val="solid"/>
                      <a:round/>
                      <a:headEnd type="none" w="med" len="med"/>
                      <a:tailEnd type="none" w="med" len="med"/>
                    </a:lnT>
                    <a:lnB w="7620" cap="flat" cmpd="sng" algn="ctr">
                      <a:solidFill>
                        <a:srgbClr val="D4D4D4"/>
                      </a:solidFill>
                      <a:prstDash val="solid"/>
                      <a:round/>
                      <a:headEnd type="none" w="med" len="med"/>
                      <a:tailEnd type="none" w="med" len="med"/>
                    </a:lnB>
                    <a:solidFill>
                      <a:srgbClr val="FFFFFF"/>
                    </a:solidFill>
                  </a:tcPr>
                </a:tc>
                <a:tc>
                  <a:txBody>
                    <a:bodyPr/>
                    <a:lstStyle/>
                    <a:p>
                      <a:pPr fontAlgn="b"/>
                      <a:r>
                        <a:rPr lang="en-US" sz="1000" u="none" strike="noStrike">
                          <a:effectLst/>
                          <a:latin typeface="Arial" panose="020B0604020202020204" pitchFamily="34" charset="0"/>
                        </a:rPr>
                        <a:t>Columbus</a:t>
                      </a:r>
                    </a:p>
                  </a:txBody>
                  <a:tcPr marL="7620" marR="7620" marT="7620" anchor="b">
                    <a:lnL w="7620" cap="flat" cmpd="sng" algn="ctr">
                      <a:solidFill>
                        <a:srgbClr val="D4D4D4"/>
                      </a:solidFill>
                      <a:prstDash val="solid"/>
                      <a:round/>
                      <a:headEnd type="none" w="med" len="med"/>
                      <a:tailEnd type="none" w="med" len="med"/>
                    </a:lnL>
                    <a:lnR w="7620" cap="flat" cmpd="sng" algn="ctr">
                      <a:solidFill>
                        <a:srgbClr val="D4D4D4"/>
                      </a:solidFill>
                      <a:prstDash val="solid"/>
                      <a:round/>
                      <a:headEnd type="none" w="med" len="med"/>
                      <a:tailEnd type="none" w="med" len="med"/>
                    </a:lnR>
                    <a:lnT w="7620" cap="flat" cmpd="sng" algn="ctr">
                      <a:solidFill>
                        <a:srgbClr val="D4D4D4"/>
                      </a:solidFill>
                      <a:prstDash val="solid"/>
                      <a:round/>
                      <a:headEnd type="none" w="med" len="med"/>
                      <a:tailEnd type="none" w="med" len="med"/>
                    </a:lnT>
                    <a:lnB w="7620" cap="flat" cmpd="sng" algn="ctr">
                      <a:solidFill>
                        <a:srgbClr val="D4D4D4"/>
                      </a:solidFill>
                      <a:prstDash val="solid"/>
                      <a:round/>
                      <a:headEnd type="none" w="med" len="med"/>
                      <a:tailEnd type="none" w="med" len="med"/>
                    </a:lnB>
                    <a:solidFill>
                      <a:srgbClr val="FFFFFF"/>
                    </a:solidFill>
                  </a:tcPr>
                </a:tc>
                <a:extLst>
                  <a:ext uri="{0D108BD9-81ED-4DB2-BD59-A6C34878D82A}">
                    <a16:rowId xmlns:a16="http://schemas.microsoft.com/office/drawing/2014/main" val="679587657"/>
                  </a:ext>
                </a:extLst>
              </a:tr>
              <a:tr h="167640">
                <a:tc>
                  <a:txBody>
                    <a:bodyPr/>
                    <a:lstStyle/>
                    <a:p>
                      <a:pPr fontAlgn="b"/>
                      <a:r>
                        <a:rPr lang="en-US" sz="1000" u="none" strike="noStrike">
                          <a:effectLst/>
                          <a:latin typeface="Arial" panose="020B0604020202020204" pitchFamily="34" charset="0"/>
                        </a:rPr>
                        <a:t>VAD</a:t>
                      </a:r>
                    </a:p>
                  </a:txBody>
                  <a:tcPr marL="7620" marR="7620" marT="7620" anchor="b">
                    <a:lnL w="7620" cap="flat" cmpd="sng" algn="ctr">
                      <a:solidFill>
                        <a:srgbClr val="D4D4D4"/>
                      </a:solidFill>
                      <a:prstDash val="solid"/>
                      <a:round/>
                      <a:headEnd type="none" w="med" len="med"/>
                      <a:tailEnd type="none" w="med" len="med"/>
                    </a:lnL>
                    <a:lnR w="7620" cap="flat" cmpd="sng" algn="ctr">
                      <a:solidFill>
                        <a:srgbClr val="D4D4D4"/>
                      </a:solidFill>
                      <a:prstDash val="solid"/>
                      <a:round/>
                      <a:headEnd type="none" w="med" len="med"/>
                      <a:tailEnd type="none" w="med" len="med"/>
                    </a:lnR>
                    <a:lnT w="7620" cap="flat" cmpd="sng" algn="ctr">
                      <a:solidFill>
                        <a:srgbClr val="D4D4D4"/>
                      </a:solidFill>
                      <a:prstDash val="solid"/>
                      <a:round/>
                      <a:headEnd type="none" w="med" len="med"/>
                      <a:tailEnd type="none" w="med" len="med"/>
                    </a:lnT>
                    <a:lnB w="7620" cap="flat" cmpd="sng" algn="ctr">
                      <a:solidFill>
                        <a:srgbClr val="D4D4D4"/>
                      </a:solidFill>
                      <a:prstDash val="solid"/>
                      <a:round/>
                      <a:headEnd type="none" w="med" len="med"/>
                      <a:tailEnd type="none" w="med" len="med"/>
                    </a:lnB>
                    <a:solidFill>
                      <a:srgbClr val="FFFFFF"/>
                    </a:solidFill>
                  </a:tcPr>
                </a:tc>
                <a:tc>
                  <a:txBody>
                    <a:bodyPr/>
                    <a:lstStyle/>
                    <a:p>
                      <a:pPr fontAlgn="b"/>
                      <a:r>
                        <a:rPr lang="en-US" sz="1000" u="none" strike="noStrike">
                          <a:effectLst/>
                          <a:latin typeface="Arial" panose="020B0604020202020204" pitchFamily="34" charset="0"/>
                        </a:rPr>
                        <a:t>No</a:t>
                      </a:r>
                    </a:p>
                  </a:txBody>
                  <a:tcPr marL="7620" marR="7620" marT="7620" anchor="b">
                    <a:lnL w="7620" cap="flat" cmpd="sng" algn="ctr">
                      <a:solidFill>
                        <a:srgbClr val="D4D4D4"/>
                      </a:solidFill>
                      <a:prstDash val="solid"/>
                      <a:round/>
                      <a:headEnd type="none" w="med" len="med"/>
                      <a:tailEnd type="none" w="med" len="med"/>
                    </a:lnL>
                    <a:lnR w="7620" cap="flat" cmpd="sng" algn="ctr">
                      <a:solidFill>
                        <a:srgbClr val="D4D4D4"/>
                      </a:solidFill>
                      <a:prstDash val="solid"/>
                      <a:round/>
                      <a:headEnd type="none" w="med" len="med"/>
                      <a:tailEnd type="none" w="med" len="med"/>
                    </a:lnR>
                    <a:lnT w="7620" cap="flat" cmpd="sng" algn="ctr">
                      <a:solidFill>
                        <a:srgbClr val="D4D4D4"/>
                      </a:solidFill>
                      <a:prstDash val="solid"/>
                      <a:round/>
                      <a:headEnd type="none" w="med" len="med"/>
                      <a:tailEnd type="none" w="med" len="med"/>
                    </a:lnT>
                    <a:lnB w="7620" cap="flat" cmpd="sng" algn="ctr">
                      <a:solidFill>
                        <a:srgbClr val="D4D4D4"/>
                      </a:solidFill>
                      <a:prstDash val="solid"/>
                      <a:round/>
                      <a:headEnd type="none" w="med" len="med"/>
                      <a:tailEnd type="none" w="med" len="med"/>
                    </a:lnB>
                    <a:solidFill>
                      <a:srgbClr val="FFFFFF"/>
                    </a:solidFill>
                  </a:tcPr>
                </a:tc>
                <a:tc>
                  <a:txBody>
                    <a:bodyPr/>
                    <a:lstStyle/>
                    <a:p>
                      <a:pPr fontAlgn="b"/>
                      <a:r>
                        <a:rPr lang="en-US" sz="1000" u="none" strike="noStrike">
                          <a:effectLst/>
                          <a:latin typeface="Arial" panose="020B0604020202020204" pitchFamily="34" charset="0"/>
                        </a:rPr>
                        <a:t>Currituck</a:t>
                      </a:r>
                    </a:p>
                  </a:txBody>
                  <a:tcPr marL="7620" marR="7620" marT="7620" anchor="b">
                    <a:lnL w="7620" cap="flat" cmpd="sng" algn="ctr">
                      <a:solidFill>
                        <a:srgbClr val="D4D4D4"/>
                      </a:solidFill>
                      <a:prstDash val="solid"/>
                      <a:round/>
                      <a:headEnd type="none" w="med" len="med"/>
                      <a:tailEnd type="none" w="med" len="med"/>
                    </a:lnL>
                    <a:lnR w="7620" cap="flat" cmpd="sng" algn="ctr">
                      <a:solidFill>
                        <a:srgbClr val="D4D4D4"/>
                      </a:solidFill>
                      <a:prstDash val="solid"/>
                      <a:round/>
                      <a:headEnd type="none" w="med" len="med"/>
                      <a:tailEnd type="none" w="med" len="med"/>
                    </a:lnR>
                    <a:lnT w="7620" cap="flat" cmpd="sng" algn="ctr">
                      <a:solidFill>
                        <a:srgbClr val="D4D4D4"/>
                      </a:solidFill>
                      <a:prstDash val="solid"/>
                      <a:round/>
                      <a:headEnd type="none" w="med" len="med"/>
                      <a:tailEnd type="none" w="med" len="med"/>
                    </a:lnT>
                    <a:lnB w="7620" cap="flat" cmpd="sng" algn="ctr">
                      <a:solidFill>
                        <a:srgbClr val="D4D4D4"/>
                      </a:solidFill>
                      <a:prstDash val="solid"/>
                      <a:round/>
                      <a:headEnd type="none" w="med" len="med"/>
                      <a:tailEnd type="none" w="med" len="med"/>
                    </a:lnB>
                    <a:solidFill>
                      <a:srgbClr val="FFFFFF"/>
                    </a:solidFill>
                  </a:tcPr>
                </a:tc>
                <a:extLst>
                  <a:ext uri="{0D108BD9-81ED-4DB2-BD59-A6C34878D82A}">
                    <a16:rowId xmlns:a16="http://schemas.microsoft.com/office/drawing/2014/main" val="695692070"/>
                  </a:ext>
                </a:extLst>
              </a:tr>
              <a:tr h="167640">
                <a:tc>
                  <a:txBody>
                    <a:bodyPr/>
                    <a:lstStyle/>
                    <a:p>
                      <a:pPr fontAlgn="b"/>
                      <a:r>
                        <a:rPr lang="en-US" sz="1000" u="none" strike="noStrike">
                          <a:effectLst/>
                          <a:latin typeface="Arial" panose="020B0604020202020204" pitchFamily="34" charset="0"/>
                        </a:rPr>
                        <a:t>VAD</a:t>
                      </a:r>
                    </a:p>
                  </a:txBody>
                  <a:tcPr marL="7620" marR="7620" marT="7620" anchor="b">
                    <a:lnL w="7620" cap="flat" cmpd="sng" algn="ctr">
                      <a:solidFill>
                        <a:srgbClr val="D4D4D4"/>
                      </a:solidFill>
                      <a:prstDash val="solid"/>
                      <a:round/>
                      <a:headEnd type="none" w="med" len="med"/>
                      <a:tailEnd type="none" w="med" len="med"/>
                    </a:lnL>
                    <a:lnR w="7620" cap="flat" cmpd="sng" algn="ctr">
                      <a:solidFill>
                        <a:srgbClr val="D4D4D4"/>
                      </a:solidFill>
                      <a:prstDash val="solid"/>
                      <a:round/>
                      <a:headEnd type="none" w="med" len="med"/>
                      <a:tailEnd type="none" w="med" len="med"/>
                    </a:lnR>
                    <a:lnT w="7620" cap="flat" cmpd="sng" algn="ctr">
                      <a:solidFill>
                        <a:srgbClr val="D4D4D4"/>
                      </a:solidFill>
                      <a:prstDash val="solid"/>
                      <a:round/>
                      <a:headEnd type="none" w="med" len="med"/>
                      <a:tailEnd type="none" w="med" len="med"/>
                    </a:lnT>
                    <a:lnB w="7620" cap="flat" cmpd="sng" algn="ctr">
                      <a:solidFill>
                        <a:srgbClr val="D4D4D4"/>
                      </a:solidFill>
                      <a:prstDash val="solid"/>
                      <a:round/>
                      <a:headEnd type="none" w="med" len="med"/>
                      <a:tailEnd type="none" w="med" len="med"/>
                    </a:lnB>
                    <a:solidFill>
                      <a:srgbClr val="FFFFFF"/>
                    </a:solidFill>
                  </a:tcPr>
                </a:tc>
                <a:tc>
                  <a:txBody>
                    <a:bodyPr/>
                    <a:lstStyle/>
                    <a:p>
                      <a:pPr fontAlgn="b"/>
                      <a:r>
                        <a:rPr lang="en-US" sz="1000" u="none" strike="noStrike">
                          <a:effectLst/>
                          <a:latin typeface="Arial" panose="020B0604020202020204" pitchFamily="34" charset="0"/>
                        </a:rPr>
                        <a:t>No</a:t>
                      </a:r>
                    </a:p>
                  </a:txBody>
                  <a:tcPr marL="7620" marR="7620" marT="7620" anchor="b">
                    <a:lnL w="7620" cap="flat" cmpd="sng" algn="ctr">
                      <a:solidFill>
                        <a:srgbClr val="D4D4D4"/>
                      </a:solidFill>
                      <a:prstDash val="solid"/>
                      <a:round/>
                      <a:headEnd type="none" w="med" len="med"/>
                      <a:tailEnd type="none" w="med" len="med"/>
                    </a:lnL>
                    <a:lnR w="7620" cap="flat" cmpd="sng" algn="ctr">
                      <a:solidFill>
                        <a:srgbClr val="D4D4D4"/>
                      </a:solidFill>
                      <a:prstDash val="solid"/>
                      <a:round/>
                      <a:headEnd type="none" w="med" len="med"/>
                      <a:tailEnd type="none" w="med" len="med"/>
                    </a:lnR>
                    <a:lnT w="7620" cap="flat" cmpd="sng" algn="ctr">
                      <a:solidFill>
                        <a:srgbClr val="D4D4D4"/>
                      </a:solidFill>
                      <a:prstDash val="solid"/>
                      <a:round/>
                      <a:headEnd type="none" w="med" len="med"/>
                      <a:tailEnd type="none" w="med" len="med"/>
                    </a:lnT>
                    <a:lnB w="7620" cap="flat" cmpd="sng" algn="ctr">
                      <a:solidFill>
                        <a:srgbClr val="D4D4D4"/>
                      </a:solidFill>
                      <a:prstDash val="solid"/>
                      <a:round/>
                      <a:headEnd type="none" w="med" len="med"/>
                      <a:tailEnd type="none" w="med" len="med"/>
                    </a:lnB>
                    <a:solidFill>
                      <a:srgbClr val="FFFFFF"/>
                    </a:solidFill>
                  </a:tcPr>
                </a:tc>
                <a:tc>
                  <a:txBody>
                    <a:bodyPr/>
                    <a:lstStyle/>
                    <a:p>
                      <a:pPr fontAlgn="b"/>
                      <a:r>
                        <a:rPr lang="en-US" sz="1000" u="none" strike="noStrike">
                          <a:effectLst/>
                          <a:latin typeface="Arial" panose="020B0604020202020204" pitchFamily="34" charset="0"/>
                        </a:rPr>
                        <a:t>Durham</a:t>
                      </a:r>
                    </a:p>
                  </a:txBody>
                  <a:tcPr marL="7620" marR="7620" marT="7620" anchor="b">
                    <a:lnL w="7620" cap="flat" cmpd="sng" algn="ctr">
                      <a:solidFill>
                        <a:srgbClr val="D4D4D4"/>
                      </a:solidFill>
                      <a:prstDash val="solid"/>
                      <a:round/>
                      <a:headEnd type="none" w="med" len="med"/>
                      <a:tailEnd type="none" w="med" len="med"/>
                    </a:lnL>
                    <a:lnR w="7620" cap="flat" cmpd="sng" algn="ctr">
                      <a:solidFill>
                        <a:srgbClr val="D4D4D4"/>
                      </a:solidFill>
                      <a:prstDash val="solid"/>
                      <a:round/>
                      <a:headEnd type="none" w="med" len="med"/>
                      <a:tailEnd type="none" w="med" len="med"/>
                    </a:lnR>
                    <a:lnT w="7620" cap="flat" cmpd="sng" algn="ctr">
                      <a:solidFill>
                        <a:srgbClr val="D4D4D4"/>
                      </a:solidFill>
                      <a:prstDash val="solid"/>
                      <a:round/>
                      <a:headEnd type="none" w="med" len="med"/>
                      <a:tailEnd type="none" w="med" len="med"/>
                    </a:lnT>
                    <a:lnB w="7620" cap="flat" cmpd="sng" algn="ctr">
                      <a:solidFill>
                        <a:srgbClr val="D4D4D4"/>
                      </a:solidFill>
                      <a:prstDash val="solid"/>
                      <a:round/>
                      <a:headEnd type="none" w="med" len="med"/>
                      <a:tailEnd type="none" w="med" len="med"/>
                    </a:lnB>
                    <a:solidFill>
                      <a:srgbClr val="FFFFFF"/>
                    </a:solidFill>
                  </a:tcPr>
                </a:tc>
                <a:extLst>
                  <a:ext uri="{0D108BD9-81ED-4DB2-BD59-A6C34878D82A}">
                    <a16:rowId xmlns:a16="http://schemas.microsoft.com/office/drawing/2014/main" val="3030289627"/>
                  </a:ext>
                </a:extLst>
              </a:tr>
              <a:tr h="167640">
                <a:tc>
                  <a:txBody>
                    <a:bodyPr/>
                    <a:lstStyle/>
                    <a:p>
                      <a:pPr fontAlgn="b"/>
                      <a:r>
                        <a:rPr lang="en-US" sz="1000" u="none" strike="noStrike">
                          <a:effectLst/>
                          <a:latin typeface="Arial" panose="020B0604020202020204" pitchFamily="34" charset="0"/>
                        </a:rPr>
                        <a:t>EVAD</a:t>
                      </a:r>
                    </a:p>
                  </a:txBody>
                  <a:tcPr marL="7620" marR="7620" marT="7620" anchor="b">
                    <a:lnL w="7620" cap="flat" cmpd="sng" algn="ctr">
                      <a:solidFill>
                        <a:srgbClr val="D4D4D4"/>
                      </a:solidFill>
                      <a:prstDash val="solid"/>
                      <a:round/>
                      <a:headEnd type="none" w="med" len="med"/>
                      <a:tailEnd type="none" w="med" len="med"/>
                    </a:lnL>
                    <a:lnR w="7620" cap="flat" cmpd="sng" algn="ctr">
                      <a:solidFill>
                        <a:srgbClr val="D4D4D4"/>
                      </a:solidFill>
                      <a:prstDash val="solid"/>
                      <a:round/>
                      <a:headEnd type="none" w="med" len="med"/>
                      <a:tailEnd type="none" w="med" len="med"/>
                    </a:lnR>
                    <a:lnT w="7620" cap="flat" cmpd="sng" algn="ctr">
                      <a:solidFill>
                        <a:srgbClr val="D4D4D4"/>
                      </a:solidFill>
                      <a:prstDash val="solid"/>
                      <a:round/>
                      <a:headEnd type="none" w="med" len="med"/>
                      <a:tailEnd type="none" w="med" len="med"/>
                    </a:lnT>
                    <a:lnB w="7620" cap="flat" cmpd="sng" algn="ctr">
                      <a:solidFill>
                        <a:srgbClr val="D4D4D4"/>
                      </a:solidFill>
                      <a:prstDash val="solid"/>
                      <a:round/>
                      <a:headEnd type="none" w="med" len="med"/>
                      <a:tailEnd type="none" w="med" len="med"/>
                    </a:lnB>
                    <a:solidFill>
                      <a:srgbClr val="FFFFFF"/>
                    </a:solidFill>
                  </a:tcPr>
                </a:tc>
                <a:tc>
                  <a:txBody>
                    <a:bodyPr/>
                    <a:lstStyle/>
                    <a:p>
                      <a:pPr fontAlgn="b"/>
                      <a:r>
                        <a:rPr lang="en-US" sz="1000" u="none" strike="noStrike">
                          <a:effectLst/>
                          <a:latin typeface="Arial" panose="020B0604020202020204" pitchFamily="34" charset="0"/>
                        </a:rPr>
                        <a:t>No</a:t>
                      </a:r>
                    </a:p>
                  </a:txBody>
                  <a:tcPr marL="7620" marR="7620" marT="7620" anchor="b">
                    <a:lnL w="7620" cap="flat" cmpd="sng" algn="ctr">
                      <a:solidFill>
                        <a:srgbClr val="D4D4D4"/>
                      </a:solidFill>
                      <a:prstDash val="solid"/>
                      <a:round/>
                      <a:headEnd type="none" w="med" len="med"/>
                      <a:tailEnd type="none" w="med" len="med"/>
                    </a:lnL>
                    <a:lnR w="7620" cap="flat" cmpd="sng" algn="ctr">
                      <a:solidFill>
                        <a:srgbClr val="D4D4D4"/>
                      </a:solidFill>
                      <a:prstDash val="solid"/>
                      <a:round/>
                      <a:headEnd type="none" w="med" len="med"/>
                      <a:tailEnd type="none" w="med" len="med"/>
                    </a:lnR>
                    <a:lnT w="7620" cap="flat" cmpd="sng" algn="ctr">
                      <a:solidFill>
                        <a:srgbClr val="D4D4D4"/>
                      </a:solidFill>
                      <a:prstDash val="solid"/>
                      <a:round/>
                      <a:headEnd type="none" w="med" len="med"/>
                      <a:tailEnd type="none" w="med" len="med"/>
                    </a:lnT>
                    <a:lnB w="7620" cap="flat" cmpd="sng" algn="ctr">
                      <a:solidFill>
                        <a:srgbClr val="D4D4D4"/>
                      </a:solidFill>
                      <a:prstDash val="solid"/>
                      <a:round/>
                      <a:headEnd type="none" w="med" len="med"/>
                      <a:tailEnd type="none" w="med" len="med"/>
                    </a:lnB>
                    <a:solidFill>
                      <a:srgbClr val="FFFFFF"/>
                    </a:solidFill>
                  </a:tcPr>
                </a:tc>
                <a:tc>
                  <a:txBody>
                    <a:bodyPr/>
                    <a:lstStyle/>
                    <a:p>
                      <a:pPr fontAlgn="b"/>
                      <a:r>
                        <a:rPr lang="en-US" sz="1000" u="none" strike="noStrike">
                          <a:effectLst/>
                          <a:latin typeface="Arial" panose="020B0604020202020204" pitchFamily="34" charset="0"/>
                        </a:rPr>
                        <a:t>Gates</a:t>
                      </a:r>
                    </a:p>
                  </a:txBody>
                  <a:tcPr marL="7620" marR="7620" marT="7620" anchor="b">
                    <a:lnL w="7620" cap="flat" cmpd="sng" algn="ctr">
                      <a:solidFill>
                        <a:srgbClr val="D4D4D4"/>
                      </a:solidFill>
                      <a:prstDash val="solid"/>
                      <a:round/>
                      <a:headEnd type="none" w="med" len="med"/>
                      <a:tailEnd type="none" w="med" len="med"/>
                    </a:lnL>
                    <a:lnR w="7620" cap="flat" cmpd="sng" algn="ctr">
                      <a:solidFill>
                        <a:srgbClr val="D4D4D4"/>
                      </a:solidFill>
                      <a:prstDash val="solid"/>
                      <a:round/>
                      <a:headEnd type="none" w="med" len="med"/>
                      <a:tailEnd type="none" w="med" len="med"/>
                    </a:lnR>
                    <a:lnT w="7620" cap="flat" cmpd="sng" algn="ctr">
                      <a:solidFill>
                        <a:srgbClr val="D4D4D4"/>
                      </a:solidFill>
                      <a:prstDash val="solid"/>
                      <a:round/>
                      <a:headEnd type="none" w="med" len="med"/>
                      <a:tailEnd type="none" w="med" len="med"/>
                    </a:lnT>
                    <a:lnB w="7620" cap="flat" cmpd="sng" algn="ctr">
                      <a:solidFill>
                        <a:srgbClr val="D4D4D4"/>
                      </a:solidFill>
                      <a:prstDash val="solid"/>
                      <a:round/>
                      <a:headEnd type="none" w="med" len="med"/>
                      <a:tailEnd type="none" w="med" len="med"/>
                    </a:lnB>
                    <a:solidFill>
                      <a:srgbClr val="FFFFFF"/>
                    </a:solidFill>
                  </a:tcPr>
                </a:tc>
                <a:extLst>
                  <a:ext uri="{0D108BD9-81ED-4DB2-BD59-A6C34878D82A}">
                    <a16:rowId xmlns:a16="http://schemas.microsoft.com/office/drawing/2014/main" val="4047066756"/>
                  </a:ext>
                </a:extLst>
              </a:tr>
              <a:tr h="167640">
                <a:tc>
                  <a:txBody>
                    <a:bodyPr/>
                    <a:lstStyle/>
                    <a:p>
                      <a:pPr fontAlgn="b"/>
                      <a:r>
                        <a:rPr lang="en-US" sz="1000" u="none" strike="noStrike">
                          <a:effectLst/>
                          <a:latin typeface="Arial" panose="020B0604020202020204" pitchFamily="34" charset="0"/>
                        </a:rPr>
                        <a:t>VAD</a:t>
                      </a:r>
                    </a:p>
                  </a:txBody>
                  <a:tcPr marL="7620" marR="7620" marT="7620" anchor="b">
                    <a:lnL w="7620" cap="flat" cmpd="sng" algn="ctr">
                      <a:solidFill>
                        <a:srgbClr val="D4D4D4"/>
                      </a:solidFill>
                      <a:prstDash val="solid"/>
                      <a:round/>
                      <a:headEnd type="none" w="med" len="med"/>
                      <a:tailEnd type="none" w="med" len="med"/>
                    </a:lnL>
                    <a:lnR w="7620" cap="flat" cmpd="sng" algn="ctr">
                      <a:solidFill>
                        <a:srgbClr val="D4D4D4"/>
                      </a:solidFill>
                      <a:prstDash val="solid"/>
                      <a:round/>
                      <a:headEnd type="none" w="med" len="med"/>
                      <a:tailEnd type="none" w="med" len="med"/>
                    </a:lnR>
                    <a:lnT w="7620" cap="flat" cmpd="sng" algn="ctr">
                      <a:solidFill>
                        <a:srgbClr val="D4D4D4"/>
                      </a:solidFill>
                      <a:prstDash val="solid"/>
                      <a:round/>
                      <a:headEnd type="none" w="med" len="med"/>
                      <a:tailEnd type="none" w="med" len="med"/>
                    </a:lnT>
                    <a:lnB w="7620" cap="flat" cmpd="sng" algn="ctr">
                      <a:solidFill>
                        <a:srgbClr val="D4D4D4"/>
                      </a:solidFill>
                      <a:prstDash val="solid"/>
                      <a:round/>
                      <a:headEnd type="none" w="med" len="med"/>
                      <a:tailEnd type="none" w="med" len="med"/>
                    </a:lnB>
                    <a:solidFill>
                      <a:srgbClr val="FFFFFF"/>
                    </a:solidFill>
                  </a:tcPr>
                </a:tc>
                <a:tc>
                  <a:txBody>
                    <a:bodyPr/>
                    <a:lstStyle/>
                    <a:p>
                      <a:pPr fontAlgn="b"/>
                      <a:r>
                        <a:rPr lang="en-US" sz="1000" u="none" strike="noStrike">
                          <a:effectLst/>
                          <a:latin typeface="Arial" panose="020B0604020202020204" pitchFamily="34" charset="0"/>
                        </a:rPr>
                        <a:t>No</a:t>
                      </a:r>
                    </a:p>
                  </a:txBody>
                  <a:tcPr marL="7620" marR="7620" marT="7620" anchor="b">
                    <a:lnL w="7620" cap="flat" cmpd="sng" algn="ctr">
                      <a:solidFill>
                        <a:srgbClr val="D4D4D4"/>
                      </a:solidFill>
                      <a:prstDash val="solid"/>
                      <a:round/>
                      <a:headEnd type="none" w="med" len="med"/>
                      <a:tailEnd type="none" w="med" len="med"/>
                    </a:lnL>
                    <a:lnR w="7620" cap="flat" cmpd="sng" algn="ctr">
                      <a:solidFill>
                        <a:srgbClr val="D4D4D4"/>
                      </a:solidFill>
                      <a:prstDash val="solid"/>
                      <a:round/>
                      <a:headEnd type="none" w="med" len="med"/>
                      <a:tailEnd type="none" w="med" len="med"/>
                    </a:lnR>
                    <a:lnT w="7620" cap="flat" cmpd="sng" algn="ctr">
                      <a:solidFill>
                        <a:srgbClr val="D4D4D4"/>
                      </a:solidFill>
                      <a:prstDash val="solid"/>
                      <a:round/>
                      <a:headEnd type="none" w="med" len="med"/>
                      <a:tailEnd type="none" w="med" len="med"/>
                    </a:lnT>
                    <a:lnB w="7620" cap="flat" cmpd="sng" algn="ctr">
                      <a:solidFill>
                        <a:srgbClr val="D4D4D4"/>
                      </a:solidFill>
                      <a:prstDash val="solid"/>
                      <a:round/>
                      <a:headEnd type="none" w="med" len="med"/>
                      <a:tailEnd type="none" w="med" len="med"/>
                    </a:lnB>
                    <a:solidFill>
                      <a:srgbClr val="FFFFFF"/>
                    </a:solidFill>
                  </a:tcPr>
                </a:tc>
                <a:tc>
                  <a:txBody>
                    <a:bodyPr/>
                    <a:lstStyle/>
                    <a:p>
                      <a:pPr fontAlgn="b"/>
                      <a:r>
                        <a:rPr lang="en-US" sz="1000" u="none" strike="noStrike">
                          <a:effectLst/>
                          <a:latin typeface="Arial" panose="020B0604020202020204" pitchFamily="34" charset="0"/>
                        </a:rPr>
                        <a:t>Granville</a:t>
                      </a:r>
                    </a:p>
                  </a:txBody>
                  <a:tcPr marL="7620" marR="7620" marT="7620" anchor="b">
                    <a:lnL w="7620" cap="flat" cmpd="sng" algn="ctr">
                      <a:solidFill>
                        <a:srgbClr val="D4D4D4"/>
                      </a:solidFill>
                      <a:prstDash val="solid"/>
                      <a:round/>
                      <a:headEnd type="none" w="med" len="med"/>
                      <a:tailEnd type="none" w="med" len="med"/>
                    </a:lnL>
                    <a:lnR w="7620" cap="flat" cmpd="sng" algn="ctr">
                      <a:solidFill>
                        <a:srgbClr val="D4D4D4"/>
                      </a:solidFill>
                      <a:prstDash val="solid"/>
                      <a:round/>
                      <a:headEnd type="none" w="med" len="med"/>
                      <a:tailEnd type="none" w="med" len="med"/>
                    </a:lnR>
                    <a:lnT w="7620" cap="flat" cmpd="sng" algn="ctr">
                      <a:solidFill>
                        <a:srgbClr val="D4D4D4"/>
                      </a:solidFill>
                      <a:prstDash val="solid"/>
                      <a:round/>
                      <a:headEnd type="none" w="med" len="med"/>
                      <a:tailEnd type="none" w="med" len="med"/>
                    </a:lnT>
                    <a:lnB w="7620" cap="flat" cmpd="sng" algn="ctr">
                      <a:solidFill>
                        <a:srgbClr val="D4D4D4"/>
                      </a:solidFill>
                      <a:prstDash val="solid"/>
                      <a:round/>
                      <a:headEnd type="none" w="med" len="med"/>
                      <a:tailEnd type="none" w="med" len="med"/>
                    </a:lnB>
                    <a:solidFill>
                      <a:srgbClr val="FFFFFF"/>
                    </a:solidFill>
                  </a:tcPr>
                </a:tc>
                <a:extLst>
                  <a:ext uri="{0D108BD9-81ED-4DB2-BD59-A6C34878D82A}">
                    <a16:rowId xmlns:a16="http://schemas.microsoft.com/office/drawing/2014/main" val="822176241"/>
                  </a:ext>
                </a:extLst>
              </a:tr>
              <a:tr h="167640">
                <a:tc>
                  <a:txBody>
                    <a:bodyPr/>
                    <a:lstStyle/>
                    <a:p>
                      <a:pPr fontAlgn="b"/>
                      <a:r>
                        <a:rPr lang="en-US" sz="1000" u="none" strike="noStrike">
                          <a:effectLst/>
                          <a:latin typeface="Arial" panose="020B0604020202020204" pitchFamily="34" charset="0"/>
                        </a:rPr>
                        <a:t>VAD</a:t>
                      </a:r>
                    </a:p>
                  </a:txBody>
                  <a:tcPr marL="7620" marR="7620" marT="7620" anchor="b">
                    <a:lnL w="7620" cap="flat" cmpd="sng" algn="ctr">
                      <a:solidFill>
                        <a:srgbClr val="D4D4D4"/>
                      </a:solidFill>
                      <a:prstDash val="solid"/>
                      <a:round/>
                      <a:headEnd type="none" w="med" len="med"/>
                      <a:tailEnd type="none" w="med" len="med"/>
                    </a:lnL>
                    <a:lnR w="7620" cap="flat" cmpd="sng" algn="ctr">
                      <a:solidFill>
                        <a:srgbClr val="D4D4D4"/>
                      </a:solidFill>
                      <a:prstDash val="solid"/>
                      <a:round/>
                      <a:headEnd type="none" w="med" len="med"/>
                      <a:tailEnd type="none" w="med" len="med"/>
                    </a:lnR>
                    <a:lnT w="7620" cap="flat" cmpd="sng" algn="ctr">
                      <a:solidFill>
                        <a:srgbClr val="D4D4D4"/>
                      </a:solidFill>
                      <a:prstDash val="solid"/>
                      <a:round/>
                      <a:headEnd type="none" w="med" len="med"/>
                      <a:tailEnd type="none" w="med" len="med"/>
                    </a:lnT>
                    <a:lnB w="7620" cap="flat" cmpd="sng" algn="ctr">
                      <a:solidFill>
                        <a:srgbClr val="D4D4D4"/>
                      </a:solidFill>
                      <a:prstDash val="solid"/>
                      <a:round/>
                      <a:headEnd type="none" w="med" len="med"/>
                      <a:tailEnd type="none" w="med" len="med"/>
                    </a:lnB>
                    <a:solidFill>
                      <a:srgbClr val="FFFFFF"/>
                    </a:solidFill>
                  </a:tcPr>
                </a:tc>
                <a:tc>
                  <a:txBody>
                    <a:bodyPr/>
                    <a:lstStyle/>
                    <a:p>
                      <a:pPr fontAlgn="b"/>
                      <a:r>
                        <a:rPr lang="en-US" sz="1000" u="none" strike="noStrike">
                          <a:effectLst/>
                          <a:latin typeface="Arial" panose="020B0604020202020204" pitchFamily="34" charset="0"/>
                        </a:rPr>
                        <a:t>No</a:t>
                      </a:r>
                    </a:p>
                  </a:txBody>
                  <a:tcPr marL="7620" marR="7620" marT="7620" anchor="b">
                    <a:lnL w="7620" cap="flat" cmpd="sng" algn="ctr">
                      <a:solidFill>
                        <a:srgbClr val="D4D4D4"/>
                      </a:solidFill>
                      <a:prstDash val="solid"/>
                      <a:round/>
                      <a:headEnd type="none" w="med" len="med"/>
                      <a:tailEnd type="none" w="med" len="med"/>
                    </a:lnL>
                    <a:lnR w="7620" cap="flat" cmpd="sng" algn="ctr">
                      <a:solidFill>
                        <a:srgbClr val="D4D4D4"/>
                      </a:solidFill>
                      <a:prstDash val="solid"/>
                      <a:round/>
                      <a:headEnd type="none" w="med" len="med"/>
                      <a:tailEnd type="none" w="med" len="med"/>
                    </a:lnR>
                    <a:lnT w="7620" cap="flat" cmpd="sng" algn="ctr">
                      <a:solidFill>
                        <a:srgbClr val="D4D4D4"/>
                      </a:solidFill>
                      <a:prstDash val="solid"/>
                      <a:round/>
                      <a:headEnd type="none" w="med" len="med"/>
                      <a:tailEnd type="none" w="med" len="med"/>
                    </a:lnT>
                    <a:lnB w="7620" cap="flat" cmpd="sng" algn="ctr">
                      <a:solidFill>
                        <a:srgbClr val="D4D4D4"/>
                      </a:solidFill>
                      <a:prstDash val="solid"/>
                      <a:round/>
                      <a:headEnd type="none" w="med" len="med"/>
                      <a:tailEnd type="none" w="med" len="med"/>
                    </a:lnB>
                    <a:solidFill>
                      <a:srgbClr val="FFFFFF"/>
                    </a:solidFill>
                  </a:tcPr>
                </a:tc>
                <a:tc>
                  <a:txBody>
                    <a:bodyPr/>
                    <a:lstStyle/>
                    <a:p>
                      <a:pPr fontAlgn="b"/>
                      <a:r>
                        <a:rPr lang="en-US" sz="1000" u="none" strike="noStrike">
                          <a:effectLst/>
                          <a:latin typeface="Arial" panose="020B0604020202020204" pitchFamily="34" charset="0"/>
                        </a:rPr>
                        <a:t>Hoke</a:t>
                      </a:r>
                    </a:p>
                  </a:txBody>
                  <a:tcPr marL="7620" marR="7620" marT="7620" anchor="b">
                    <a:lnL w="7620" cap="flat" cmpd="sng" algn="ctr">
                      <a:solidFill>
                        <a:srgbClr val="D4D4D4"/>
                      </a:solidFill>
                      <a:prstDash val="solid"/>
                      <a:round/>
                      <a:headEnd type="none" w="med" len="med"/>
                      <a:tailEnd type="none" w="med" len="med"/>
                    </a:lnL>
                    <a:lnR w="7620" cap="flat" cmpd="sng" algn="ctr">
                      <a:solidFill>
                        <a:srgbClr val="D4D4D4"/>
                      </a:solidFill>
                      <a:prstDash val="solid"/>
                      <a:round/>
                      <a:headEnd type="none" w="med" len="med"/>
                      <a:tailEnd type="none" w="med" len="med"/>
                    </a:lnR>
                    <a:lnT w="7620" cap="flat" cmpd="sng" algn="ctr">
                      <a:solidFill>
                        <a:srgbClr val="D4D4D4"/>
                      </a:solidFill>
                      <a:prstDash val="solid"/>
                      <a:round/>
                      <a:headEnd type="none" w="med" len="med"/>
                      <a:tailEnd type="none" w="med" len="med"/>
                    </a:lnT>
                    <a:lnB w="7620" cap="flat" cmpd="sng" algn="ctr">
                      <a:solidFill>
                        <a:srgbClr val="D4D4D4"/>
                      </a:solidFill>
                      <a:prstDash val="solid"/>
                      <a:round/>
                      <a:headEnd type="none" w="med" len="med"/>
                      <a:tailEnd type="none" w="med" len="med"/>
                    </a:lnB>
                    <a:solidFill>
                      <a:srgbClr val="FFFFFF"/>
                    </a:solidFill>
                  </a:tcPr>
                </a:tc>
                <a:extLst>
                  <a:ext uri="{0D108BD9-81ED-4DB2-BD59-A6C34878D82A}">
                    <a16:rowId xmlns:a16="http://schemas.microsoft.com/office/drawing/2014/main" val="90273147"/>
                  </a:ext>
                </a:extLst>
              </a:tr>
              <a:tr h="167640">
                <a:tc>
                  <a:txBody>
                    <a:bodyPr/>
                    <a:lstStyle/>
                    <a:p>
                      <a:pPr fontAlgn="b"/>
                      <a:r>
                        <a:rPr lang="en-US" sz="1000" u="none" strike="noStrike">
                          <a:effectLst/>
                          <a:latin typeface="Arial" panose="020B0604020202020204" pitchFamily="34" charset="0"/>
                        </a:rPr>
                        <a:t>VAD</a:t>
                      </a:r>
                    </a:p>
                  </a:txBody>
                  <a:tcPr marL="7620" marR="7620" marT="7620" anchor="b">
                    <a:lnL w="7620" cap="flat" cmpd="sng" algn="ctr">
                      <a:solidFill>
                        <a:srgbClr val="D4D4D4"/>
                      </a:solidFill>
                      <a:prstDash val="solid"/>
                      <a:round/>
                      <a:headEnd type="none" w="med" len="med"/>
                      <a:tailEnd type="none" w="med" len="med"/>
                    </a:lnL>
                    <a:lnR w="7620" cap="flat" cmpd="sng" algn="ctr">
                      <a:solidFill>
                        <a:srgbClr val="D4D4D4"/>
                      </a:solidFill>
                      <a:prstDash val="solid"/>
                      <a:round/>
                      <a:headEnd type="none" w="med" len="med"/>
                      <a:tailEnd type="none" w="med" len="med"/>
                    </a:lnR>
                    <a:lnT w="7620" cap="flat" cmpd="sng" algn="ctr">
                      <a:solidFill>
                        <a:srgbClr val="D4D4D4"/>
                      </a:solidFill>
                      <a:prstDash val="solid"/>
                      <a:round/>
                      <a:headEnd type="none" w="med" len="med"/>
                      <a:tailEnd type="none" w="med" len="med"/>
                    </a:lnT>
                    <a:lnB w="7620" cap="flat" cmpd="sng" algn="ctr">
                      <a:solidFill>
                        <a:srgbClr val="D4D4D4"/>
                      </a:solidFill>
                      <a:prstDash val="solid"/>
                      <a:round/>
                      <a:headEnd type="none" w="med" len="med"/>
                      <a:tailEnd type="none" w="med" len="med"/>
                    </a:lnB>
                    <a:solidFill>
                      <a:srgbClr val="FFFFFF"/>
                    </a:solidFill>
                  </a:tcPr>
                </a:tc>
                <a:tc>
                  <a:txBody>
                    <a:bodyPr/>
                    <a:lstStyle/>
                    <a:p>
                      <a:pPr fontAlgn="b"/>
                      <a:r>
                        <a:rPr lang="en-US" sz="1000" u="none" strike="noStrike">
                          <a:effectLst/>
                          <a:latin typeface="Arial" panose="020B0604020202020204" pitchFamily="34" charset="0"/>
                        </a:rPr>
                        <a:t>No</a:t>
                      </a:r>
                    </a:p>
                  </a:txBody>
                  <a:tcPr marL="7620" marR="7620" marT="7620" anchor="b">
                    <a:lnL w="7620" cap="flat" cmpd="sng" algn="ctr">
                      <a:solidFill>
                        <a:srgbClr val="D4D4D4"/>
                      </a:solidFill>
                      <a:prstDash val="solid"/>
                      <a:round/>
                      <a:headEnd type="none" w="med" len="med"/>
                      <a:tailEnd type="none" w="med" len="med"/>
                    </a:lnL>
                    <a:lnR w="7620" cap="flat" cmpd="sng" algn="ctr">
                      <a:solidFill>
                        <a:srgbClr val="D4D4D4"/>
                      </a:solidFill>
                      <a:prstDash val="solid"/>
                      <a:round/>
                      <a:headEnd type="none" w="med" len="med"/>
                      <a:tailEnd type="none" w="med" len="med"/>
                    </a:lnR>
                    <a:lnT w="7620" cap="flat" cmpd="sng" algn="ctr">
                      <a:solidFill>
                        <a:srgbClr val="D4D4D4"/>
                      </a:solidFill>
                      <a:prstDash val="solid"/>
                      <a:round/>
                      <a:headEnd type="none" w="med" len="med"/>
                      <a:tailEnd type="none" w="med" len="med"/>
                    </a:lnT>
                    <a:lnB w="7620" cap="flat" cmpd="sng" algn="ctr">
                      <a:solidFill>
                        <a:srgbClr val="D4D4D4"/>
                      </a:solidFill>
                      <a:prstDash val="solid"/>
                      <a:round/>
                      <a:headEnd type="none" w="med" len="med"/>
                      <a:tailEnd type="none" w="med" len="med"/>
                    </a:lnB>
                    <a:solidFill>
                      <a:srgbClr val="FFFFFF"/>
                    </a:solidFill>
                  </a:tcPr>
                </a:tc>
                <a:tc>
                  <a:txBody>
                    <a:bodyPr/>
                    <a:lstStyle/>
                    <a:p>
                      <a:pPr fontAlgn="b"/>
                      <a:r>
                        <a:rPr lang="en-US" sz="1000" u="none" strike="noStrike">
                          <a:effectLst/>
                          <a:latin typeface="Arial" panose="020B0604020202020204" pitchFamily="34" charset="0"/>
                        </a:rPr>
                        <a:t>Macon</a:t>
                      </a:r>
                    </a:p>
                  </a:txBody>
                  <a:tcPr marL="7620" marR="7620" marT="7620" anchor="b">
                    <a:lnL w="7620" cap="flat" cmpd="sng" algn="ctr">
                      <a:solidFill>
                        <a:srgbClr val="D4D4D4"/>
                      </a:solidFill>
                      <a:prstDash val="solid"/>
                      <a:round/>
                      <a:headEnd type="none" w="med" len="med"/>
                      <a:tailEnd type="none" w="med" len="med"/>
                    </a:lnL>
                    <a:lnR w="7620" cap="flat" cmpd="sng" algn="ctr">
                      <a:solidFill>
                        <a:srgbClr val="D4D4D4"/>
                      </a:solidFill>
                      <a:prstDash val="solid"/>
                      <a:round/>
                      <a:headEnd type="none" w="med" len="med"/>
                      <a:tailEnd type="none" w="med" len="med"/>
                    </a:lnR>
                    <a:lnT w="7620" cap="flat" cmpd="sng" algn="ctr">
                      <a:solidFill>
                        <a:srgbClr val="D4D4D4"/>
                      </a:solidFill>
                      <a:prstDash val="solid"/>
                      <a:round/>
                      <a:headEnd type="none" w="med" len="med"/>
                      <a:tailEnd type="none" w="med" len="med"/>
                    </a:lnT>
                    <a:lnB w="7620" cap="flat" cmpd="sng" algn="ctr">
                      <a:solidFill>
                        <a:srgbClr val="D4D4D4"/>
                      </a:solidFill>
                      <a:prstDash val="solid"/>
                      <a:round/>
                      <a:headEnd type="none" w="med" len="med"/>
                      <a:tailEnd type="none" w="med" len="med"/>
                    </a:lnB>
                    <a:solidFill>
                      <a:srgbClr val="FFFFFF"/>
                    </a:solidFill>
                  </a:tcPr>
                </a:tc>
                <a:extLst>
                  <a:ext uri="{0D108BD9-81ED-4DB2-BD59-A6C34878D82A}">
                    <a16:rowId xmlns:a16="http://schemas.microsoft.com/office/drawing/2014/main" val="1113070297"/>
                  </a:ext>
                </a:extLst>
              </a:tr>
              <a:tr h="167640">
                <a:tc>
                  <a:txBody>
                    <a:bodyPr/>
                    <a:lstStyle/>
                    <a:p>
                      <a:pPr fontAlgn="b"/>
                      <a:r>
                        <a:rPr lang="en-US" sz="1000" u="none" strike="noStrike">
                          <a:effectLst/>
                          <a:latin typeface="Arial" panose="020B0604020202020204" pitchFamily="34" charset="0"/>
                        </a:rPr>
                        <a:t>VAD</a:t>
                      </a:r>
                    </a:p>
                  </a:txBody>
                  <a:tcPr marL="7620" marR="7620" marT="7620" anchor="b">
                    <a:lnL w="7620" cap="flat" cmpd="sng" algn="ctr">
                      <a:solidFill>
                        <a:srgbClr val="D4D4D4"/>
                      </a:solidFill>
                      <a:prstDash val="solid"/>
                      <a:round/>
                      <a:headEnd type="none" w="med" len="med"/>
                      <a:tailEnd type="none" w="med" len="med"/>
                    </a:lnL>
                    <a:lnR w="7620" cap="flat" cmpd="sng" algn="ctr">
                      <a:solidFill>
                        <a:srgbClr val="D4D4D4"/>
                      </a:solidFill>
                      <a:prstDash val="solid"/>
                      <a:round/>
                      <a:headEnd type="none" w="med" len="med"/>
                      <a:tailEnd type="none" w="med" len="med"/>
                    </a:lnR>
                    <a:lnT w="7620" cap="flat" cmpd="sng" algn="ctr">
                      <a:solidFill>
                        <a:srgbClr val="D4D4D4"/>
                      </a:solidFill>
                      <a:prstDash val="solid"/>
                      <a:round/>
                      <a:headEnd type="none" w="med" len="med"/>
                      <a:tailEnd type="none" w="med" len="med"/>
                    </a:lnT>
                    <a:lnB w="7620" cap="flat" cmpd="sng" algn="ctr">
                      <a:solidFill>
                        <a:srgbClr val="D4D4D4"/>
                      </a:solidFill>
                      <a:prstDash val="solid"/>
                      <a:round/>
                      <a:headEnd type="none" w="med" len="med"/>
                      <a:tailEnd type="none" w="med" len="med"/>
                    </a:lnB>
                    <a:solidFill>
                      <a:srgbClr val="FFFFFF"/>
                    </a:solidFill>
                  </a:tcPr>
                </a:tc>
                <a:tc>
                  <a:txBody>
                    <a:bodyPr/>
                    <a:lstStyle/>
                    <a:p>
                      <a:pPr fontAlgn="b"/>
                      <a:r>
                        <a:rPr lang="en-US" sz="1000" u="none" strike="noStrike">
                          <a:effectLst/>
                          <a:latin typeface="Arial" panose="020B0604020202020204" pitchFamily="34" charset="0"/>
                        </a:rPr>
                        <a:t>No</a:t>
                      </a:r>
                    </a:p>
                  </a:txBody>
                  <a:tcPr marL="7620" marR="7620" marT="7620" anchor="b">
                    <a:lnL w="7620" cap="flat" cmpd="sng" algn="ctr">
                      <a:solidFill>
                        <a:srgbClr val="D4D4D4"/>
                      </a:solidFill>
                      <a:prstDash val="solid"/>
                      <a:round/>
                      <a:headEnd type="none" w="med" len="med"/>
                      <a:tailEnd type="none" w="med" len="med"/>
                    </a:lnL>
                    <a:lnR w="7620" cap="flat" cmpd="sng" algn="ctr">
                      <a:solidFill>
                        <a:srgbClr val="D4D4D4"/>
                      </a:solidFill>
                      <a:prstDash val="solid"/>
                      <a:round/>
                      <a:headEnd type="none" w="med" len="med"/>
                      <a:tailEnd type="none" w="med" len="med"/>
                    </a:lnR>
                    <a:lnT w="7620" cap="flat" cmpd="sng" algn="ctr">
                      <a:solidFill>
                        <a:srgbClr val="D4D4D4"/>
                      </a:solidFill>
                      <a:prstDash val="solid"/>
                      <a:round/>
                      <a:headEnd type="none" w="med" len="med"/>
                      <a:tailEnd type="none" w="med" len="med"/>
                    </a:lnT>
                    <a:lnB w="7620" cap="flat" cmpd="sng" algn="ctr">
                      <a:solidFill>
                        <a:srgbClr val="D4D4D4"/>
                      </a:solidFill>
                      <a:prstDash val="solid"/>
                      <a:round/>
                      <a:headEnd type="none" w="med" len="med"/>
                      <a:tailEnd type="none" w="med" len="med"/>
                    </a:lnB>
                    <a:solidFill>
                      <a:srgbClr val="FFFFFF"/>
                    </a:solidFill>
                  </a:tcPr>
                </a:tc>
                <a:tc>
                  <a:txBody>
                    <a:bodyPr/>
                    <a:lstStyle/>
                    <a:p>
                      <a:pPr fontAlgn="b"/>
                      <a:r>
                        <a:rPr lang="en-US" sz="1000" u="none" strike="noStrike">
                          <a:effectLst/>
                          <a:latin typeface="Arial" panose="020B0604020202020204" pitchFamily="34" charset="0"/>
                        </a:rPr>
                        <a:t>McDowell</a:t>
                      </a:r>
                    </a:p>
                  </a:txBody>
                  <a:tcPr marL="7620" marR="7620" marT="7620" anchor="b">
                    <a:lnL w="7620" cap="flat" cmpd="sng" algn="ctr">
                      <a:solidFill>
                        <a:srgbClr val="D4D4D4"/>
                      </a:solidFill>
                      <a:prstDash val="solid"/>
                      <a:round/>
                      <a:headEnd type="none" w="med" len="med"/>
                      <a:tailEnd type="none" w="med" len="med"/>
                    </a:lnL>
                    <a:lnR w="7620" cap="flat" cmpd="sng" algn="ctr">
                      <a:solidFill>
                        <a:srgbClr val="D4D4D4"/>
                      </a:solidFill>
                      <a:prstDash val="solid"/>
                      <a:round/>
                      <a:headEnd type="none" w="med" len="med"/>
                      <a:tailEnd type="none" w="med" len="med"/>
                    </a:lnR>
                    <a:lnT w="7620" cap="flat" cmpd="sng" algn="ctr">
                      <a:solidFill>
                        <a:srgbClr val="D4D4D4"/>
                      </a:solidFill>
                      <a:prstDash val="solid"/>
                      <a:round/>
                      <a:headEnd type="none" w="med" len="med"/>
                      <a:tailEnd type="none" w="med" len="med"/>
                    </a:lnT>
                    <a:lnB w="7620" cap="flat" cmpd="sng" algn="ctr">
                      <a:solidFill>
                        <a:srgbClr val="D4D4D4"/>
                      </a:solidFill>
                      <a:prstDash val="solid"/>
                      <a:round/>
                      <a:headEnd type="none" w="med" len="med"/>
                      <a:tailEnd type="none" w="med" len="med"/>
                    </a:lnB>
                    <a:solidFill>
                      <a:srgbClr val="FFFFFF"/>
                    </a:solidFill>
                  </a:tcPr>
                </a:tc>
                <a:extLst>
                  <a:ext uri="{0D108BD9-81ED-4DB2-BD59-A6C34878D82A}">
                    <a16:rowId xmlns:a16="http://schemas.microsoft.com/office/drawing/2014/main" val="2840113494"/>
                  </a:ext>
                </a:extLst>
              </a:tr>
              <a:tr h="167640">
                <a:tc>
                  <a:txBody>
                    <a:bodyPr/>
                    <a:lstStyle/>
                    <a:p>
                      <a:pPr fontAlgn="b"/>
                      <a:r>
                        <a:rPr lang="en-US" sz="1000" u="none" strike="noStrike">
                          <a:effectLst/>
                          <a:latin typeface="Arial" panose="020B0604020202020204" pitchFamily="34" charset="0"/>
                        </a:rPr>
                        <a:t>VAD</a:t>
                      </a:r>
                    </a:p>
                  </a:txBody>
                  <a:tcPr marL="7620" marR="7620" marT="7620" anchor="b">
                    <a:lnL w="7620" cap="flat" cmpd="sng" algn="ctr">
                      <a:solidFill>
                        <a:srgbClr val="D4D4D4"/>
                      </a:solidFill>
                      <a:prstDash val="solid"/>
                      <a:round/>
                      <a:headEnd type="none" w="med" len="med"/>
                      <a:tailEnd type="none" w="med" len="med"/>
                    </a:lnL>
                    <a:lnR w="7620" cap="flat" cmpd="sng" algn="ctr">
                      <a:solidFill>
                        <a:srgbClr val="D4D4D4"/>
                      </a:solidFill>
                      <a:prstDash val="solid"/>
                      <a:round/>
                      <a:headEnd type="none" w="med" len="med"/>
                      <a:tailEnd type="none" w="med" len="med"/>
                    </a:lnR>
                    <a:lnT w="7620" cap="flat" cmpd="sng" algn="ctr">
                      <a:solidFill>
                        <a:srgbClr val="D4D4D4"/>
                      </a:solidFill>
                      <a:prstDash val="solid"/>
                      <a:round/>
                      <a:headEnd type="none" w="med" len="med"/>
                      <a:tailEnd type="none" w="med" len="med"/>
                    </a:lnT>
                    <a:lnB w="7620" cap="flat" cmpd="sng" algn="ctr">
                      <a:solidFill>
                        <a:srgbClr val="D4D4D4"/>
                      </a:solidFill>
                      <a:prstDash val="solid"/>
                      <a:round/>
                      <a:headEnd type="none" w="med" len="med"/>
                      <a:tailEnd type="none" w="med" len="med"/>
                    </a:lnB>
                    <a:solidFill>
                      <a:srgbClr val="FFFFFF"/>
                    </a:solidFill>
                  </a:tcPr>
                </a:tc>
                <a:tc>
                  <a:txBody>
                    <a:bodyPr/>
                    <a:lstStyle/>
                    <a:p>
                      <a:pPr fontAlgn="b"/>
                      <a:r>
                        <a:rPr lang="en-US" sz="1000" u="none" strike="noStrike">
                          <a:effectLst/>
                          <a:latin typeface="Arial" panose="020B0604020202020204" pitchFamily="34" charset="0"/>
                        </a:rPr>
                        <a:t>No</a:t>
                      </a:r>
                    </a:p>
                  </a:txBody>
                  <a:tcPr marL="7620" marR="7620" marT="7620" anchor="b">
                    <a:lnL w="7620" cap="flat" cmpd="sng" algn="ctr">
                      <a:solidFill>
                        <a:srgbClr val="D4D4D4"/>
                      </a:solidFill>
                      <a:prstDash val="solid"/>
                      <a:round/>
                      <a:headEnd type="none" w="med" len="med"/>
                      <a:tailEnd type="none" w="med" len="med"/>
                    </a:lnL>
                    <a:lnR w="7620" cap="flat" cmpd="sng" algn="ctr">
                      <a:solidFill>
                        <a:srgbClr val="D4D4D4"/>
                      </a:solidFill>
                      <a:prstDash val="solid"/>
                      <a:round/>
                      <a:headEnd type="none" w="med" len="med"/>
                      <a:tailEnd type="none" w="med" len="med"/>
                    </a:lnR>
                    <a:lnT w="7620" cap="flat" cmpd="sng" algn="ctr">
                      <a:solidFill>
                        <a:srgbClr val="D4D4D4"/>
                      </a:solidFill>
                      <a:prstDash val="solid"/>
                      <a:round/>
                      <a:headEnd type="none" w="med" len="med"/>
                      <a:tailEnd type="none" w="med" len="med"/>
                    </a:lnT>
                    <a:lnB w="7620" cap="flat" cmpd="sng" algn="ctr">
                      <a:solidFill>
                        <a:srgbClr val="D4D4D4"/>
                      </a:solidFill>
                      <a:prstDash val="solid"/>
                      <a:round/>
                      <a:headEnd type="none" w="med" len="med"/>
                      <a:tailEnd type="none" w="med" len="med"/>
                    </a:lnB>
                    <a:solidFill>
                      <a:srgbClr val="FFFFFF"/>
                    </a:solidFill>
                  </a:tcPr>
                </a:tc>
                <a:tc>
                  <a:txBody>
                    <a:bodyPr/>
                    <a:lstStyle/>
                    <a:p>
                      <a:pPr fontAlgn="b"/>
                      <a:r>
                        <a:rPr lang="en-US" sz="1000" u="none" strike="noStrike">
                          <a:effectLst/>
                          <a:latin typeface="Arial" panose="020B0604020202020204" pitchFamily="34" charset="0"/>
                        </a:rPr>
                        <a:t>Pasquotank</a:t>
                      </a:r>
                    </a:p>
                  </a:txBody>
                  <a:tcPr marL="7620" marR="7620" marT="7620" anchor="b">
                    <a:lnL w="7620" cap="flat" cmpd="sng" algn="ctr">
                      <a:solidFill>
                        <a:srgbClr val="D4D4D4"/>
                      </a:solidFill>
                      <a:prstDash val="solid"/>
                      <a:round/>
                      <a:headEnd type="none" w="med" len="med"/>
                      <a:tailEnd type="none" w="med" len="med"/>
                    </a:lnL>
                    <a:lnR w="7620" cap="flat" cmpd="sng" algn="ctr">
                      <a:solidFill>
                        <a:srgbClr val="D4D4D4"/>
                      </a:solidFill>
                      <a:prstDash val="solid"/>
                      <a:round/>
                      <a:headEnd type="none" w="med" len="med"/>
                      <a:tailEnd type="none" w="med" len="med"/>
                    </a:lnR>
                    <a:lnT w="7620" cap="flat" cmpd="sng" algn="ctr">
                      <a:solidFill>
                        <a:srgbClr val="D4D4D4"/>
                      </a:solidFill>
                      <a:prstDash val="solid"/>
                      <a:round/>
                      <a:headEnd type="none" w="med" len="med"/>
                      <a:tailEnd type="none" w="med" len="med"/>
                    </a:lnT>
                    <a:lnB w="7620" cap="flat" cmpd="sng" algn="ctr">
                      <a:solidFill>
                        <a:srgbClr val="D4D4D4"/>
                      </a:solidFill>
                      <a:prstDash val="solid"/>
                      <a:round/>
                      <a:headEnd type="none" w="med" len="med"/>
                      <a:tailEnd type="none" w="med" len="med"/>
                    </a:lnB>
                    <a:solidFill>
                      <a:srgbClr val="FFFFFF"/>
                    </a:solidFill>
                  </a:tcPr>
                </a:tc>
                <a:extLst>
                  <a:ext uri="{0D108BD9-81ED-4DB2-BD59-A6C34878D82A}">
                    <a16:rowId xmlns:a16="http://schemas.microsoft.com/office/drawing/2014/main" val="3458614719"/>
                  </a:ext>
                </a:extLst>
              </a:tr>
              <a:tr h="167640">
                <a:tc>
                  <a:txBody>
                    <a:bodyPr/>
                    <a:lstStyle/>
                    <a:p>
                      <a:pPr fontAlgn="b"/>
                      <a:r>
                        <a:rPr lang="en-US" sz="1000" u="none" strike="noStrike">
                          <a:effectLst/>
                          <a:latin typeface="Arial" panose="020B0604020202020204" pitchFamily="34" charset="0"/>
                        </a:rPr>
                        <a:t>VAD</a:t>
                      </a:r>
                    </a:p>
                  </a:txBody>
                  <a:tcPr marL="7620" marR="7620" marT="7620" anchor="b">
                    <a:lnL w="7620" cap="flat" cmpd="sng" algn="ctr">
                      <a:solidFill>
                        <a:srgbClr val="D4D4D4"/>
                      </a:solidFill>
                      <a:prstDash val="solid"/>
                      <a:round/>
                      <a:headEnd type="none" w="med" len="med"/>
                      <a:tailEnd type="none" w="med" len="med"/>
                    </a:lnL>
                    <a:lnR w="7620" cap="flat" cmpd="sng" algn="ctr">
                      <a:solidFill>
                        <a:srgbClr val="D4D4D4"/>
                      </a:solidFill>
                      <a:prstDash val="solid"/>
                      <a:round/>
                      <a:headEnd type="none" w="med" len="med"/>
                      <a:tailEnd type="none" w="med" len="med"/>
                    </a:lnR>
                    <a:lnT w="7620" cap="flat" cmpd="sng" algn="ctr">
                      <a:solidFill>
                        <a:srgbClr val="D4D4D4"/>
                      </a:solidFill>
                      <a:prstDash val="solid"/>
                      <a:round/>
                      <a:headEnd type="none" w="med" len="med"/>
                      <a:tailEnd type="none" w="med" len="med"/>
                    </a:lnT>
                    <a:lnB w="7620" cap="flat" cmpd="sng" algn="ctr">
                      <a:solidFill>
                        <a:srgbClr val="D4D4D4"/>
                      </a:solidFill>
                      <a:prstDash val="solid"/>
                      <a:round/>
                      <a:headEnd type="none" w="med" len="med"/>
                      <a:tailEnd type="none" w="med" len="med"/>
                    </a:lnB>
                    <a:solidFill>
                      <a:srgbClr val="FFFFFF"/>
                    </a:solidFill>
                  </a:tcPr>
                </a:tc>
                <a:tc>
                  <a:txBody>
                    <a:bodyPr/>
                    <a:lstStyle/>
                    <a:p>
                      <a:pPr fontAlgn="b"/>
                      <a:r>
                        <a:rPr lang="en-US" sz="1000" u="none" strike="noStrike">
                          <a:effectLst/>
                          <a:latin typeface="Arial" panose="020B0604020202020204" pitchFamily="34" charset="0"/>
                        </a:rPr>
                        <a:t>No</a:t>
                      </a:r>
                    </a:p>
                  </a:txBody>
                  <a:tcPr marL="7620" marR="7620" marT="7620" anchor="b">
                    <a:lnL w="7620" cap="flat" cmpd="sng" algn="ctr">
                      <a:solidFill>
                        <a:srgbClr val="D4D4D4"/>
                      </a:solidFill>
                      <a:prstDash val="solid"/>
                      <a:round/>
                      <a:headEnd type="none" w="med" len="med"/>
                      <a:tailEnd type="none" w="med" len="med"/>
                    </a:lnL>
                    <a:lnR w="7620" cap="flat" cmpd="sng" algn="ctr">
                      <a:solidFill>
                        <a:srgbClr val="D4D4D4"/>
                      </a:solidFill>
                      <a:prstDash val="solid"/>
                      <a:round/>
                      <a:headEnd type="none" w="med" len="med"/>
                      <a:tailEnd type="none" w="med" len="med"/>
                    </a:lnR>
                    <a:lnT w="7620" cap="flat" cmpd="sng" algn="ctr">
                      <a:solidFill>
                        <a:srgbClr val="D4D4D4"/>
                      </a:solidFill>
                      <a:prstDash val="solid"/>
                      <a:round/>
                      <a:headEnd type="none" w="med" len="med"/>
                      <a:tailEnd type="none" w="med" len="med"/>
                    </a:lnT>
                    <a:lnB w="7620" cap="flat" cmpd="sng" algn="ctr">
                      <a:solidFill>
                        <a:srgbClr val="D4D4D4"/>
                      </a:solidFill>
                      <a:prstDash val="solid"/>
                      <a:round/>
                      <a:headEnd type="none" w="med" len="med"/>
                      <a:tailEnd type="none" w="med" len="med"/>
                    </a:lnB>
                    <a:solidFill>
                      <a:srgbClr val="FFFFFF"/>
                    </a:solidFill>
                  </a:tcPr>
                </a:tc>
                <a:tc>
                  <a:txBody>
                    <a:bodyPr/>
                    <a:lstStyle/>
                    <a:p>
                      <a:pPr fontAlgn="b"/>
                      <a:r>
                        <a:rPr lang="en-US" sz="1000" u="none" strike="noStrike">
                          <a:effectLst/>
                          <a:latin typeface="Arial" panose="020B0604020202020204" pitchFamily="34" charset="0"/>
                        </a:rPr>
                        <a:t>Robeson</a:t>
                      </a:r>
                    </a:p>
                  </a:txBody>
                  <a:tcPr marL="7620" marR="7620" marT="7620" anchor="b">
                    <a:lnL w="7620" cap="flat" cmpd="sng" algn="ctr">
                      <a:solidFill>
                        <a:srgbClr val="D4D4D4"/>
                      </a:solidFill>
                      <a:prstDash val="solid"/>
                      <a:round/>
                      <a:headEnd type="none" w="med" len="med"/>
                      <a:tailEnd type="none" w="med" len="med"/>
                    </a:lnL>
                    <a:lnR w="7620" cap="flat" cmpd="sng" algn="ctr">
                      <a:solidFill>
                        <a:srgbClr val="D4D4D4"/>
                      </a:solidFill>
                      <a:prstDash val="solid"/>
                      <a:round/>
                      <a:headEnd type="none" w="med" len="med"/>
                      <a:tailEnd type="none" w="med" len="med"/>
                    </a:lnR>
                    <a:lnT w="7620" cap="flat" cmpd="sng" algn="ctr">
                      <a:solidFill>
                        <a:srgbClr val="D4D4D4"/>
                      </a:solidFill>
                      <a:prstDash val="solid"/>
                      <a:round/>
                      <a:headEnd type="none" w="med" len="med"/>
                      <a:tailEnd type="none" w="med" len="med"/>
                    </a:lnT>
                    <a:lnB w="7620" cap="flat" cmpd="sng" algn="ctr">
                      <a:solidFill>
                        <a:srgbClr val="D4D4D4"/>
                      </a:solidFill>
                      <a:prstDash val="solid"/>
                      <a:round/>
                      <a:headEnd type="none" w="med" len="med"/>
                      <a:tailEnd type="none" w="med" len="med"/>
                    </a:lnB>
                    <a:solidFill>
                      <a:srgbClr val="FFFFFF"/>
                    </a:solidFill>
                  </a:tcPr>
                </a:tc>
                <a:extLst>
                  <a:ext uri="{0D108BD9-81ED-4DB2-BD59-A6C34878D82A}">
                    <a16:rowId xmlns:a16="http://schemas.microsoft.com/office/drawing/2014/main" val="424895528"/>
                  </a:ext>
                </a:extLst>
              </a:tr>
              <a:tr h="167640">
                <a:tc>
                  <a:txBody>
                    <a:bodyPr/>
                    <a:lstStyle/>
                    <a:p>
                      <a:pPr fontAlgn="b"/>
                      <a:r>
                        <a:rPr lang="en-US" sz="1000" u="none" strike="noStrike">
                          <a:effectLst/>
                          <a:latin typeface="Arial" panose="020B0604020202020204" pitchFamily="34" charset="0"/>
                        </a:rPr>
                        <a:t>EVAD</a:t>
                      </a:r>
                    </a:p>
                  </a:txBody>
                  <a:tcPr marL="7620" marR="7620" marT="7620" anchor="b">
                    <a:lnL w="7620" cap="flat" cmpd="sng" algn="ctr">
                      <a:solidFill>
                        <a:srgbClr val="D4D4D4"/>
                      </a:solidFill>
                      <a:prstDash val="solid"/>
                      <a:round/>
                      <a:headEnd type="none" w="med" len="med"/>
                      <a:tailEnd type="none" w="med" len="med"/>
                    </a:lnL>
                    <a:lnR w="7620" cap="flat" cmpd="sng" algn="ctr">
                      <a:solidFill>
                        <a:srgbClr val="D4D4D4"/>
                      </a:solidFill>
                      <a:prstDash val="solid"/>
                      <a:round/>
                      <a:headEnd type="none" w="med" len="med"/>
                      <a:tailEnd type="none" w="med" len="med"/>
                    </a:lnR>
                    <a:lnT w="7620" cap="flat" cmpd="sng" algn="ctr">
                      <a:solidFill>
                        <a:srgbClr val="D4D4D4"/>
                      </a:solidFill>
                      <a:prstDash val="solid"/>
                      <a:round/>
                      <a:headEnd type="none" w="med" len="med"/>
                      <a:tailEnd type="none" w="med" len="med"/>
                    </a:lnT>
                    <a:lnB w="7620" cap="flat" cmpd="sng" algn="ctr">
                      <a:solidFill>
                        <a:srgbClr val="D4D4D4"/>
                      </a:solidFill>
                      <a:prstDash val="solid"/>
                      <a:round/>
                      <a:headEnd type="none" w="med" len="med"/>
                      <a:tailEnd type="none" w="med" len="med"/>
                    </a:lnB>
                    <a:solidFill>
                      <a:srgbClr val="FFFFFF"/>
                    </a:solidFill>
                  </a:tcPr>
                </a:tc>
                <a:tc>
                  <a:txBody>
                    <a:bodyPr/>
                    <a:lstStyle/>
                    <a:p>
                      <a:pPr fontAlgn="b"/>
                      <a:r>
                        <a:rPr lang="en-US" sz="1000" u="none" strike="noStrike">
                          <a:effectLst/>
                          <a:latin typeface="Arial" panose="020B0604020202020204" pitchFamily="34" charset="0"/>
                        </a:rPr>
                        <a:t>No</a:t>
                      </a:r>
                    </a:p>
                  </a:txBody>
                  <a:tcPr marL="7620" marR="7620" marT="7620" anchor="b">
                    <a:lnL w="7620" cap="flat" cmpd="sng" algn="ctr">
                      <a:solidFill>
                        <a:srgbClr val="D4D4D4"/>
                      </a:solidFill>
                      <a:prstDash val="solid"/>
                      <a:round/>
                      <a:headEnd type="none" w="med" len="med"/>
                      <a:tailEnd type="none" w="med" len="med"/>
                    </a:lnL>
                    <a:lnR w="7620" cap="flat" cmpd="sng" algn="ctr">
                      <a:solidFill>
                        <a:srgbClr val="D4D4D4"/>
                      </a:solidFill>
                      <a:prstDash val="solid"/>
                      <a:round/>
                      <a:headEnd type="none" w="med" len="med"/>
                      <a:tailEnd type="none" w="med" len="med"/>
                    </a:lnR>
                    <a:lnT w="7620" cap="flat" cmpd="sng" algn="ctr">
                      <a:solidFill>
                        <a:srgbClr val="D4D4D4"/>
                      </a:solidFill>
                      <a:prstDash val="solid"/>
                      <a:round/>
                      <a:headEnd type="none" w="med" len="med"/>
                      <a:tailEnd type="none" w="med" len="med"/>
                    </a:lnT>
                    <a:lnB w="7620" cap="flat" cmpd="sng" algn="ctr">
                      <a:solidFill>
                        <a:srgbClr val="D4D4D4"/>
                      </a:solidFill>
                      <a:prstDash val="solid"/>
                      <a:round/>
                      <a:headEnd type="none" w="med" len="med"/>
                      <a:tailEnd type="none" w="med" len="med"/>
                    </a:lnB>
                    <a:solidFill>
                      <a:srgbClr val="FFFFFF"/>
                    </a:solidFill>
                  </a:tcPr>
                </a:tc>
                <a:tc>
                  <a:txBody>
                    <a:bodyPr/>
                    <a:lstStyle/>
                    <a:p>
                      <a:pPr fontAlgn="b"/>
                      <a:r>
                        <a:rPr lang="en-US" sz="1000" u="none" strike="noStrike" dirty="0">
                          <a:effectLst/>
                          <a:latin typeface="Arial" panose="020B0604020202020204" pitchFamily="34" charset="0"/>
                        </a:rPr>
                        <a:t>Yancey</a:t>
                      </a:r>
                    </a:p>
                  </a:txBody>
                  <a:tcPr marL="7620" marR="7620" marT="7620" anchor="b">
                    <a:lnL w="7620" cap="flat" cmpd="sng" algn="ctr">
                      <a:solidFill>
                        <a:srgbClr val="D4D4D4"/>
                      </a:solidFill>
                      <a:prstDash val="solid"/>
                      <a:round/>
                      <a:headEnd type="none" w="med" len="med"/>
                      <a:tailEnd type="none" w="med" len="med"/>
                    </a:lnL>
                    <a:lnR w="7620" cap="flat" cmpd="sng" algn="ctr">
                      <a:solidFill>
                        <a:srgbClr val="D4D4D4"/>
                      </a:solidFill>
                      <a:prstDash val="solid"/>
                      <a:round/>
                      <a:headEnd type="none" w="med" len="med"/>
                      <a:tailEnd type="none" w="med" len="med"/>
                    </a:lnR>
                    <a:lnT w="7620" cap="flat" cmpd="sng" algn="ctr">
                      <a:solidFill>
                        <a:srgbClr val="D4D4D4"/>
                      </a:solidFill>
                      <a:prstDash val="solid"/>
                      <a:round/>
                      <a:headEnd type="none" w="med" len="med"/>
                      <a:tailEnd type="none" w="med" len="med"/>
                    </a:lnT>
                    <a:lnB w="7620" cap="flat" cmpd="sng" algn="ctr">
                      <a:solidFill>
                        <a:srgbClr val="D4D4D4"/>
                      </a:solidFill>
                      <a:prstDash val="solid"/>
                      <a:round/>
                      <a:headEnd type="none" w="med" len="med"/>
                      <a:tailEnd type="none" w="med" len="med"/>
                    </a:lnB>
                    <a:solidFill>
                      <a:srgbClr val="FFFFFF"/>
                    </a:solidFill>
                  </a:tcPr>
                </a:tc>
                <a:extLst>
                  <a:ext uri="{0D108BD9-81ED-4DB2-BD59-A6C34878D82A}">
                    <a16:rowId xmlns:a16="http://schemas.microsoft.com/office/drawing/2014/main" val="4249090119"/>
                  </a:ext>
                </a:extLst>
              </a:tr>
            </a:tbl>
          </a:graphicData>
        </a:graphic>
      </p:graphicFrame>
      <p:sp>
        <p:nvSpPr>
          <p:cNvPr id="6" name="Rectangle 1">
            <a:extLst>
              <a:ext uri="{FF2B5EF4-FFF2-40B4-BE49-F238E27FC236}">
                <a16:creationId xmlns:a16="http://schemas.microsoft.com/office/drawing/2014/main" id="{2AB850A4-D1A6-6019-B12D-9647A83CFBF1}"/>
              </a:ext>
            </a:extLst>
          </p:cNvPr>
          <p:cNvSpPr>
            <a:spLocks noChangeArrowheads="1"/>
          </p:cNvSpPr>
          <p:nvPr/>
        </p:nvSpPr>
        <p:spPr bwMode="auto">
          <a:xfrm>
            <a:off x="909638" y="20605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7075092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8DFDE01-EBFC-9AC7-10D8-6E8C1396E770}"/>
              </a:ext>
            </a:extLst>
          </p:cNvPr>
          <p:cNvSpPr>
            <a:spLocks noGrp="1"/>
          </p:cNvSpPr>
          <p:nvPr>
            <p:ph type="body" sz="quarter" idx="10"/>
          </p:nvPr>
        </p:nvSpPr>
        <p:spPr/>
        <p:txBody>
          <a:bodyPr/>
          <a:lstStyle/>
          <a:p>
            <a:r>
              <a:rPr lang="en-US" dirty="0"/>
              <a:t>Statewide VAD Layer</a:t>
            </a:r>
          </a:p>
        </p:txBody>
      </p:sp>
      <p:sp>
        <p:nvSpPr>
          <p:cNvPr id="4" name="Slide Number Placeholder 3">
            <a:extLst>
              <a:ext uri="{FF2B5EF4-FFF2-40B4-BE49-F238E27FC236}">
                <a16:creationId xmlns:a16="http://schemas.microsoft.com/office/drawing/2014/main" id="{CA73C35A-3C9A-48D2-2992-3EB6945DF492}"/>
              </a:ext>
            </a:extLst>
          </p:cNvPr>
          <p:cNvSpPr>
            <a:spLocks noGrp="1"/>
          </p:cNvSpPr>
          <p:nvPr>
            <p:ph type="sldNum" sz="quarter" idx="4"/>
          </p:nvPr>
        </p:nvSpPr>
        <p:spPr/>
        <p:txBody>
          <a:bodyPr/>
          <a:lstStyle/>
          <a:p>
            <a:fld id="{71AF279C-F903-5C4F-9E12-139067057548}" type="slidenum">
              <a:rPr lang="en-US" smtClean="0"/>
              <a:pPr/>
              <a:t>13</a:t>
            </a:fld>
            <a:endParaRPr lang="en-US" dirty="0"/>
          </a:p>
        </p:txBody>
      </p:sp>
      <p:sp>
        <p:nvSpPr>
          <p:cNvPr id="5" name="Title 1">
            <a:extLst>
              <a:ext uri="{FF2B5EF4-FFF2-40B4-BE49-F238E27FC236}">
                <a16:creationId xmlns:a16="http://schemas.microsoft.com/office/drawing/2014/main" id="{41E0D145-3093-33A1-4D83-4B6DC4D185D2}"/>
              </a:ext>
            </a:extLst>
          </p:cNvPr>
          <p:cNvSpPr>
            <a:spLocks noGrp="1"/>
          </p:cNvSpPr>
          <p:nvPr>
            <p:ph type="ctrTitle"/>
          </p:nvPr>
        </p:nvSpPr>
        <p:spPr>
          <a:xfrm>
            <a:off x="0" y="401312"/>
            <a:ext cx="12192000" cy="831707"/>
          </a:xfrm>
        </p:spPr>
        <p:txBody>
          <a:bodyPr/>
          <a:lstStyle/>
          <a:p>
            <a:r>
              <a:rPr lang="en-US" dirty="0"/>
              <a:t>Data Reliability and Unknowns </a:t>
            </a:r>
          </a:p>
        </p:txBody>
      </p:sp>
      <p:sp>
        <p:nvSpPr>
          <p:cNvPr id="2" name="TextBox 1">
            <a:extLst>
              <a:ext uri="{FF2B5EF4-FFF2-40B4-BE49-F238E27FC236}">
                <a16:creationId xmlns:a16="http://schemas.microsoft.com/office/drawing/2014/main" id="{00E39FA9-E96F-6EA8-8E3E-71E8B5AF58E5}"/>
              </a:ext>
            </a:extLst>
          </p:cNvPr>
          <p:cNvSpPr txBox="1"/>
          <p:nvPr/>
        </p:nvSpPr>
        <p:spPr>
          <a:xfrm>
            <a:off x="859971" y="1800531"/>
            <a:ext cx="9747534" cy="4524315"/>
          </a:xfrm>
          <a:prstGeom prst="rect">
            <a:avLst/>
          </a:prstGeom>
          <a:solidFill>
            <a:schemeClr val="bg1"/>
          </a:solidFill>
        </p:spPr>
        <p:txBody>
          <a:bodyPr wrap="square" rtlCol="0">
            <a:spAutoFit/>
          </a:bodyPr>
          <a:lstStyle/>
          <a:p>
            <a:r>
              <a:rPr lang="en-US" sz="3200" dirty="0"/>
              <a:t>We are coordinating with Dept of Agriculture  and Counties to address issues</a:t>
            </a:r>
          </a:p>
          <a:p>
            <a:pPr marL="342900" indent="-342900">
              <a:buFont typeface="Arial" panose="020B0604020202020204" pitchFamily="34" charset="0"/>
              <a:buChar char="•"/>
            </a:pPr>
            <a:r>
              <a:rPr lang="en-US" sz="3200" dirty="0"/>
              <a:t>Published GIS data has errors/omissions/no symbology</a:t>
            </a:r>
          </a:p>
          <a:p>
            <a:pPr marL="342900" indent="-342900">
              <a:buFont typeface="Arial" panose="020B0604020202020204" pitchFamily="34" charset="0"/>
              <a:buChar char="•"/>
            </a:pPr>
            <a:r>
              <a:rPr lang="en-US" sz="3200" dirty="0"/>
              <a:t>Statewide Map updated only one time a year via a voluntary survey</a:t>
            </a:r>
          </a:p>
          <a:p>
            <a:pPr marL="342900" indent="-342900">
              <a:buFont typeface="Arial" panose="020B0604020202020204" pitchFamily="34" charset="0"/>
              <a:buChar char="•"/>
            </a:pPr>
            <a:r>
              <a:rPr lang="en-US" sz="3200" dirty="0"/>
              <a:t>No established procedures for publishing County VAD spatial data</a:t>
            </a:r>
          </a:p>
          <a:p>
            <a:pPr marL="342900" indent="-342900">
              <a:buFont typeface="Arial" panose="020B0604020202020204" pitchFamily="34" charset="0"/>
              <a:buChar char="•"/>
            </a:pPr>
            <a:r>
              <a:rPr lang="en-US" sz="3200" dirty="0"/>
              <a:t>Update occurrences and schedule unknown</a:t>
            </a:r>
          </a:p>
        </p:txBody>
      </p:sp>
    </p:spTree>
    <p:extLst>
      <p:ext uri="{BB962C8B-B14F-4D97-AF65-F5344CB8AC3E}">
        <p14:creationId xmlns:p14="http://schemas.microsoft.com/office/powerpoint/2010/main" val="6807460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8DFDE01-EBFC-9AC7-10D8-6E8C1396E770}"/>
              </a:ext>
            </a:extLst>
          </p:cNvPr>
          <p:cNvSpPr>
            <a:spLocks noGrp="1"/>
          </p:cNvSpPr>
          <p:nvPr>
            <p:ph type="body" sz="quarter" idx="10"/>
          </p:nvPr>
        </p:nvSpPr>
        <p:spPr/>
        <p:txBody>
          <a:bodyPr/>
          <a:lstStyle/>
          <a:p>
            <a:r>
              <a:rPr lang="en-US" dirty="0"/>
              <a:t>Statewide VAD Layer</a:t>
            </a:r>
          </a:p>
        </p:txBody>
      </p:sp>
      <p:sp>
        <p:nvSpPr>
          <p:cNvPr id="4" name="Slide Number Placeholder 3">
            <a:extLst>
              <a:ext uri="{FF2B5EF4-FFF2-40B4-BE49-F238E27FC236}">
                <a16:creationId xmlns:a16="http://schemas.microsoft.com/office/drawing/2014/main" id="{CA73C35A-3C9A-48D2-2992-3EB6945DF492}"/>
              </a:ext>
            </a:extLst>
          </p:cNvPr>
          <p:cNvSpPr>
            <a:spLocks noGrp="1"/>
          </p:cNvSpPr>
          <p:nvPr>
            <p:ph type="sldNum" sz="quarter" idx="4"/>
          </p:nvPr>
        </p:nvSpPr>
        <p:spPr/>
        <p:txBody>
          <a:bodyPr/>
          <a:lstStyle/>
          <a:p>
            <a:fld id="{71AF279C-F903-5C4F-9E12-139067057548}" type="slidenum">
              <a:rPr lang="en-US" smtClean="0"/>
              <a:pPr/>
              <a:t>14</a:t>
            </a:fld>
            <a:endParaRPr lang="en-US" dirty="0"/>
          </a:p>
        </p:txBody>
      </p:sp>
      <p:sp>
        <p:nvSpPr>
          <p:cNvPr id="5" name="Title 1">
            <a:extLst>
              <a:ext uri="{FF2B5EF4-FFF2-40B4-BE49-F238E27FC236}">
                <a16:creationId xmlns:a16="http://schemas.microsoft.com/office/drawing/2014/main" id="{41E0D145-3093-33A1-4D83-4B6DC4D185D2}"/>
              </a:ext>
            </a:extLst>
          </p:cNvPr>
          <p:cNvSpPr>
            <a:spLocks noGrp="1"/>
          </p:cNvSpPr>
          <p:nvPr>
            <p:ph type="ctrTitle"/>
          </p:nvPr>
        </p:nvSpPr>
        <p:spPr>
          <a:xfrm>
            <a:off x="0" y="401312"/>
            <a:ext cx="12192000" cy="831707"/>
          </a:xfrm>
        </p:spPr>
        <p:txBody>
          <a:bodyPr/>
          <a:lstStyle/>
          <a:p>
            <a:r>
              <a:rPr lang="en-US" dirty="0"/>
              <a:t>ATLAS Search </a:t>
            </a:r>
          </a:p>
        </p:txBody>
      </p:sp>
      <p:pic>
        <p:nvPicPr>
          <p:cNvPr id="7" name="Picture 6">
            <a:extLst>
              <a:ext uri="{FF2B5EF4-FFF2-40B4-BE49-F238E27FC236}">
                <a16:creationId xmlns:a16="http://schemas.microsoft.com/office/drawing/2014/main" id="{8FB1CB14-D4FE-FCB6-4B81-93669519CC55}"/>
              </a:ext>
            </a:extLst>
          </p:cNvPr>
          <p:cNvPicPr>
            <a:picLocks noChangeAspect="1"/>
          </p:cNvPicPr>
          <p:nvPr/>
        </p:nvPicPr>
        <p:blipFill>
          <a:blip r:embed="rId3"/>
          <a:stretch>
            <a:fillRect/>
          </a:stretch>
        </p:blipFill>
        <p:spPr>
          <a:xfrm>
            <a:off x="313944" y="1417549"/>
            <a:ext cx="11564112" cy="4550348"/>
          </a:xfrm>
          <a:prstGeom prst="rect">
            <a:avLst/>
          </a:prstGeom>
        </p:spPr>
      </p:pic>
    </p:spTree>
    <p:extLst>
      <p:ext uri="{BB962C8B-B14F-4D97-AF65-F5344CB8AC3E}">
        <p14:creationId xmlns:p14="http://schemas.microsoft.com/office/powerpoint/2010/main" val="32642786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8DFDE01-EBFC-9AC7-10D8-6E8C1396E770}"/>
              </a:ext>
            </a:extLst>
          </p:cNvPr>
          <p:cNvSpPr>
            <a:spLocks noGrp="1"/>
          </p:cNvSpPr>
          <p:nvPr>
            <p:ph type="body" sz="quarter" idx="10"/>
          </p:nvPr>
        </p:nvSpPr>
        <p:spPr/>
        <p:txBody>
          <a:bodyPr/>
          <a:lstStyle/>
          <a:p>
            <a:r>
              <a:rPr lang="en-US" dirty="0"/>
              <a:t>Statewide VAD Layer</a:t>
            </a:r>
          </a:p>
        </p:txBody>
      </p:sp>
      <p:sp>
        <p:nvSpPr>
          <p:cNvPr id="4" name="Slide Number Placeholder 3">
            <a:extLst>
              <a:ext uri="{FF2B5EF4-FFF2-40B4-BE49-F238E27FC236}">
                <a16:creationId xmlns:a16="http://schemas.microsoft.com/office/drawing/2014/main" id="{CA73C35A-3C9A-48D2-2992-3EB6945DF492}"/>
              </a:ext>
            </a:extLst>
          </p:cNvPr>
          <p:cNvSpPr>
            <a:spLocks noGrp="1"/>
          </p:cNvSpPr>
          <p:nvPr>
            <p:ph type="sldNum" sz="quarter" idx="4"/>
          </p:nvPr>
        </p:nvSpPr>
        <p:spPr/>
        <p:txBody>
          <a:bodyPr/>
          <a:lstStyle/>
          <a:p>
            <a:fld id="{71AF279C-F903-5C4F-9E12-139067057548}" type="slidenum">
              <a:rPr lang="en-US" smtClean="0"/>
              <a:pPr/>
              <a:t>15</a:t>
            </a:fld>
            <a:endParaRPr lang="en-US" dirty="0"/>
          </a:p>
        </p:txBody>
      </p:sp>
      <p:sp>
        <p:nvSpPr>
          <p:cNvPr id="5" name="Title 1">
            <a:extLst>
              <a:ext uri="{FF2B5EF4-FFF2-40B4-BE49-F238E27FC236}">
                <a16:creationId xmlns:a16="http://schemas.microsoft.com/office/drawing/2014/main" id="{41E0D145-3093-33A1-4D83-4B6DC4D185D2}"/>
              </a:ext>
            </a:extLst>
          </p:cNvPr>
          <p:cNvSpPr>
            <a:spLocks noGrp="1"/>
          </p:cNvSpPr>
          <p:nvPr>
            <p:ph type="ctrTitle"/>
          </p:nvPr>
        </p:nvSpPr>
        <p:spPr>
          <a:xfrm>
            <a:off x="0" y="401312"/>
            <a:ext cx="12192000" cy="831707"/>
          </a:xfrm>
        </p:spPr>
        <p:txBody>
          <a:bodyPr/>
          <a:lstStyle/>
          <a:p>
            <a:r>
              <a:rPr lang="en-US" dirty="0"/>
              <a:t>ATLAS Search </a:t>
            </a:r>
          </a:p>
        </p:txBody>
      </p:sp>
      <p:pic>
        <p:nvPicPr>
          <p:cNvPr id="6" name="Picture 5">
            <a:extLst>
              <a:ext uri="{FF2B5EF4-FFF2-40B4-BE49-F238E27FC236}">
                <a16:creationId xmlns:a16="http://schemas.microsoft.com/office/drawing/2014/main" id="{0F0B4FE4-F718-C142-B0B4-0835EC7F1D01}"/>
              </a:ext>
            </a:extLst>
          </p:cNvPr>
          <p:cNvPicPr>
            <a:picLocks noChangeAspect="1"/>
          </p:cNvPicPr>
          <p:nvPr/>
        </p:nvPicPr>
        <p:blipFill>
          <a:blip r:embed="rId3"/>
          <a:stretch>
            <a:fillRect/>
          </a:stretch>
        </p:blipFill>
        <p:spPr>
          <a:xfrm>
            <a:off x="157484" y="1299261"/>
            <a:ext cx="11877032" cy="4930178"/>
          </a:xfrm>
          <a:prstGeom prst="rect">
            <a:avLst/>
          </a:prstGeom>
        </p:spPr>
      </p:pic>
    </p:spTree>
    <p:extLst>
      <p:ext uri="{BB962C8B-B14F-4D97-AF65-F5344CB8AC3E}">
        <p14:creationId xmlns:p14="http://schemas.microsoft.com/office/powerpoint/2010/main" val="12215520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8DFDE01-EBFC-9AC7-10D8-6E8C1396E770}"/>
              </a:ext>
            </a:extLst>
          </p:cNvPr>
          <p:cNvSpPr>
            <a:spLocks noGrp="1"/>
          </p:cNvSpPr>
          <p:nvPr>
            <p:ph type="body" sz="quarter" idx="10"/>
          </p:nvPr>
        </p:nvSpPr>
        <p:spPr/>
        <p:txBody>
          <a:bodyPr/>
          <a:lstStyle/>
          <a:p>
            <a:r>
              <a:rPr lang="en-US" dirty="0"/>
              <a:t>Statewide VAD Layer</a:t>
            </a:r>
          </a:p>
        </p:txBody>
      </p:sp>
      <p:sp>
        <p:nvSpPr>
          <p:cNvPr id="4" name="Slide Number Placeholder 3">
            <a:extLst>
              <a:ext uri="{FF2B5EF4-FFF2-40B4-BE49-F238E27FC236}">
                <a16:creationId xmlns:a16="http://schemas.microsoft.com/office/drawing/2014/main" id="{CA73C35A-3C9A-48D2-2992-3EB6945DF492}"/>
              </a:ext>
            </a:extLst>
          </p:cNvPr>
          <p:cNvSpPr>
            <a:spLocks noGrp="1"/>
          </p:cNvSpPr>
          <p:nvPr>
            <p:ph type="sldNum" sz="quarter" idx="4"/>
          </p:nvPr>
        </p:nvSpPr>
        <p:spPr/>
        <p:txBody>
          <a:bodyPr/>
          <a:lstStyle/>
          <a:p>
            <a:fld id="{71AF279C-F903-5C4F-9E12-139067057548}" type="slidenum">
              <a:rPr lang="en-US" smtClean="0"/>
              <a:pPr/>
              <a:t>16</a:t>
            </a:fld>
            <a:endParaRPr lang="en-US" dirty="0"/>
          </a:p>
        </p:txBody>
      </p:sp>
      <p:sp>
        <p:nvSpPr>
          <p:cNvPr id="5" name="Title 1">
            <a:extLst>
              <a:ext uri="{FF2B5EF4-FFF2-40B4-BE49-F238E27FC236}">
                <a16:creationId xmlns:a16="http://schemas.microsoft.com/office/drawing/2014/main" id="{41E0D145-3093-33A1-4D83-4B6DC4D185D2}"/>
              </a:ext>
            </a:extLst>
          </p:cNvPr>
          <p:cNvSpPr>
            <a:spLocks noGrp="1"/>
          </p:cNvSpPr>
          <p:nvPr>
            <p:ph type="ctrTitle"/>
          </p:nvPr>
        </p:nvSpPr>
        <p:spPr>
          <a:xfrm>
            <a:off x="0" y="304321"/>
            <a:ext cx="12192000" cy="831707"/>
          </a:xfrm>
        </p:spPr>
        <p:txBody>
          <a:bodyPr/>
          <a:lstStyle/>
          <a:p>
            <a:r>
              <a:rPr lang="en-US" dirty="0"/>
              <a:t>ATLAS Screening</a:t>
            </a:r>
          </a:p>
        </p:txBody>
      </p:sp>
      <p:pic>
        <p:nvPicPr>
          <p:cNvPr id="9" name="Picture 8">
            <a:extLst>
              <a:ext uri="{FF2B5EF4-FFF2-40B4-BE49-F238E27FC236}">
                <a16:creationId xmlns:a16="http://schemas.microsoft.com/office/drawing/2014/main" id="{C89FC739-6911-E1A3-922B-5261AB0C8CE5}"/>
              </a:ext>
            </a:extLst>
          </p:cNvPr>
          <p:cNvPicPr>
            <a:picLocks noChangeAspect="1"/>
          </p:cNvPicPr>
          <p:nvPr/>
        </p:nvPicPr>
        <p:blipFill>
          <a:blip r:embed="rId3"/>
          <a:stretch>
            <a:fillRect/>
          </a:stretch>
        </p:blipFill>
        <p:spPr>
          <a:xfrm>
            <a:off x="1003106" y="1137487"/>
            <a:ext cx="10254343" cy="5650797"/>
          </a:xfrm>
          <a:prstGeom prst="rect">
            <a:avLst/>
          </a:prstGeom>
        </p:spPr>
      </p:pic>
    </p:spTree>
    <p:extLst>
      <p:ext uri="{BB962C8B-B14F-4D97-AF65-F5344CB8AC3E}">
        <p14:creationId xmlns:p14="http://schemas.microsoft.com/office/powerpoint/2010/main" val="42542137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8DFDE01-EBFC-9AC7-10D8-6E8C1396E770}"/>
              </a:ext>
            </a:extLst>
          </p:cNvPr>
          <p:cNvSpPr>
            <a:spLocks noGrp="1"/>
          </p:cNvSpPr>
          <p:nvPr>
            <p:ph type="body" sz="quarter" idx="10"/>
          </p:nvPr>
        </p:nvSpPr>
        <p:spPr/>
        <p:txBody>
          <a:bodyPr/>
          <a:lstStyle/>
          <a:p>
            <a:r>
              <a:rPr lang="en-US" dirty="0"/>
              <a:t>Statewide VAD Layer</a:t>
            </a:r>
          </a:p>
        </p:txBody>
      </p:sp>
      <p:sp>
        <p:nvSpPr>
          <p:cNvPr id="4" name="Slide Number Placeholder 3">
            <a:extLst>
              <a:ext uri="{FF2B5EF4-FFF2-40B4-BE49-F238E27FC236}">
                <a16:creationId xmlns:a16="http://schemas.microsoft.com/office/drawing/2014/main" id="{CA73C35A-3C9A-48D2-2992-3EB6945DF492}"/>
              </a:ext>
            </a:extLst>
          </p:cNvPr>
          <p:cNvSpPr>
            <a:spLocks noGrp="1"/>
          </p:cNvSpPr>
          <p:nvPr>
            <p:ph type="sldNum" sz="quarter" idx="4"/>
          </p:nvPr>
        </p:nvSpPr>
        <p:spPr/>
        <p:txBody>
          <a:bodyPr/>
          <a:lstStyle/>
          <a:p>
            <a:fld id="{71AF279C-F903-5C4F-9E12-139067057548}" type="slidenum">
              <a:rPr lang="en-US" smtClean="0"/>
              <a:pPr/>
              <a:t>17</a:t>
            </a:fld>
            <a:endParaRPr lang="en-US" dirty="0"/>
          </a:p>
        </p:txBody>
      </p:sp>
      <p:sp>
        <p:nvSpPr>
          <p:cNvPr id="5" name="Title 1">
            <a:extLst>
              <a:ext uri="{FF2B5EF4-FFF2-40B4-BE49-F238E27FC236}">
                <a16:creationId xmlns:a16="http://schemas.microsoft.com/office/drawing/2014/main" id="{41E0D145-3093-33A1-4D83-4B6DC4D185D2}"/>
              </a:ext>
            </a:extLst>
          </p:cNvPr>
          <p:cNvSpPr>
            <a:spLocks noGrp="1"/>
          </p:cNvSpPr>
          <p:nvPr>
            <p:ph type="ctrTitle"/>
          </p:nvPr>
        </p:nvSpPr>
        <p:spPr>
          <a:xfrm>
            <a:off x="0" y="401312"/>
            <a:ext cx="12192000" cy="831707"/>
          </a:xfrm>
        </p:spPr>
        <p:txBody>
          <a:bodyPr/>
          <a:lstStyle/>
          <a:p>
            <a:r>
              <a:rPr lang="en-US" dirty="0"/>
              <a:t>ATLAS Screening</a:t>
            </a:r>
          </a:p>
        </p:txBody>
      </p:sp>
      <p:pic>
        <p:nvPicPr>
          <p:cNvPr id="11" name="Picture 10">
            <a:extLst>
              <a:ext uri="{FF2B5EF4-FFF2-40B4-BE49-F238E27FC236}">
                <a16:creationId xmlns:a16="http://schemas.microsoft.com/office/drawing/2014/main" id="{3DB25C15-BA93-3E20-FAAE-55AFBF6C6B0C}"/>
              </a:ext>
            </a:extLst>
          </p:cNvPr>
          <p:cNvPicPr>
            <a:picLocks noChangeAspect="1"/>
          </p:cNvPicPr>
          <p:nvPr/>
        </p:nvPicPr>
        <p:blipFill>
          <a:blip r:embed="rId3"/>
          <a:stretch>
            <a:fillRect/>
          </a:stretch>
        </p:blipFill>
        <p:spPr>
          <a:xfrm>
            <a:off x="337457" y="1233019"/>
            <a:ext cx="11517086" cy="4956561"/>
          </a:xfrm>
          <a:prstGeom prst="rect">
            <a:avLst/>
          </a:prstGeom>
        </p:spPr>
      </p:pic>
    </p:spTree>
    <p:extLst>
      <p:ext uri="{BB962C8B-B14F-4D97-AF65-F5344CB8AC3E}">
        <p14:creationId xmlns:p14="http://schemas.microsoft.com/office/powerpoint/2010/main" val="9563226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8DFDE01-EBFC-9AC7-10D8-6E8C1396E770}"/>
              </a:ext>
            </a:extLst>
          </p:cNvPr>
          <p:cNvSpPr>
            <a:spLocks noGrp="1"/>
          </p:cNvSpPr>
          <p:nvPr>
            <p:ph type="body" sz="quarter" idx="10"/>
          </p:nvPr>
        </p:nvSpPr>
        <p:spPr/>
        <p:txBody>
          <a:bodyPr/>
          <a:lstStyle/>
          <a:p>
            <a:r>
              <a:rPr lang="en-US" dirty="0"/>
              <a:t>Statewide VAD Layer</a:t>
            </a:r>
          </a:p>
        </p:txBody>
      </p:sp>
      <p:sp>
        <p:nvSpPr>
          <p:cNvPr id="4" name="Slide Number Placeholder 3">
            <a:extLst>
              <a:ext uri="{FF2B5EF4-FFF2-40B4-BE49-F238E27FC236}">
                <a16:creationId xmlns:a16="http://schemas.microsoft.com/office/drawing/2014/main" id="{CA73C35A-3C9A-48D2-2992-3EB6945DF492}"/>
              </a:ext>
            </a:extLst>
          </p:cNvPr>
          <p:cNvSpPr>
            <a:spLocks noGrp="1"/>
          </p:cNvSpPr>
          <p:nvPr>
            <p:ph type="sldNum" sz="quarter" idx="4"/>
          </p:nvPr>
        </p:nvSpPr>
        <p:spPr/>
        <p:txBody>
          <a:bodyPr/>
          <a:lstStyle/>
          <a:p>
            <a:fld id="{71AF279C-F903-5C4F-9E12-139067057548}" type="slidenum">
              <a:rPr lang="en-US" smtClean="0"/>
              <a:pPr/>
              <a:t>18</a:t>
            </a:fld>
            <a:endParaRPr lang="en-US" dirty="0"/>
          </a:p>
        </p:txBody>
      </p:sp>
      <p:sp>
        <p:nvSpPr>
          <p:cNvPr id="5" name="Title 1">
            <a:extLst>
              <a:ext uri="{FF2B5EF4-FFF2-40B4-BE49-F238E27FC236}">
                <a16:creationId xmlns:a16="http://schemas.microsoft.com/office/drawing/2014/main" id="{41E0D145-3093-33A1-4D83-4B6DC4D185D2}"/>
              </a:ext>
            </a:extLst>
          </p:cNvPr>
          <p:cNvSpPr>
            <a:spLocks noGrp="1"/>
          </p:cNvSpPr>
          <p:nvPr>
            <p:ph type="ctrTitle"/>
          </p:nvPr>
        </p:nvSpPr>
        <p:spPr>
          <a:xfrm>
            <a:off x="0" y="401312"/>
            <a:ext cx="12192000" cy="831707"/>
          </a:xfrm>
        </p:spPr>
        <p:txBody>
          <a:bodyPr/>
          <a:lstStyle/>
          <a:p>
            <a:r>
              <a:rPr lang="en-US" dirty="0"/>
              <a:t>ATLAS Screening</a:t>
            </a:r>
          </a:p>
        </p:txBody>
      </p:sp>
      <p:pic>
        <p:nvPicPr>
          <p:cNvPr id="11" name="Picture 10">
            <a:extLst>
              <a:ext uri="{FF2B5EF4-FFF2-40B4-BE49-F238E27FC236}">
                <a16:creationId xmlns:a16="http://schemas.microsoft.com/office/drawing/2014/main" id="{E1F13066-4937-00E2-63C7-4323C06CBD2A}"/>
              </a:ext>
            </a:extLst>
          </p:cNvPr>
          <p:cNvPicPr>
            <a:picLocks noChangeAspect="1"/>
          </p:cNvPicPr>
          <p:nvPr/>
        </p:nvPicPr>
        <p:blipFill>
          <a:blip r:embed="rId3"/>
          <a:stretch>
            <a:fillRect/>
          </a:stretch>
        </p:blipFill>
        <p:spPr>
          <a:xfrm>
            <a:off x="1153885" y="1233019"/>
            <a:ext cx="3818827" cy="3940628"/>
          </a:xfrm>
          <a:prstGeom prst="rect">
            <a:avLst/>
          </a:prstGeom>
        </p:spPr>
      </p:pic>
      <p:pic>
        <p:nvPicPr>
          <p:cNvPr id="13" name="Picture 12">
            <a:extLst>
              <a:ext uri="{FF2B5EF4-FFF2-40B4-BE49-F238E27FC236}">
                <a16:creationId xmlns:a16="http://schemas.microsoft.com/office/drawing/2014/main" id="{07C23BE4-0445-646E-76CF-6CADD823FCA4}"/>
              </a:ext>
            </a:extLst>
          </p:cNvPr>
          <p:cNvPicPr>
            <a:picLocks noChangeAspect="1"/>
          </p:cNvPicPr>
          <p:nvPr/>
        </p:nvPicPr>
        <p:blipFill>
          <a:blip r:embed="rId4"/>
          <a:stretch>
            <a:fillRect/>
          </a:stretch>
        </p:blipFill>
        <p:spPr>
          <a:xfrm>
            <a:off x="4666313" y="1400857"/>
            <a:ext cx="6371802" cy="5240361"/>
          </a:xfrm>
          <a:prstGeom prst="rect">
            <a:avLst/>
          </a:prstGeom>
        </p:spPr>
      </p:pic>
    </p:spTree>
    <p:extLst>
      <p:ext uri="{BB962C8B-B14F-4D97-AF65-F5344CB8AC3E}">
        <p14:creationId xmlns:p14="http://schemas.microsoft.com/office/powerpoint/2010/main" val="493361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a:extLst>
              <a:ext uri="{FF2B5EF4-FFF2-40B4-BE49-F238E27FC236}">
                <a16:creationId xmlns:a16="http://schemas.microsoft.com/office/drawing/2014/main" id="{8CC40D8F-4079-BD04-0F91-D468C8B63046}"/>
              </a:ext>
            </a:extLst>
          </p:cNvPr>
          <p:cNvSpPr txBox="1"/>
          <p:nvPr/>
        </p:nvSpPr>
        <p:spPr>
          <a:xfrm>
            <a:off x="-2595442" y="-16139"/>
            <a:ext cx="2447684" cy="92127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5000"/>
              </a:lnSpc>
            </a:pPr>
            <a:r>
              <a:rPr lang="en-US" sz="1300" dirty="0"/>
              <a:t>Other slide variations are available. Select Insert above and choose “new slide” to see all the options.</a:t>
            </a:r>
          </a:p>
        </p:txBody>
      </p:sp>
    </p:spTree>
    <p:extLst>
      <p:ext uri="{BB962C8B-B14F-4D97-AF65-F5344CB8AC3E}">
        <p14:creationId xmlns:p14="http://schemas.microsoft.com/office/powerpoint/2010/main" val="1807834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44013AE-4D3D-1F1E-F09A-21B921736739}"/>
              </a:ext>
            </a:extLst>
          </p:cNvPr>
          <p:cNvSpPr>
            <a:spLocks noGrp="1"/>
          </p:cNvSpPr>
          <p:nvPr>
            <p:ph type="sldNum" sz="quarter" idx="4"/>
          </p:nvPr>
        </p:nvSpPr>
        <p:spPr/>
        <p:txBody>
          <a:bodyPr/>
          <a:lstStyle/>
          <a:p>
            <a:fld id="{71AF279C-F903-5C4F-9E12-139067057548}" type="slidenum">
              <a:rPr lang="en-US" smtClean="0"/>
              <a:pPr/>
              <a:t>2</a:t>
            </a:fld>
            <a:endParaRPr lang="en-US" dirty="0"/>
          </a:p>
        </p:txBody>
      </p:sp>
      <p:sp>
        <p:nvSpPr>
          <p:cNvPr id="6" name="TextBox 8">
            <a:extLst>
              <a:ext uri="{FF2B5EF4-FFF2-40B4-BE49-F238E27FC236}">
                <a16:creationId xmlns:a16="http://schemas.microsoft.com/office/drawing/2014/main" id="{8CC40D8F-4079-BD04-0F91-D468C8B63046}"/>
              </a:ext>
            </a:extLst>
          </p:cNvPr>
          <p:cNvSpPr txBox="1"/>
          <p:nvPr/>
        </p:nvSpPr>
        <p:spPr>
          <a:xfrm>
            <a:off x="-2549284" y="-42508"/>
            <a:ext cx="2447684" cy="92127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5000"/>
              </a:lnSpc>
            </a:pPr>
            <a:r>
              <a:rPr lang="en-US" sz="1300" dirty="0"/>
              <a:t>Other slide variations are available. Select Insert above and choose “new slide” to see all the options.</a:t>
            </a:r>
          </a:p>
        </p:txBody>
      </p:sp>
      <p:sp>
        <p:nvSpPr>
          <p:cNvPr id="3" name="TextBox 2">
            <a:extLst>
              <a:ext uri="{FF2B5EF4-FFF2-40B4-BE49-F238E27FC236}">
                <a16:creationId xmlns:a16="http://schemas.microsoft.com/office/drawing/2014/main" id="{E1087D85-BB23-ED73-95E3-77EE7DA0D182}"/>
              </a:ext>
            </a:extLst>
          </p:cNvPr>
          <p:cNvSpPr txBox="1"/>
          <p:nvPr/>
        </p:nvSpPr>
        <p:spPr>
          <a:xfrm>
            <a:off x="751562" y="506236"/>
            <a:ext cx="9814142" cy="6124754"/>
          </a:xfrm>
          <a:prstGeom prst="rect">
            <a:avLst/>
          </a:prstGeom>
          <a:noFill/>
        </p:spPr>
        <p:txBody>
          <a:bodyPr wrap="square">
            <a:spAutoFit/>
          </a:bodyPr>
          <a:lstStyle/>
          <a:p>
            <a:pPr marL="0" marR="0">
              <a:spcBef>
                <a:spcPts val="0"/>
              </a:spcBef>
              <a:spcAft>
                <a:spcPts val="0"/>
              </a:spcAft>
            </a:pPr>
            <a:r>
              <a:rPr lang="en-US" sz="2800" dirty="0">
                <a:effectLst/>
                <a:latin typeface="Calibri" panose="020F0502020204030204" pitchFamily="34" charset="0"/>
                <a:ea typeface="Calibri" panose="020F0502020204030204" pitchFamily="34" charset="0"/>
              </a:rPr>
              <a:t>GOALS FOR TODAY’S PRESENTATION: </a:t>
            </a:r>
          </a:p>
          <a:p>
            <a:pPr marL="0" marR="0">
              <a:spcBef>
                <a:spcPts val="0"/>
              </a:spcBef>
              <a:spcAft>
                <a:spcPts val="0"/>
              </a:spcAft>
            </a:pPr>
            <a:r>
              <a:rPr lang="en-US" sz="2800" dirty="0">
                <a:latin typeface="Calibri" panose="020F0502020204030204" pitchFamily="34" charset="0"/>
                <a:ea typeface="Calibri" panose="020F0502020204030204" pitchFamily="34" charset="0"/>
              </a:rPr>
              <a:t>Provide </a:t>
            </a:r>
            <a:r>
              <a:rPr lang="en-US" sz="2800" dirty="0">
                <a:effectLst/>
                <a:latin typeface="Calibri" panose="020F0502020204030204" pitchFamily="34" charset="0"/>
                <a:ea typeface="Calibri" panose="020F0502020204030204" pitchFamily="34" charset="0"/>
              </a:rPr>
              <a:t>PMs with a high-level awareness of Voluntary Agricultural District requirements and data sources so that they can:</a:t>
            </a:r>
          </a:p>
          <a:p>
            <a:pPr marL="457200" marR="0" lvl="0" indent="-457200">
              <a:spcBef>
                <a:spcPts val="0"/>
              </a:spcBef>
              <a:spcAft>
                <a:spcPts val="0"/>
              </a:spcAft>
              <a:buFont typeface="Arial" panose="020B0604020202020204" pitchFamily="34" charset="0"/>
              <a:buChar char="•"/>
            </a:pPr>
            <a:r>
              <a:rPr lang="en-US" sz="2800" dirty="0">
                <a:effectLst/>
                <a:latin typeface="Calibri" panose="020F0502020204030204" pitchFamily="34" charset="0"/>
                <a:ea typeface="Times New Roman" panose="02020603050405020304" pitchFamily="18" charset="0"/>
              </a:rPr>
              <a:t>Understand the basic requirements of VAD parcels and the NCDOT screening processes</a:t>
            </a:r>
          </a:p>
          <a:p>
            <a:pPr marL="457200" marR="0" lvl="0" indent="-457200">
              <a:spcBef>
                <a:spcPts val="0"/>
              </a:spcBef>
              <a:spcAft>
                <a:spcPts val="0"/>
              </a:spcAft>
              <a:buFont typeface="Arial" panose="020B0604020202020204" pitchFamily="34" charset="0"/>
              <a:buChar char="•"/>
            </a:pPr>
            <a:r>
              <a:rPr lang="en-US" sz="2800" dirty="0">
                <a:latin typeface="Calibri" panose="020F0502020204030204" pitchFamily="34" charset="0"/>
                <a:ea typeface="Times New Roman" panose="02020603050405020304" pitchFamily="18" charset="0"/>
              </a:rPr>
              <a:t>Understand</a:t>
            </a:r>
            <a:r>
              <a:rPr lang="en-US" sz="2800" dirty="0">
                <a:effectLst/>
                <a:latin typeface="Calibri" panose="020F0502020204030204" pitchFamily="34" charset="0"/>
                <a:ea typeface="Times New Roman" panose="02020603050405020304" pitchFamily="18" charset="0"/>
              </a:rPr>
              <a:t> the data that is available now and the restrictions on available data in the past</a:t>
            </a:r>
            <a:endParaRPr lang="en-US" sz="2800" dirty="0">
              <a:effectLst/>
              <a:latin typeface="Calibri" panose="020F0502020204030204" pitchFamily="34" charset="0"/>
              <a:ea typeface="Calibri" panose="020F0502020204030204" pitchFamily="34" charset="0"/>
            </a:endParaRPr>
          </a:p>
          <a:p>
            <a:pPr marL="457200" marR="0" lvl="0" indent="-457200">
              <a:spcBef>
                <a:spcPts val="0"/>
              </a:spcBef>
              <a:spcAft>
                <a:spcPts val="0"/>
              </a:spcAft>
              <a:buFont typeface="Arial" panose="020B0604020202020204" pitchFamily="34" charset="0"/>
              <a:buChar char="•"/>
            </a:pPr>
            <a:r>
              <a:rPr lang="en-US" sz="2800" dirty="0">
                <a:effectLst/>
                <a:latin typeface="Calibri" panose="020F0502020204030204" pitchFamily="34" charset="0"/>
                <a:ea typeface="Times New Roman" panose="02020603050405020304" pitchFamily="18" charset="0"/>
              </a:rPr>
              <a:t>Screen or flag older projects prior to right of way activities to ensure we are meeting the requirements for hearings prior to condemnation</a:t>
            </a:r>
            <a:endParaRPr lang="en-US" sz="2800" dirty="0">
              <a:effectLst/>
              <a:latin typeface="Calibri" panose="020F0502020204030204" pitchFamily="34" charset="0"/>
              <a:ea typeface="Calibri" panose="020F0502020204030204" pitchFamily="34" charset="0"/>
            </a:endParaRPr>
          </a:p>
          <a:p>
            <a:pPr marL="457200" marR="0" lvl="0" indent="-457200">
              <a:spcBef>
                <a:spcPts val="0"/>
              </a:spcBef>
              <a:spcAft>
                <a:spcPts val="0"/>
              </a:spcAft>
              <a:buFont typeface="Arial" panose="020B0604020202020204" pitchFamily="34" charset="0"/>
              <a:buChar char="•"/>
            </a:pPr>
            <a:r>
              <a:rPr lang="en-US" sz="2800" dirty="0">
                <a:effectLst/>
                <a:latin typeface="Calibri" panose="020F0502020204030204" pitchFamily="34" charset="0"/>
                <a:ea typeface="Times New Roman" panose="02020603050405020304" pitchFamily="18" charset="0"/>
              </a:rPr>
              <a:t>Request assistance from Community Studies staff if there are concerns/questions </a:t>
            </a:r>
            <a:endParaRPr lang="en-US" sz="2800" dirty="0">
              <a:effectLst/>
              <a:latin typeface="Calibri" panose="020F0502020204030204" pitchFamily="34" charset="0"/>
              <a:ea typeface="Calibri" panose="020F0502020204030204" pitchFamily="34" charset="0"/>
            </a:endParaRPr>
          </a:p>
          <a:p>
            <a:pPr marL="457200" marR="0" lvl="0" indent="-457200">
              <a:spcBef>
                <a:spcPts val="0"/>
              </a:spcBef>
              <a:spcAft>
                <a:spcPts val="0"/>
              </a:spcAft>
              <a:buFont typeface="Arial" panose="020B0604020202020204" pitchFamily="34" charset="0"/>
              <a:buChar char="•"/>
            </a:pPr>
            <a:r>
              <a:rPr lang="en-US" sz="2800" dirty="0">
                <a:effectLst/>
                <a:latin typeface="Calibri" panose="020F0502020204030204" pitchFamily="34" charset="0"/>
                <a:ea typeface="Times New Roman" panose="02020603050405020304" pitchFamily="18" charset="0"/>
              </a:rPr>
              <a:t>Request assistance from Public Involvement staff to coordinate on required VAD hearings</a:t>
            </a:r>
            <a:endParaRPr lang="en-US" sz="28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8087564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blue and white text on a blue background&#10;&#10;Description automatically generated">
            <a:extLst>
              <a:ext uri="{FF2B5EF4-FFF2-40B4-BE49-F238E27FC236}">
                <a16:creationId xmlns:a16="http://schemas.microsoft.com/office/drawing/2014/main" id="{A9BF35E4-8A1F-47AE-3277-05FD8CF0AEF2}"/>
              </a:ext>
            </a:extLst>
          </p:cNvPr>
          <p:cNvPicPr>
            <a:picLocks noGrp="1" noChangeAspect="1"/>
          </p:cNvPicPr>
          <p:nvPr>
            <p:ph type="pic" sz="quarter" idx="12"/>
          </p:nvPr>
        </p:nvPicPr>
        <p:blipFill>
          <a:blip r:embed="rId3"/>
          <a:srcRect t="11325" b="11325"/>
          <a:stretch>
            <a:fillRect/>
          </a:stretch>
        </p:blipFill>
        <p:spPr/>
      </p:pic>
      <p:sp>
        <p:nvSpPr>
          <p:cNvPr id="5" name="Slide Number Placeholder 4">
            <a:extLst>
              <a:ext uri="{FF2B5EF4-FFF2-40B4-BE49-F238E27FC236}">
                <a16:creationId xmlns:a16="http://schemas.microsoft.com/office/drawing/2014/main" id="{844013AE-4D3D-1F1E-F09A-21B921736739}"/>
              </a:ext>
            </a:extLst>
          </p:cNvPr>
          <p:cNvSpPr>
            <a:spLocks noGrp="1"/>
          </p:cNvSpPr>
          <p:nvPr>
            <p:ph type="sldNum" sz="quarter" idx="4"/>
          </p:nvPr>
        </p:nvSpPr>
        <p:spPr/>
        <p:txBody>
          <a:bodyPr/>
          <a:lstStyle/>
          <a:p>
            <a:fld id="{71AF279C-F903-5C4F-9E12-139067057548}" type="slidenum">
              <a:rPr lang="en-US" smtClean="0"/>
              <a:pPr/>
              <a:t>3</a:t>
            </a:fld>
            <a:endParaRPr lang="en-US" dirty="0"/>
          </a:p>
        </p:txBody>
      </p:sp>
      <p:sp>
        <p:nvSpPr>
          <p:cNvPr id="6" name="TextBox 8">
            <a:extLst>
              <a:ext uri="{FF2B5EF4-FFF2-40B4-BE49-F238E27FC236}">
                <a16:creationId xmlns:a16="http://schemas.microsoft.com/office/drawing/2014/main" id="{8CC40D8F-4079-BD04-0F91-D468C8B63046}"/>
              </a:ext>
            </a:extLst>
          </p:cNvPr>
          <p:cNvSpPr txBox="1"/>
          <p:nvPr/>
        </p:nvSpPr>
        <p:spPr>
          <a:xfrm>
            <a:off x="-2549284" y="-42508"/>
            <a:ext cx="2447684" cy="92127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5000"/>
              </a:lnSpc>
            </a:pPr>
            <a:r>
              <a:rPr lang="en-US" sz="1300" dirty="0"/>
              <a:t>Other slide variations are available. Select Insert above and choose “new slide” to see all the options.</a:t>
            </a:r>
          </a:p>
        </p:txBody>
      </p:sp>
    </p:spTree>
    <p:extLst>
      <p:ext uri="{BB962C8B-B14F-4D97-AF65-F5344CB8AC3E}">
        <p14:creationId xmlns:p14="http://schemas.microsoft.com/office/powerpoint/2010/main" val="40323060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44013AE-4D3D-1F1E-F09A-21B921736739}"/>
              </a:ext>
            </a:extLst>
          </p:cNvPr>
          <p:cNvSpPr>
            <a:spLocks noGrp="1"/>
          </p:cNvSpPr>
          <p:nvPr>
            <p:ph type="sldNum" sz="quarter" idx="4"/>
          </p:nvPr>
        </p:nvSpPr>
        <p:spPr/>
        <p:txBody>
          <a:bodyPr/>
          <a:lstStyle/>
          <a:p>
            <a:fld id="{71AF279C-F903-5C4F-9E12-139067057548}" type="slidenum">
              <a:rPr lang="en-US" smtClean="0"/>
              <a:pPr/>
              <a:t>4</a:t>
            </a:fld>
            <a:endParaRPr lang="en-US" dirty="0"/>
          </a:p>
        </p:txBody>
      </p:sp>
      <p:sp>
        <p:nvSpPr>
          <p:cNvPr id="6" name="TextBox 8">
            <a:extLst>
              <a:ext uri="{FF2B5EF4-FFF2-40B4-BE49-F238E27FC236}">
                <a16:creationId xmlns:a16="http://schemas.microsoft.com/office/drawing/2014/main" id="{8CC40D8F-4079-BD04-0F91-D468C8B63046}"/>
              </a:ext>
            </a:extLst>
          </p:cNvPr>
          <p:cNvSpPr txBox="1"/>
          <p:nvPr/>
        </p:nvSpPr>
        <p:spPr>
          <a:xfrm>
            <a:off x="-2549284" y="-42508"/>
            <a:ext cx="2447684" cy="92127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5000"/>
              </a:lnSpc>
            </a:pPr>
            <a:r>
              <a:rPr lang="en-US" sz="1300" dirty="0"/>
              <a:t>Other slide variations are available. Select Insert above and choose “new slide” to see all the options.</a:t>
            </a:r>
          </a:p>
        </p:txBody>
      </p:sp>
      <p:pic>
        <p:nvPicPr>
          <p:cNvPr id="24" name="Picture Placeholder 23" descr="A blue background with black text&#10;&#10;Description automatically generated">
            <a:extLst>
              <a:ext uri="{FF2B5EF4-FFF2-40B4-BE49-F238E27FC236}">
                <a16:creationId xmlns:a16="http://schemas.microsoft.com/office/drawing/2014/main" id="{11FA7A2F-7A84-441F-408A-947220D4C11B}"/>
              </a:ext>
            </a:extLst>
          </p:cNvPr>
          <p:cNvPicPr>
            <a:picLocks noGrp="1" noChangeAspect="1"/>
          </p:cNvPicPr>
          <p:nvPr>
            <p:ph type="pic" sz="quarter" idx="12"/>
          </p:nvPr>
        </p:nvPicPr>
        <p:blipFill>
          <a:blip r:embed="rId3"/>
          <a:srcRect t="7278" b="7278"/>
          <a:stretch>
            <a:fillRect/>
          </a:stretch>
        </p:blipFill>
        <p:spPr/>
      </p:pic>
      <p:sp>
        <p:nvSpPr>
          <p:cNvPr id="25" name="Rectangle 24">
            <a:extLst>
              <a:ext uri="{FF2B5EF4-FFF2-40B4-BE49-F238E27FC236}">
                <a16:creationId xmlns:a16="http://schemas.microsoft.com/office/drawing/2014/main" id="{E7F3805F-2518-AF75-7D5D-5627BECC9318}"/>
              </a:ext>
            </a:extLst>
          </p:cNvPr>
          <p:cNvSpPr/>
          <p:nvPr/>
        </p:nvSpPr>
        <p:spPr>
          <a:xfrm>
            <a:off x="406400" y="4958862"/>
            <a:ext cx="11565206" cy="1026941"/>
          </a:xfrm>
          <a:prstGeom prst="rect">
            <a:avLst/>
          </a:prstGeom>
          <a:noFill/>
          <a:ln>
            <a:solidFill>
              <a:srgbClr val="FF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28028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44013AE-4D3D-1F1E-F09A-21B921736739}"/>
              </a:ext>
            </a:extLst>
          </p:cNvPr>
          <p:cNvSpPr>
            <a:spLocks noGrp="1"/>
          </p:cNvSpPr>
          <p:nvPr>
            <p:ph type="sldNum" sz="quarter" idx="4"/>
          </p:nvPr>
        </p:nvSpPr>
        <p:spPr/>
        <p:txBody>
          <a:bodyPr/>
          <a:lstStyle/>
          <a:p>
            <a:fld id="{71AF279C-F903-5C4F-9E12-139067057548}" type="slidenum">
              <a:rPr lang="en-US" smtClean="0"/>
              <a:pPr/>
              <a:t>5</a:t>
            </a:fld>
            <a:endParaRPr lang="en-US" dirty="0"/>
          </a:p>
        </p:txBody>
      </p:sp>
      <p:sp>
        <p:nvSpPr>
          <p:cNvPr id="6" name="TextBox 8">
            <a:extLst>
              <a:ext uri="{FF2B5EF4-FFF2-40B4-BE49-F238E27FC236}">
                <a16:creationId xmlns:a16="http://schemas.microsoft.com/office/drawing/2014/main" id="{8CC40D8F-4079-BD04-0F91-D468C8B63046}"/>
              </a:ext>
            </a:extLst>
          </p:cNvPr>
          <p:cNvSpPr txBox="1"/>
          <p:nvPr/>
        </p:nvSpPr>
        <p:spPr>
          <a:xfrm>
            <a:off x="-2549284" y="-42508"/>
            <a:ext cx="2447684" cy="92127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5000"/>
              </a:lnSpc>
            </a:pPr>
            <a:r>
              <a:rPr lang="en-US" sz="1300" dirty="0"/>
              <a:t>Other slide variations are available. Select Insert above and choose “new slide” to see all the options.</a:t>
            </a:r>
          </a:p>
        </p:txBody>
      </p:sp>
      <p:pic>
        <p:nvPicPr>
          <p:cNvPr id="10" name="Picture Placeholder 9" descr="A blue background with text&#10;&#10;Description automatically generated">
            <a:extLst>
              <a:ext uri="{FF2B5EF4-FFF2-40B4-BE49-F238E27FC236}">
                <a16:creationId xmlns:a16="http://schemas.microsoft.com/office/drawing/2014/main" id="{2E5CCC55-3BCB-82F0-E356-30FEE9C1CA4B}"/>
              </a:ext>
            </a:extLst>
          </p:cNvPr>
          <p:cNvPicPr>
            <a:picLocks noGrp="1" noChangeAspect="1"/>
          </p:cNvPicPr>
          <p:nvPr>
            <p:ph type="pic" sz="quarter" idx="12"/>
          </p:nvPr>
        </p:nvPicPr>
        <p:blipFill rotWithShape="1">
          <a:blip r:embed="rId3"/>
          <a:srcRect l="-52" t="6715" r="1060" b="3787"/>
          <a:stretch/>
        </p:blipFill>
        <p:spPr>
          <a:xfrm>
            <a:off x="0" y="-10552"/>
            <a:ext cx="12192000" cy="6868551"/>
          </a:xfrm>
        </p:spPr>
      </p:pic>
      <p:sp>
        <p:nvSpPr>
          <p:cNvPr id="13" name="Rectangle 12">
            <a:extLst>
              <a:ext uri="{FF2B5EF4-FFF2-40B4-BE49-F238E27FC236}">
                <a16:creationId xmlns:a16="http://schemas.microsoft.com/office/drawing/2014/main" id="{1F9825B6-6EE6-7C09-1F46-11A1E9C461AE}"/>
              </a:ext>
            </a:extLst>
          </p:cNvPr>
          <p:cNvSpPr/>
          <p:nvPr/>
        </p:nvSpPr>
        <p:spPr>
          <a:xfrm>
            <a:off x="1131147" y="1733973"/>
            <a:ext cx="10972800" cy="240453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09706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44013AE-4D3D-1F1E-F09A-21B921736739}"/>
              </a:ext>
            </a:extLst>
          </p:cNvPr>
          <p:cNvSpPr>
            <a:spLocks noGrp="1"/>
          </p:cNvSpPr>
          <p:nvPr>
            <p:ph type="sldNum" sz="quarter" idx="4"/>
          </p:nvPr>
        </p:nvSpPr>
        <p:spPr/>
        <p:txBody>
          <a:bodyPr/>
          <a:lstStyle/>
          <a:p>
            <a:fld id="{71AF279C-F903-5C4F-9E12-139067057548}" type="slidenum">
              <a:rPr lang="en-US" smtClean="0"/>
              <a:pPr/>
              <a:t>6</a:t>
            </a:fld>
            <a:endParaRPr lang="en-US" dirty="0"/>
          </a:p>
        </p:txBody>
      </p:sp>
      <p:sp>
        <p:nvSpPr>
          <p:cNvPr id="6" name="TextBox 8">
            <a:extLst>
              <a:ext uri="{FF2B5EF4-FFF2-40B4-BE49-F238E27FC236}">
                <a16:creationId xmlns:a16="http://schemas.microsoft.com/office/drawing/2014/main" id="{8CC40D8F-4079-BD04-0F91-D468C8B63046}"/>
              </a:ext>
            </a:extLst>
          </p:cNvPr>
          <p:cNvSpPr txBox="1"/>
          <p:nvPr/>
        </p:nvSpPr>
        <p:spPr>
          <a:xfrm>
            <a:off x="-2549284" y="-42508"/>
            <a:ext cx="2447684" cy="92127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5000"/>
              </a:lnSpc>
            </a:pPr>
            <a:r>
              <a:rPr lang="en-US" sz="1300" dirty="0"/>
              <a:t>Other slide variations are available. Select Insert above and choose “new slide” to see all the options.</a:t>
            </a:r>
          </a:p>
        </p:txBody>
      </p:sp>
      <p:pic>
        <p:nvPicPr>
          <p:cNvPr id="3" name="Picture 2">
            <a:extLst>
              <a:ext uri="{FF2B5EF4-FFF2-40B4-BE49-F238E27FC236}">
                <a16:creationId xmlns:a16="http://schemas.microsoft.com/office/drawing/2014/main" id="{E941D419-1516-D2FD-AEF6-AE14F9C47621}"/>
              </a:ext>
            </a:extLst>
          </p:cNvPr>
          <p:cNvPicPr>
            <a:picLocks noChangeAspect="1"/>
          </p:cNvPicPr>
          <p:nvPr/>
        </p:nvPicPr>
        <p:blipFill>
          <a:blip r:embed="rId3"/>
          <a:stretch>
            <a:fillRect/>
          </a:stretch>
        </p:blipFill>
        <p:spPr>
          <a:xfrm>
            <a:off x="460586" y="1233283"/>
            <a:ext cx="6172735" cy="3802710"/>
          </a:xfrm>
          <a:prstGeom prst="rect">
            <a:avLst/>
          </a:prstGeom>
        </p:spPr>
      </p:pic>
      <p:pic>
        <p:nvPicPr>
          <p:cNvPr id="7" name="Picture 6">
            <a:extLst>
              <a:ext uri="{FF2B5EF4-FFF2-40B4-BE49-F238E27FC236}">
                <a16:creationId xmlns:a16="http://schemas.microsoft.com/office/drawing/2014/main" id="{5C58E68D-6C8A-E573-A9B7-522EB4C044C2}"/>
              </a:ext>
            </a:extLst>
          </p:cNvPr>
          <p:cNvPicPr>
            <a:picLocks noChangeAspect="1"/>
          </p:cNvPicPr>
          <p:nvPr/>
        </p:nvPicPr>
        <p:blipFill>
          <a:blip r:embed="rId4"/>
          <a:stretch>
            <a:fillRect/>
          </a:stretch>
        </p:blipFill>
        <p:spPr>
          <a:xfrm>
            <a:off x="5286564" y="4314309"/>
            <a:ext cx="5852667" cy="2316681"/>
          </a:xfrm>
          <a:prstGeom prst="rect">
            <a:avLst/>
          </a:prstGeom>
        </p:spPr>
      </p:pic>
      <p:sp>
        <p:nvSpPr>
          <p:cNvPr id="8" name="TextBox 7">
            <a:extLst>
              <a:ext uri="{FF2B5EF4-FFF2-40B4-BE49-F238E27FC236}">
                <a16:creationId xmlns:a16="http://schemas.microsoft.com/office/drawing/2014/main" id="{63F25A29-D621-5FF5-B8A2-1CE354EFD211}"/>
              </a:ext>
            </a:extLst>
          </p:cNvPr>
          <p:cNvSpPr txBox="1"/>
          <p:nvPr/>
        </p:nvSpPr>
        <p:spPr>
          <a:xfrm>
            <a:off x="2855934" y="494778"/>
            <a:ext cx="7095995" cy="369332"/>
          </a:xfrm>
          <a:prstGeom prst="rect">
            <a:avLst/>
          </a:prstGeom>
          <a:noFill/>
        </p:spPr>
        <p:txBody>
          <a:bodyPr wrap="square" rtlCol="0">
            <a:spAutoFit/>
          </a:bodyPr>
          <a:lstStyle/>
          <a:p>
            <a:r>
              <a:rPr lang="en-US" dirty="0"/>
              <a:t>NCDOT Planning Touch Points - VAD</a:t>
            </a:r>
          </a:p>
        </p:txBody>
      </p:sp>
    </p:spTree>
    <p:extLst>
      <p:ext uri="{BB962C8B-B14F-4D97-AF65-F5344CB8AC3E}">
        <p14:creationId xmlns:p14="http://schemas.microsoft.com/office/powerpoint/2010/main" val="2315712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44013AE-4D3D-1F1E-F09A-21B921736739}"/>
              </a:ext>
            </a:extLst>
          </p:cNvPr>
          <p:cNvSpPr>
            <a:spLocks noGrp="1"/>
          </p:cNvSpPr>
          <p:nvPr>
            <p:ph type="sldNum" sz="quarter" idx="4"/>
          </p:nvPr>
        </p:nvSpPr>
        <p:spPr/>
        <p:txBody>
          <a:bodyPr/>
          <a:lstStyle/>
          <a:p>
            <a:fld id="{71AF279C-F903-5C4F-9E12-139067057548}" type="slidenum">
              <a:rPr lang="en-US" smtClean="0"/>
              <a:pPr/>
              <a:t>7</a:t>
            </a:fld>
            <a:endParaRPr lang="en-US" dirty="0"/>
          </a:p>
        </p:txBody>
      </p:sp>
      <p:sp>
        <p:nvSpPr>
          <p:cNvPr id="6" name="TextBox 8">
            <a:extLst>
              <a:ext uri="{FF2B5EF4-FFF2-40B4-BE49-F238E27FC236}">
                <a16:creationId xmlns:a16="http://schemas.microsoft.com/office/drawing/2014/main" id="{8CC40D8F-4079-BD04-0F91-D468C8B63046}"/>
              </a:ext>
            </a:extLst>
          </p:cNvPr>
          <p:cNvSpPr txBox="1"/>
          <p:nvPr/>
        </p:nvSpPr>
        <p:spPr>
          <a:xfrm>
            <a:off x="-2549284" y="-42508"/>
            <a:ext cx="2447684" cy="92127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5000"/>
              </a:lnSpc>
            </a:pPr>
            <a:r>
              <a:rPr lang="en-US" sz="1300" dirty="0"/>
              <a:t>Other slide variations are available. Select Insert above and choose “new slide” to see all the options.</a:t>
            </a:r>
          </a:p>
        </p:txBody>
      </p:sp>
      <p:pic>
        <p:nvPicPr>
          <p:cNvPr id="10" name="Picture 9">
            <a:extLst>
              <a:ext uri="{FF2B5EF4-FFF2-40B4-BE49-F238E27FC236}">
                <a16:creationId xmlns:a16="http://schemas.microsoft.com/office/drawing/2014/main" id="{95CCD039-23E8-65F1-ED23-E1055847E4F4}"/>
              </a:ext>
            </a:extLst>
          </p:cNvPr>
          <p:cNvPicPr>
            <a:picLocks noChangeAspect="1"/>
          </p:cNvPicPr>
          <p:nvPr/>
        </p:nvPicPr>
        <p:blipFill>
          <a:blip r:embed="rId3"/>
          <a:stretch>
            <a:fillRect/>
          </a:stretch>
        </p:blipFill>
        <p:spPr>
          <a:xfrm>
            <a:off x="266194" y="1393575"/>
            <a:ext cx="5829805" cy="2354784"/>
          </a:xfrm>
          <a:prstGeom prst="rect">
            <a:avLst/>
          </a:prstGeom>
        </p:spPr>
      </p:pic>
      <p:pic>
        <p:nvPicPr>
          <p:cNvPr id="12" name="Picture 11">
            <a:extLst>
              <a:ext uri="{FF2B5EF4-FFF2-40B4-BE49-F238E27FC236}">
                <a16:creationId xmlns:a16="http://schemas.microsoft.com/office/drawing/2014/main" id="{609B3A1B-776B-79DB-14B6-3885D3BFD212}"/>
              </a:ext>
            </a:extLst>
          </p:cNvPr>
          <p:cNvPicPr>
            <a:picLocks noChangeAspect="1"/>
          </p:cNvPicPr>
          <p:nvPr/>
        </p:nvPicPr>
        <p:blipFill>
          <a:blip r:embed="rId4"/>
          <a:stretch>
            <a:fillRect/>
          </a:stretch>
        </p:blipFill>
        <p:spPr>
          <a:xfrm>
            <a:off x="5955795" y="2470776"/>
            <a:ext cx="5829805" cy="3795089"/>
          </a:xfrm>
          <a:prstGeom prst="rect">
            <a:avLst/>
          </a:prstGeom>
        </p:spPr>
      </p:pic>
      <p:sp>
        <p:nvSpPr>
          <p:cNvPr id="13" name="TextBox 12">
            <a:extLst>
              <a:ext uri="{FF2B5EF4-FFF2-40B4-BE49-F238E27FC236}">
                <a16:creationId xmlns:a16="http://schemas.microsoft.com/office/drawing/2014/main" id="{4CCCCC52-3762-442F-CC78-641F386DA1E5}"/>
              </a:ext>
            </a:extLst>
          </p:cNvPr>
          <p:cNvSpPr txBox="1"/>
          <p:nvPr/>
        </p:nvSpPr>
        <p:spPr>
          <a:xfrm>
            <a:off x="2855934" y="494778"/>
            <a:ext cx="7095995" cy="369332"/>
          </a:xfrm>
          <a:prstGeom prst="rect">
            <a:avLst/>
          </a:prstGeom>
          <a:noFill/>
        </p:spPr>
        <p:txBody>
          <a:bodyPr wrap="square" rtlCol="0">
            <a:spAutoFit/>
          </a:bodyPr>
          <a:lstStyle/>
          <a:p>
            <a:r>
              <a:rPr lang="en-US" dirty="0"/>
              <a:t>NCDOT Planning Touch Points - VAD</a:t>
            </a:r>
          </a:p>
        </p:txBody>
      </p:sp>
    </p:spTree>
    <p:extLst>
      <p:ext uri="{BB962C8B-B14F-4D97-AF65-F5344CB8AC3E}">
        <p14:creationId xmlns:p14="http://schemas.microsoft.com/office/powerpoint/2010/main" val="33010251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44013AE-4D3D-1F1E-F09A-21B921736739}"/>
              </a:ext>
            </a:extLst>
          </p:cNvPr>
          <p:cNvSpPr>
            <a:spLocks noGrp="1"/>
          </p:cNvSpPr>
          <p:nvPr>
            <p:ph type="sldNum" sz="quarter" idx="4"/>
          </p:nvPr>
        </p:nvSpPr>
        <p:spPr/>
        <p:txBody>
          <a:bodyPr/>
          <a:lstStyle/>
          <a:p>
            <a:fld id="{71AF279C-F903-5C4F-9E12-139067057548}" type="slidenum">
              <a:rPr lang="en-US" smtClean="0"/>
              <a:pPr/>
              <a:t>8</a:t>
            </a:fld>
            <a:endParaRPr lang="en-US" dirty="0"/>
          </a:p>
        </p:txBody>
      </p:sp>
      <p:sp>
        <p:nvSpPr>
          <p:cNvPr id="6" name="TextBox 8">
            <a:extLst>
              <a:ext uri="{FF2B5EF4-FFF2-40B4-BE49-F238E27FC236}">
                <a16:creationId xmlns:a16="http://schemas.microsoft.com/office/drawing/2014/main" id="{8CC40D8F-4079-BD04-0F91-D468C8B63046}"/>
              </a:ext>
            </a:extLst>
          </p:cNvPr>
          <p:cNvSpPr txBox="1"/>
          <p:nvPr/>
        </p:nvSpPr>
        <p:spPr>
          <a:xfrm>
            <a:off x="-2549284" y="-42508"/>
            <a:ext cx="2447684" cy="92127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5000"/>
              </a:lnSpc>
            </a:pPr>
            <a:r>
              <a:rPr lang="en-US" sz="1300" dirty="0"/>
              <a:t>Other slide variations are available. Select Insert above and choose “new slide” to see all the options.</a:t>
            </a:r>
          </a:p>
        </p:txBody>
      </p:sp>
      <p:pic>
        <p:nvPicPr>
          <p:cNvPr id="3" name="Picture 2">
            <a:extLst>
              <a:ext uri="{FF2B5EF4-FFF2-40B4-BE49-F238E27FC236}">
                <a16:creationId xmlns:a16="http://schemas.microsoft.com/office/drawing/2014/main" id="{FB903CD5-BD1C-91E2-E77C-E9C32B02B08F}"/>
              </a:ext>
            </a:extLst>
          </p:cNvPr>
          <p:cNvPicPr>
            <a:picLocks noChangeAspect="1"/>
          </p:cNvPicPr>
          <p:nvPr/>
        </p:nvPicPr>
        <p:blipFill>
          <a:blip r:embed="rId3"/>
          <a:stretch>
            <a:fillRect/>
          </a:stretch>
        </p:blipFill>
        <p:spPr>
          <a:xfrm>
            <a:off x="47024" y="1355714"/>
            <a:ext cx="5509737" cy="1905165"/>
          </a:xfrm>
          <a:prstGeom prst="rect">
            <a:avLst/>
          </a:prstGeom>
        </p:spPr>
      </p:pic>
      <p:pic>
        <p:nvPicPr>
          <p:cNvPr id="7" name="Picture 6">
            <a:extLst>
              <a:ext uri="{FF2B5EF4-FFF2-40B4-BE49-F238E27FC236}">
                <a16:creationId xmlns:a16="http://schemas.microsoft.com/office/drawing/2014/main" id="{751C94FE-7C08-92C4-9E54-D90E6785673F}"/>
              </a:ext>
            </a:extLst>
          </p:cNvPr>
          <p:cNvPicPr>
            <a:picLocks noChangeAspect="1"/>
          </p:cNvPicPr>
          <p:nvPr/>
        </p:nvPicPr>
        <p:blipFill>
          <a:blip r:embed="rId4"/>
          <a:stretch>
            <a:fillRect/>
          </a:stretch>
        </p:blipFill>
        <p:spPr>
          <a:xfrm>
            <a:off x="69886" y="3752483"/>
            <a:ext cx="5486875" cy="1143099"/>
          </a:xfrm>
          <a:prstGeom prst="rect">
            <a:avLst/>
          </a:prstGeom>
        </p:spPr>
      </p:pic>
      <p:pic>
        <p:nvPicPr>
          <p:cNvPr id="9" name="Picture 8">
            <a:extLst>
              <a:ext uri="{FF2B5EF4-FFF2-40B4-BE49-F238E27FC236}">
                <a16:creationId xmlns:a16="http://schemas.microsoft.com/office/drawing/2014/main" id="{3259A224-B202-7E22-01AC-7B9B90AEB679}"/>
              </a:ext>
            </a:extLst>
          </p:cNvPr>
          <p:cNvPicPr>
            <a:picLocks noChangeAspect="1"/>
          </p:cNvPicPr>
          <p:nvPr/>
        </p:nvPicPr>
        <p:blipFill>
          <a:blip r:embed="rId5"/>
          <a:stretch>
            <a:fillRect/>
          </a:stretch>
        </p:blipFill>
        <p:spPr>
          <a:xfrm>
            <a:off x="5733713" y="1646074"/>
            <a:ext cx="6293889" cy="1710824"/>
          </a:xfrm>
          <a:prstGeom prst="rect">
            <a:avLst/>
          </a:prstGeom>
        </p:spPr>
      </p:pic>
      <p:pic>
        <p:nvPicPr>
          <p:cNvPr id="11" name="Picture 10">
            <a:extLst>
              <a:ext uri="{FF2B5EF4-FFF2-40B4-BE49-F238E27FC236}">
                <a16:creationId xmlns:a16="http://schemas.microsoft.com/office/drawing/2014/main" id="{CD93158F-825A-4D35-1487-9A9155FE7730}"/>
              </a:ext>
            </a:extLst>
          </p:cNvPr>
          <p:cNvPicPr>
            <a:picLocks noChangeAspect="1"/>
          </p:cNvPicPr>
          <p:nvPr/>
        </p:nvPicPr>
        <p:blipFill>
          <a:blip r:embed="rId6"/>
          <a:stretch>
            <a:fillRect/>
          </a:stretch>
        </p:blipFill>
        <p:spPr>
          <a:xfrm>
            <a:off x="5461930" y="4062653"/>
            <a:ext cx="6660184" cy="783551"/>
          </a:xfrm>
          <a:prstGeom prst="rect">
            <a:avLst/>
          </a:prstGeom>
        </p:spPr>
      </p:pic>
      <p:sp>
        <p:nvSpPr>
          <p:cNvPr id="12" name="TextBox 11">
            <a:extLst>
              <a:ext uri="{FF2B5EF4-FFF2-40B4-BE49-F238E27FC236}">
                <a16:creationId xmlns:a16="http://schemas.microsoft.com/office/drawing/2014/main" id="{1C0163F9-6BFF-6139-A08F-87308BEAFFB6}"/>
              </a:ext>
            </a:extLst>
          </p:cNvPr>
          <p:cNvSpPr txBox="1"/>
          <p:nvPr/>
        </p:nvSpPr>
        <p:spPr>
          <a:xfrm>
            <a:off x="2855934" y="494778"/>
            <a:ext cx="7095995" cy="369332"/>
          </a:xfrm>
          <a:prstGeom prst="rect">
            <a:avLst/>
          </a:prstGeom>
          <a:noFill/>
        </p:spPr>
        <p:txBody>
          <a:bodyPr wrap="square" rtlCol="0">
            <a:spAutoFit/>
          </a:bodyPr>
          <a:lstStyle/>
          <a:p>
            <a:r>
              <a:rPr lang="en-US" dirty="0"/>
              <a:t>NCDOT Planning Touch Points - VAD</a:t>
            </a:r>
          </a:p>
        </p:txBody>
      </p:sp>
    </p:spTree>
    <p:extLst>
      <p:ext uri="{BB962C8B-B14F-4D97-AF65-F5344CB8AC3E}">
        <p14:creationId xmlns:p14="http://schemas.microsoft.com/office/powerpoint/2010/main" val="40001994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44013AE-4D3D-1F1E-F09A-21B921736739}"/>
              </a:ext>
            </a:extLst>
          </p:cNvPr>
          <p:cNvSpPr>
            <a:spLocks noGrp="1"/>
          </p:cNvSpPr>
          <p:nvPr>
            <p:ph type="sldNum" sz="quarter" idx="4"/>
          </p:nvPr>
        </p:nvSpPr>
        <p:spPr/>
        <p:txBody>
          <a:bodyPr/>
          <a:lstStyle/>
          <a:p>
            <a:fld id="{71AF279C-F903-5C4F-9E12-139067057548}" type="slidenum">
              <a:rPr lang="en-US" smtClean="0"/>
              <a:pPr/>
              <a:t>9</a:t>
            </a:fld>
            <a:endParaRPr lang="en-US" dirty="0"/>
          </a:p>
        </p:txBody>
      </p:sp>
      <p:sp>
        <p:nvSpPr>
          <p:cNvPr id="6" name="TextBox 8">
            <a:extLst>
              <a:ext uri="{FF2B5EF4-FFF2-40B4-BE49-F238E27FC236}">
                <a16:creationId xmlns:a16="http://schemas.microsoft.com/office/drawing/2014/main" id="{8CC40D8F-4079-BD04-0F91-D468C8B63046}"/>
              </a:ext>
            </a:extLst>
          </p:cNvPr>
          <p:cNvSpPr txBox="1"/>
          <p:nvPr/>
        </p:nvSpPr>
        <p:spPr>
          <a:xfrm>
            <a:off x="-2549284" y="-42508"/>
            <a:ext cx="2447684" cy="92127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5000"/>
              </a:lnSpc>
            </a:pPr>
            <a:r>
              <a:rPr lang="en-US" sz="1300" dirty="0"/>
              <a:t>Other slide variations are available. Select Insert above and choose “new slide” to see all the options.</a:t>
            </a:r>
          </a:p>
        </p:txBody>
      </p:sp>
      <p:sp>
        <p:nvSpPr>
          <p:cNvPr id="12" name="TextBox 11">
            <a:extLst>
              <a:ext uri="{FF2B5EF4-FFF2-40B4-BE49-F238E27FC236}">
                <a16:creationId xmlns:a16="http://schemas.microsoft.com/office/drawing/2014/main" id="{1C0163F9-6BFF-6139-A08F-87308BEAFFB6}"/>
              </a:ext>
            </a:extLst>
          </p:cNvPr>
          <p:cNvSpPr txBox="1"/>
          <p:nvPr/>
        </p:nvSpPr>
        <p:spPr>
          <a:xfrm>
            <a:off x="2855934" y="494778"/>
            <a:ext cx="7095995" cy="369332"/>
          </a:xfrm>
          <a:prstGeom prst="rect">
            <a:avLst/>
          </a:prstGeom>
          <a:noFill/>
        </p:spPr>
        <p:txBody>
          <a:bodyPr wrap="square" rtlCol="0">
            <a:spAutoFit/>
          </a:bodyPr>
          <a:lstStyle/>
          <a:p>
            <a:r>
              <a:rPr lang="en-US" dirty="0"/>
              <a:t>NCDOT Planning Touch Points - VAD</a:t>
            </a:r>
          </a:p>
        </p:txBody>
      </p:sp>
      <p:pic>
        <p:nvPicPr>
          <p:cNvPr id="4" name="Picture 3">
            <a:extLst>
              <a:ext uri="{FF2B5EF4-FFF2-40B4-BE49-F238E27FC236}">
                <a16:creationId xmlns:a16="http://schemas.microsoft.com/office/drawing/2014/main" id="{A5A42A5F-F2EB-08BB-A2BF-DB6B203E79D9}"/>
              </a:ext>
            </a:extLst>
          </p:cNvPr>
          <p:cNvPicPr>
            <a:picLocks noChangeAspect="1"/>
          </p:cNvPicPr>
          <p:nvPr/>
        </p:nvPicPr>
        <p:blipFill>
          <a:blip r:embed="rId3"/>
          <a:stretch>
            <a:fillRect/>
          </a:stretch>
        </p:blipFill>
        <p:spPr>
          <a:xfrm>
            <a:off x="2097956" y="0"/>
            <a:ext cx="7645358" cy="6858000"/>
          </a:xfrm>
          <a:prstGeom prst="rect">
            <a:avLst/>
          </a:prstGeom>
        </p:spPr>
      </p:pic>
      <p:sp>
        <p:nvSpPr>
          <p:cNvPr id="8" name="Rectangle 7">
            <a:extLst>
              <a:ext uri="{FF2B5EF4-FFF2-40B4-BE49-F238E27FC236}">
                <a16:creationId xmlns:a16="http://schemas.microsoft.com/office/drawing/2014/main" id="{6DE4B89A-ED1D-31DE-FB13-2937E379A027}"/>
              </a:ext>
            </a:extLst>
          </p:cNvPr>
          <p:cNvSpPr/>
          <p:nvPr/>
        </p:nvSpPr>
        <p:spPr>
          <a:xfrm>
            <a:off x="4227534" y="5534026"/>
            <a:ext cx="5515780" cy="104213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3360751"/>
      </p:ext>
    </p:extLst>
  </p:cSld>
  <p:clrMapOvr>
    <a:masterClrMapping/>
  </p:clrMapOvr>
</p:sld>
</file>

<file path=ppt/theme/theme1.xml><?xml version="1.0" encoding="utf-8"?>
<a:theme xmlns:a="http://schemas.openxmlformats.org/drawingml/2006/main" name="NCDOT Presentation Theme">
  <a:themeElements>
    <a:clrScheme name="Custom 1">
      <a:dk1>
        <a:srgbClr val="0B3C61"/>
      </a:dk1>
      <a:lt1>
        <a:srgbClr val="FFFFFF"/>
      </a:lt1>
      <a:dk2>
        <a:srgbClr val="012639"/>
      </a:dk2>
      <a:lt2>
        <a:srgbClr val="FFFFFF"/>
      </a:lt2>
      <a:accent1>
        <a:srgbClr val="C15D2D"/>
      </a:accent1>
      <a:accent2>
        <a:srgbClr val="288DC2"/>
      </a:accent2>
      <a:accent3>
        <a:srgbClr val="0B3C61"/>
      </a:accent3>
      <a:accent4>
        <a:srgbClr val="778591"/>
      </a:accent4>
      <a:accent5>
        <a:srgbClr val="58B7B3"/>
      </a:accent5>
      <a:accent6>
        <a:srgbClr val="672E6B"/>
      </a:accent6>
      <a:hlink>
        <a:srgbClr val="7FB0D5"/>
      </a:hlink>
      <a:folHlink>
        <a:srgbClr val="387AAB"/>
      </a:folHlink>
    </a:clrScheme>
    <a:fontScheme name="NCDOT-template-2022-07019">
      <a:majorFont>
        <a:latin typeface="Montserrat SemiBold"/>
        <a:ea typeface=""/>
        <a:cs typeface=""/>
      </a:majorFont>
      <a:minorFont>
        <a:latin typeface="Montserra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DOT-2022-07-29-template" id="{75CF54D4-0196-CA4E-81E1-E2F8807D3989}" vid="{99E48407-464E-2E43-B609-BD9B394F25B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IconOverlay xmlns="http://schemas.microsoft.com/sharepoint/v4" xsi:nil="true"/>
    <URL xmlns="http://schemas.microsoft.com/sharepoint/v3">
      <Url xsi:nil="true"/>
      <Description xsi:nil="true"/>
    </URL>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EEDC6FC54C0D941ABCD3B8B21EE836D" ma:contentTypeVersion="14" ma:contentTypeDescription="Create a new document." ma:contentTypeScope="" ma:versionID="98a0b94778c87a05cf7253e0dfd448fc">
  <xsd:schema xmlns:xsd="http://www.w3.org/2001/XMLSchema" xmlns:xs="http://www.w3.org/2001/XMLSchema" xmlns:p="http://schemas.microsoft.com/office/2006/metadata/properties" xmlns:ns1="http://schemas.microsoft.com/sharepoint/v3" xmlns:ns2="16f00c2e-ac5c-418b-9f13-a0771dbd417d" xmlns:ns3="http://schemas.microsoft.com/sharepoint/v4" targetNamespace="http://schemas.microsoft.com/office/2006/metadata/properties" ma:root="true" ma:fieldsID="6dca991319922d6742769e8fbff9c5ed" ns1:_="" ns2:_="" ns3:_="">
    <xsd:import namespace="http://schemas.microsoft.com/sharepoint/v3"/>
    <xsd:import namespace="16f00c2e-ac5c-418b-9f13-a0771dbd417d"/>
    <xsd:import namespace="http://schemas.microsoft.com/sharepoint/v4"/>
    <xsd:element name="properties">
      <xsd:complexType>
        <xsd:sequence>
          <xsd:element name="documentManagement">
            <xsd:complexType>
              <xsd:all>
                <xsd:element ref="ns2:_dlc_DocId" minOccurs="0"/>
                <xsd:element ref="ns2:_dlc_DocIdUrl" minOccurs="0"/>
                <xsd:element ref="ns2:_dlc_DocIdPersistId" minOccurs="0"/>
                <xsd:element ref="ns1:URL" minOccurs="0"/>
                <xsd:element ref="ns3:IconOverla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URL" ma:index="11" nillable="true" ma:displayName="URL" ma:internalName="URL">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6f00c2e-ac5c-418b-9f13-a0771dbd417d"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2"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file>

<file path=customXml/itemProps1.xml><?xml version="1.0" encoding="utf-8"?>
<ds:datastoreItem xmlns:ds="http://schemas.openxmlformats.org/officeDocument/2006/customXml" ds:itemID="{064D16D7-89AE-4D79-A4B6-16117B583558}">
  <ds:schemaRefs>
    <ds:schemaRef ds:uri="http://schemas.microsoft.com/sharepoint/v3/contenttype/forms"/>
  </ds:schemaRefs>
</ds:datastoreItem>
</file>

<file path=customXml/itemProps2.xml><?xml version="1.0" encoding="utf-8"?>
<ds:datastoreItem xmlns:ds="http://schemas.openxmlformats.org/officeDocument/2006/customXml" ds:itemID="{4813077E-0B1D-4289-A66A-91D055C2D841}">
  <ds:schemaRef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a6c4c822-dbe6-405d-93f8-671412bb7d77"/>
    <ds:schemaRef ds:uri="http://schemas.microsoft.com/office/2006/documentManagement/types"/>
    <ds:schemaRef ds:uri="d9de3833-f7f1-4f7a-9a1e-9c8db52f722e"/>
    <ds:schemaRef ds:uri="http://www.w3.org/XML/1998/namespace"/>
  </ds:schemaRefs>
</ds:datastoreItem>
</file>

<file path=customXml/itemProps3.xml><?xml version="1.0" encoding="utf-8"?>
<ds:datastoreItem xmlns:ds="http://schemas.openxmlformats.org/officeDocument/2006/customXml" ds:itemID="{686A7591-005F-477E-B5FE-2189DED2A59B}"/>
</file>

<file path=customXml/itemProps4.xml><?xml version="1.0" encoding="utf-8"?>
<ds:datastoreItem xmlns:ds="http://schemas.openxmlformats.org/officeDocument/2006/customXml" ds:itemID="{2AA36B35-1943-43A9-92F6-9484517D10E8}"/>
</file>

<file path=docProps/app.xml><?xml version="1.0" encoding="utf-8"?>
<Properties xmlns="http://schemas.openxmlformats.org/officeDocument/2006/extended-properties" xmlns:vt="http://schemas.openxmlformats.org/officeDocument/2006/docPropsVTypes">
  <Template>NCDOT-VAD review</Template>
  <TotalTime>232</TotalTime>
  <Words>877</Words>
  <Application>Microsoft Office PowerPoint</Application>
  <PresentationFormat>Widescreen</PresentationFormat>
  <Paragraphs>170</Paragraphs>
  <Slides>19</Slides>
  <Notes>19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Montserrat Medium</vt:lpstr>
      <vt:lpstr>Montserrat</vt:lpstr>
      <vt:lpstr>Calibri</vt:lpstr>
      <vt:lpstr>Montserrat Light</vt:lpstr>
      <vt:lpstr>Arial</vt:lpstr>
      <vt:lpstr>Montserrat SemiBold</vt:lpstr>
      <vt:lpstr>NCDOT Presentation Theme</vt:lpstr>
      <vt:lpstr>What PMs Need to Know about Voluntary Agricultural Districts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Data Issues </vt:lpstr>
      <vt:lpstr>16 Counties without VAD Spatial Data</vt:lpstr>
      <vt:lpstr>Data Reliability and Unknowns </vt:lpstr>
      <vt:lpstr>ATLAS Search </vt:lpstr>
      <vt:lpstr>ATLAS Search </vt:lpstr>
      <vt:lpstr>ATLAS Screening</vt:lpstr>
      <vt:lpstr>ATLAS Screening</vt:lpstr>
      <vt:lpstr>ATLAS Screening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Voluntary Agricultural District for PMs</dc:title>
  <dc:creator>Jennifer A. Evans</dc:creator>
  <cp:lastModifiedBy>Jennifer A. Evans</cp:lastModifiedBy>
  <cp:revision>4</cp:revision>
  <cp:lastPrinted>2023-09-13T16:57:35Z</cp:lastPrinted>
  <dcterms:created xsi:type="dcterms:W3CDTF">2023-09-12T13:05:08Z</dcterms:created>
  <dcterms:modified xsi:type="dcterms:W3CDTF">2023-09-13T16:57:39Z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0x0101006EEDC6FC54C0D941ABCD3B8B21EE836D</vt:lpwstr>
  </property>
  <property fmtid="{D5CDD505-2E9C-101B-9397-08002B2CF9AE}" pid="4" name="Order">
    <vt:r8>32100</vt:r8>
  </property>
</Properties>
</file>