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8" r:id="rId2"/>
    <p:sldId id="269" r:id="rId3"/>
    <p:sldId id="273" r:id="rId4"/>
    <p:sldId id="271" r:id="rId5"/>
    <p:sldId id="259" r:id="rId6"/>
    <p:sldId id="276" r:id="rId7"/>
    <p:sldId id="260" r:id="rId8"/>
    <p:sldId id="262" r:id="rId9"/>
    <p:sldId id="263" r:id="rId10"/>
    <p:sldId id="274" r:id="rId11"/>
  </p:sldIdLst>
  <p:sldSz cx="90074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58B70D-8C52-4C48-937C-DA8FC945B3D3}" v="2" dt="2024-08-27T18:46:52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400" autoAdjust="0"/>
  </p:normalViewPr>
  <p:slideViewPr>
    <p:cSldViewPr snapToGrid="0">
      <p:cViewPr varScale="1">
        <p:scale>
          <a:sx n="67" d="100"/>
          <a:sy n="67" d="100"/>
        </p:scale>
        <p:origin x="7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2" Type="http://schemas.openxmlformats.org/officeDocument/2006/relationships/customXml" Target="../customXml/item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Mehrara Molan" userId="4903a4c3-9507-4756-a315-692cedb97f27" providerId="ADAL" clId="{E251446B-73AD-49D8-BC58-6EDE7252742D}"/>
    <pc:docChg chg="undo custSel addSld modSld">
      <pc:chgData name="Amir Mehrara Molan" userId="4903a4c3-9507-4756-a315-692cedb97f27" providerId="ADAL" clId="{E251446B-73AD-49D8-BC58-6EDE7252742D}" dt="2024-06-03T08:01:11.813" v="134" actId="478"/>
      <pc:docMkLst>
        <pc:docMk/>
      </pc:docMkLst>
      <pc:sldChg chg="addSp delSp modSp mod">
        <pc:chgData name="Amir Mehrara Molan" userId="4903a4c3-9507-4756-a315-692cedb97f27" providerId="ADAL" clId="{E251446B-73AD-49D8-BC58-6EDE7252742D}" dt="2024-01-24T15:16:11.543" v="79" actId="1076"/>
        <pc:sldMkLst>
          <pc:docMk/>
          <pc:sldMk cId="2066531411" sldId="256"/>
        </pc:sldMkLst>
        <pc:spChg chg="mod">
          <ac:chgData name="Amir Mehrara Molan" userId="4903a4c3-9507-4756-a315-692cedb97f27" providerId="ADAL" clId="{E251446B-73AD-49D8-BC58-6EDE7252742D}" dt="2024-01-24T15:16:11.543" v="79" actId="1076"/>
          <ac:spMkLst>
            <pc:docMk/>
            <pc:sldMk cId="2066531411" sldId="256"/>
            <ac:spMk id="3" creationId="{2F3A3E32-6D5D-10F1-D6C8-B31704C2CDEC}"/>
          </ac:spMkLst>
        </pc:spChg>
        <pc:spChg chg="mod">
          <ac:chgData name="Amir Mehrara Molan" userId="4903a4c3-9507-4756-a315-692cedb97f27" providerId="ADAL" clId="{E251446B-73AD-49D8-BC58-6EDE7252742D}" dt="2024-01-24T15:16:03.287" v="77" actId="1076"/>
          <ac:spMkLst>
            <pc:docMk/>
            <pc:sldMk cId="2066531411" sldId="256"/>
            <ac:spMk id="4" creationId="{4117234D-86D5-4862-F434-CE1AD78045D4}"/>
          </ac:spMkLst>
        </pc:spChg>
        <pc:spChg chg="mod">
          <ac:chgData name="Amir Mehrara Molan" userId="4903a4c3-9507-4756-a315-692cedb97f27" providerId="ADAL" clId="{E251446B-73AD-49D8-BC58-6EDE7252742D}" dt="2024-01-19T15:46:58.591" v="20" actId="1076"/>
          <ac:spMkLst>
            <pc:docMk/>
            <pc:sldMk cId="2066531411" sldId="256"/>
            <ac:spMk id="10" creationId="{DB786F75-ECA5-D592-4EE6-549A476C3F5F}"/>
          </ac:spMkLst>
        </pc:spChg>
        <pc:spChg chg="mod">
          <ac:chgData name="Amir Mehrara Molan" userId="4903a4c3-9507-4756-a315-692cedb97f27" providerId="ADAL" clId="{E251446B-73AD-49D8-BC58-6EDE7252742D}" dt="2024-01-24T15:15:55.573" v="76" actId="1076"/>
          <ac:spMkLst>
            <pc:docMk/>
            <pc:sldMk cId="2066531411" sldId="256"/>
            <ac:spMk id="11" creationId="{D0FB6059-C99A-E861-2D4F-223B3BE8EF2D}"/>
          </ac:spMkLst>
        </pc:spChg>
        <pc:spChg chg="mod">
          <ac:chgData name="Amir Mehrara Molan" userId="4903a4c3-9507-4756-a315-692cedb97f27" providerId="ADAL" clId="{E251446B-73AD-49D8-BC58-6EDE7252742D}" dt="2024-01-19T15:46:50.844" v="18" actId="20577"/>
          <ac:spMkLst>
            <pc:docMk/>
            <pc:sldMk cId="2066531411" sldId="256"/>
            <ac:spMk id="12" creationId="{D92B2BAD-D49C-70F5-FC28-AD4661093240}"/>
          </ac:spMkLst>
        </pc:spChg>
        <pc:spChg chg="mod">
          <ac:chgData name="Amir Mehrara Molan" userId="4903a4c3-9507-4756-a315-692cedb97f27" providerId="ADAL" clId="{E251446B-73AD-49D8-BC58-6EDE7252742D}" dt="2024-01-19T15:50:16.326" v="36" actId="1076"/>
          <ac:spMkLst>
            <pc:docMk/>
            <pc:sldMk cId="2066531411" sldId="256"/>
            <ac:spMk id="17" creationId="{856C0B10-8C7D-39B2-84A3-D60E8AFAE867}"/>
          </ac:spMkLst>
        </pc:spChg>
        <pc:spChg chg="mod">
          <ac:chgData name="Amir Mehrara Molan" userId="4903a4c3-9507-4756-a315-692cedb97f27" providerId="ADAL" clId="{E251446B-73AD-49D8-BC58-6EDE7252742D}" dt="2024-01-19T15:46:03.753" v="7" actId="20577"/>
          <ac:spMkLst>
            <pc:docMk/>
            <pc:sldMk cId="2066531411" sldId="256"/>
            <ac:spMk id="18" creationId="{BAB29475-856B-2928-66C5-1994BA452337}"/>
          </ac:spMkLst>
        </pc:spChg>
        <pc:spChg chg="del mod">
          <ac:chgData name="Amir Mehrara Molan" userId="4903a4c3-9507-4756-a315-692cedb97f27" providerId="ADAL" clId="{E251446B-73AD-49D8-BC58-6EDE7252742D}" dt="2024-01-24T15:14:33.389" v="62" actId="478"/>
          <ac:spMkLst>
            <pc:docMk/>
            <pc:sldMk cId="2066531411" sldId="256"/>
            <ac:spMk id="19" creationId="{8BEE2650-3469-4200-EB8D-2DF5580DB7E6}"/>
          </ac:spMkLst>
        </pc:spChg>
        <pc:spChg chg="mod">
          <ac:chgData name="Amir Mehrara Molan" userId="4903a4c3-9507-4756-a315-692cedb97f27" providerId="ADAL" clId="{E251446B-73AD-49D8-BC58-6EDE7252742D}" dt="2024-01-19T15:46:17.542" v="11" actId="20577"/>
          <ac:spMkLst>
            <pc:docMk/>
            <pc:sldMk cId="2066531411" sldId="256"/>
            <ac:spMk id="22" creationId="{5147D618-3936-B652-E6F1-CF17A8CAB728}"/>
          </ac:spMkLst>
        </pc:spChg>
        <pc:spChg chg="mod">
          <ac:chgData name="Amir Mehrara Molan" userId="4903a4c3-9507-4756-a315-692cedb97f27" providerId="ADAL" clId="{E251446B-73AD-49D8-BC58-6EDE7252742D}" dt="2024-01-24T15:16:06.922" v="78" actId="1076"/>
          <ac:spMkLst>
            <pc:docMk/>
            <pc:sldMk cId="2066531411" sldId="256"/>
            <ac:spMk id="23" creationId="{3B104089-A9B4-DBA5-9013-EA2166E363AE}"/>
          </ac:spMkLst>
        </pc:spChg>
        <pc:spChg chg="mod">
          <ac:chgData name="Amir Mehrara Molan" userId="4903a4c3-9507-4756-a315-692cedb97f27" providerId="ADAL" clId="{E251446B-73AD-49D8-BC58-6EDE7252742D}" dt="2024-01-24T15:15:46.910" v="74" actId="1076"/>
          <ac:spMkLst>
            <pc:docMk/>
            <pc:sldMk cId="2066531411" sldId="256"/>
            <ac:spMk id="24" creationId="{A2872B71-9A24-E0FB-2602-44B6C8FBCFD6}"/>
          </ac:spMkLst>
        </pc:spChg>
        <pc:spChg chg="mod">
          <ac:chgData name="Amir Mehrara Molan" userId="4903a4c3-9507-4756-a315-692cedb97f27" providerId="ADAL" clId="{E251446B-73AD-49D8-BC58-6EDE7252742D}" dt="2024-01-19T15:47:11.584" v="22" actId="1076"/>
          <ac:spMkLst>
            <pc:docMk/>
            <pc:sldMk cId="2066531411" sldId="256"/>
            <ac:spMk id="25" creationId="{CB094F3E-BE08-3F2A-881B-F12899CD32EC}"/>
          </ac:spMkLst>
        </pc:spChg>
        <pc:spChg chg="mod">
          <ac:chgData name="Amir Mehrara Molan" userId="4903a4c3-9507-4756-a315-692cedb97f27" providerId="ADAL" clId="{E251446B-73AD-49D8-BC58-6EDE7252742D}" dt="2024-01-19T15:47:15.252" v="23" actId="1076"/>
          <ac:spMkLst>
            <pc:docMk/>
            <pc:sldMk cId="2066531411" sldId="256"/>
            <ac:spMk id="26" creationId="{A39DB65F-E9D6-BB07-FF25-B09C2710FEF0}"/>
          </ac:spMkLst>
        </pc:spChg>
        <pc:spChg chg="mod">
          <ac:chgData name="Amir Mehrara Molan" userId="4903a4c3-9507-4756-a315-692cedb97f27" providerId="ADAL" clId="{E251446B-73AD-49D8-BC58-6EDE7252742D}" dt="2024-01-19T15:47:34.629" v="27" actId="20577"/>
          <ac:spMkLst>
            <pc:docMk/>
            <pc:sldMk cId="2066531411" sldId="256"/>
            <ac:spMk id="31" creationId="{752846E9-9E06-95D4-C92C-03556604961C}"/>
          </ac:spMkLst>
        </pc:spChg>
        <pc:spChg chg="mod">
          <ac:chgData name="Amir Mehrara Molan" userId="4903a4c3-9507-4756-a315-692cedb97f27" providerId="ADAL" clId="{E251446B-73AD-49D8-BC58-6EDE7252742D}" dt="2024-01-19T15:47:31.379" v="25" actId="20577"/>
          <ac:spMkLst>
            <pc:docMk/>
            <pc:sldMk cId="2066531411" sldId="256"/>
            <ac:spMk id="32" creationId="{8EB38A8F-9EAF-9F80-1E82-76A017AA5E9E}"/>
          </ac:spMkLst>
        </pc:spChg>
        <pc:spChg chg="add mod">
          <ac:chgData name="Amir Mehrara Molan" userId="4903a4c3-9507-4756-a315-692cedb97f27" providerId="ADAL" clId="{E251446B-73AD-49D8-BC58-6EDE7252742D}" dt="2024-01-24T15:15:17.933" v="65" actId="1076"/>
          <ac:spMkLst>
            <pc:docMk/>
            <pc:sldMk cId="2066531411" sldId="256"/>
            <ac:spMk id="37" creationId="{19FB4891-98B5-F8B4-6FB3-B2C4F7A90E1B}"/>
          </ac:spMkLst>
        </pc:spChg>
        <pc:spChg chg="add del mod">
          <ac:chgData name="Amir Mehrara Molan" userId="4903a4c3-9507-4756-a315-692cedb97f27" providerId="ADAL" clId="{E251446B-73AD-49D8-BC58-6EDE7252742D}" dt="2024-01-19T17:08:52.390" v="38" actId="478"/>
          <ac:spMkLst>
            <pc:docMk/>
            <pc:sldMk cId="2066531411" sldId="256"/>
            <ac:spMk id="37" creationId="{7A4EF80A-3364-17C6-537C-29DA194F5D3F}"/>
          </ac:spMkLst>
        </pc:spChg>
        <pc:spChg chg="add del mod">
          <ac:chgData name="Amir Mehrara Molan" userId="4903a4c3-9507-4756-a315-692cedb97f27" providerId="ADAL" clId="{E251446B-73AD-49D8-BC58-6EDE7252742D}" dt="2024-01-24T15:14:37.283" v="63" actId="478"/>
          <ac:spMkLst>
            <pc:docMk/>
            <pc:sldMk cId="2066531411" sldId="256"/>
            <ac:spMk id="38" creationId="{F3491402-122C-13FC-7BAC-D9EF687B9532}"/>
          </ac:spMkLst>
        </pc:spChg>
        <pc:spChg chg="add mod">
          <ac:chgData name="Amir Mehrara Molan" userId="4903a4c3-9507-4756-a315-692cedb97f27" providerId="ADAL" clId="{E251446B-73AD-49D8-BC58-6EDE7252742D}" dt="2024-01-24T15:15:24.850" v="67" actId="1076"/>
          <ac:spMkLst>
            <pc:docMk/>
            <pc:sldMk cId="2066531411" sldId="256"/>
            <ac:spMk id="39" creationId="{AB28EC26-39A7-1B09-54F7-F0494FBA3A81}"/>
          </ac:spMkLst>
        </pc:spChg>
        <pc:spChg chg="add mod">
          <ac:chgData name="Amir Mehrara Molan" userId="4903a4c3-9507-4756-a315-692cedb97f27" providerId="ADAL" clId="{E251446B-73AD-49D8-BC58-6EDE7252742D}" dt="2024-01-24T15:15:50.677" v="75" actId="1076"/>
          <ac:spMkLst>
            <pc:docMk/>
            <pc:sldMk cId="2066531411" sldId="256"/>
            <ac:spMk id="40" creationId="{7657EDA0-6358-3000-A897-1A01744A988B}"/>
          </ac:spMkLst>
        </pc:spChg>
        <pc:graphicFrameChg chg="mod modGraphic">
          <ac:chgData name="Amir Mehrara Molan" userId="4903a4c3-9507-4756-a315-692cedb97f27" providerId="ADAL" clId="{E251446B-73AD-49D8-BC58-6EDE7252742D}" dt="2024-01-19T15:47:06.666" v="21" actId="1076"/>
          <ac:graphicFrameMkLst>
            <pc:docMk/>
            <pc:sldMk cId="2066531411" sldId="256"/>
            <ac:graphicFrameMk id="16" creationId="{3F74E93E-3B9C-F935-C02C-A31C5626F4FE}"/>
          </ac:graphicFrameMkLst>
        </pc:graphicFrameChg>
      </pc:sldChg>
      <pc:sldChg chg="modSp mod">
        <pc:chgData name="Amir Mehrara Molan" userId="4903a4c3-9507-4756-a315-692cedb97f27" providerId="ADAL" clId="{E251446B-73AD-49D8-BC58-6EDE7252742D}" dt="2024-01-24T01:25:24.887" v="61" actId="1076"/>
        <pc:sldMkLst>
          <pc:docMk/>
          <pc:sldMk cId="2419602455" sldId="260"/>
        </pc:sldMkLst>
        <pc:spChg chg="mod">
          <ac:chgData name="Amir Mehrara Molan" userId="4903a4c3-9507-4756-a315-692cedb97f27" providerId="ADAL" clId="{E251446B-73AD-49D8-BC58-6EDE7252742D}" dt="2024-01-24T01:24:36.805" v="57" actId="20577"/>
          <ac:spMkLst>
            <pc:docMk/>
            <pc:sldMk cId="2419602455" sldId="260"/>
            <ac:spMk id="19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1-24T01:24:23.706" v="53" actId="20577"/>
          <ac:spMkLst>
            <pc:docMk/>
            <pc:sldMk cId="2419602455" sldId="260"/>
            <ac:spMk id="20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1-24T01:24:00.900" v="48" actId="20577"/>
          <ac:spMkLst>
            <pc:docMk/>
            <pc:sldMk cId="2419602455" sldId="260"/>
            <ac:spMk id="22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1-24T01:23:26.993" v="42" actId="20577"/>
          <ac:spMkLst>
            <pc:docMk/>
            <pc:sldMk cId="2419602455" sldId="260"/>
            <ac:spMk id="24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1-24T01:23:23.936" v="40" actId="20577"/>
          <ac:spMkLst>
            <pc:docMk/>
            <pc:sldMk cId="2419602455" sldId="260"/>
            <ac:spMk id="26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1-24T01:25:24.887" v="61" actId="1076"/>
          <ac:spMkLst>
            <pc:docMk/>
            <pc:sldMk cId="2419602455" sldId="260"/>
            <ac:spMk id="31" creationId="{25ADDD3F-5B3E-2A7B-AA75-0EC33537BE62}"/>
          </ac:spMkLst>
        </pc:spChg>
        <pc:spChg chg="mod">
          <ac:chgData name="Amir Mehrara Molan" userId="4903a4c3-9507-4756-a315-692cedb97f27" providerId="ADAL" clId="{E251446B-73AD-49D8-BC58-6EDE7252742D}" dt="2024-01-24T01:25:21.017" v="60" actId="1076"/>
          <ac:spMkLst>
            <pc:docMk/>
            <pc:sldMk cId="2419602455" sldId="260"/>
            <ac:spMk id="32" creationId="{D4E126C4-252D-34E6-B95F-78FD6073FE39}"/>
          </ac:spMkLst>
        </pc:spChg>
        <pc:spChg chg="mod">
          <ac:chgData name="Amir Mehrara Molan" userId="4903a4c3-9507-4756-a315-692cedb97f27" providerId="ADAL" clId="{E251446B-73AD-49D8-BC58-6EDE7252742D}" dt="2024-01-24T01:24:09.606" v="50" actId="1076"/>
          <ac:spMkLst>
            <pc:docMk/>
            <pc:sldMk cId="2419602455" sldId="260"/>
            <ac:spMk id="36" creationId="{B6D7822A-65CD-1B9E-E872-99663A1DA8F5}"/>
          </ac:spMkLst>
        </pc:spChg>
        <pc:spChg chg="mod">
          <ac:chgData name="Amir Mehrara Molan" userId="4903a4c3-9507-4756-a315-692cedb97f27" providerId="ADAL" clId="{E251446B-73AD-49D8-BC58-6EDE7252742D}" dt="2024-01-24T01:25:12.666" v="59" actId="1076"/>
          <ac:spMkLst>
            <pc:docMk/>
            <pc:sldMk cId="2419602455" sldId="260"/>
            <ac:spMk id="52" creationId="{3B1C4A69-DB32-85B8-1BA2-7E743D1F178A}"/>
          </ac:spMkLst>
        </pc:spChg>
        <pc:spChg chg="mod">
          <ac:chgData name="Amir Mehrara Molan" userId="4903a4c3-9507-4756-a315-692cedb97f27" providerId="ADAL" clId="{E251446B-73AD-49D8-BC58-6EDE7252742D}" dt="2024-01-24T01:25:08.773" v="58" actId="1076"/>
          <ac:spMkLst>
            <pc:docMk/>
            <pc:sldMk cId="2419602455" sldId="260"/>
            <ac:spMk id="56" creationId="{B6D7822A-65CD-1B9E-E872-99663A1DA8F5}"/>
          </ac:spMkLst>
        </pc:spChg>
        <pc:spChg chg="mod">
          <ac:chgData name="Amir Mehrara Molan" userId="4903a4c3-9507-4756-a315-692cedb97f27" providerId="ADAL" clId="{E251446B-73AD-49D8-BC58-6EDE7252742D}" dt="2024-01-24T01:24:29.227" v="54" actId="1076"/>
          <ac:spMkLst>
            <pc:docMk/>
            <pc:sldMk cId="2419602455" sldId="260"/>
            <ac:spMk id="64" creationId="{D4E126C4-252D-34E6-B95F-78FD6073FE39}"/>
          </ac:spMkLst>
        </pc:spChg>
      </pc:sldChg>
      <pc:sldChg chg="modSp mod">
        <pc:chgData name="Amir Mehrara Molan" userId="4903a4c3-9507-4756-a315-692cedb97f27" providerId="ADAL" clId="{E251446B-73AD-49D8-BC58-6EDE7252742D}" dt="2024-02-03T15:29:44.135" v="88" actId="207"/>
        <pc:sldMkLst>
          <pc:docMk/>
          <pc:sldMk cId="1100396115" sldId="263"/>
        </pc:sldMkLst>
        <pc:spChg chg="mod">
          <ac:chgData name="Amir Mehrara Molan" userId="4903a4c3-9507-4756-a315-692cedb97f27" providerId="ADAL" clId="{E251446B-73AD-49D8-BC58-6EDE7252742D}" dt="2024-02-03T15:29:44.135" v="88" actId="207"/>
          <ac:spMkLst>
            <pc:docMk/>
            <pc:sldMk cId="1100396115" sldId="263"/>
            <ac:spMk id="12" creationId="{F583548F-3571-E83A-647C-F8631CDEEEDE}"/>
          </ac:spMkLst>
        </pc:spChg>
      </pc:sldChg>
      <pc:sldChg chg="modSp mod">
        <pc:chgData name="Amir Mehrara Molan" userId="4903a4c3-9507-4756-a315-692cedb97f27" providerId="ADAL" clId="{E251446B-73AD-49D8-BC58-6EDE7252742D}" dt="2024-02-03T15:42:09.128" v="117" actId="1076"/>
        <pc:sldMkLst>
          <pc:docMk/>
          <pc:sldMk cId="2560363634" sldId="266"/>
        </pc:sldMkLst>
        <pc:spChg chg="mod">
          <ac:chgData name="Amir Mehrara Molan" userId="4903a4c3-9507-4756-a315-692cedb97f27" providerId="ADAL" clId="{E251446B-73AD-49D8-BC58-6EDE7252742D}" dt="2024-02-03T15:40:56" v="96" actId="1076"/>
          <ac:spMkLst>
            <pc:docMk/>
            <pc:sldMk cId="2560363634" sldId="266"/>
            <ac:spMk id="15" creationId="{29F863C2-BF8C-E066-4E8E-8C3AA7B97571}"/>
          </ac:spMkLst>
        </pc:spChg>
        <pc:spChg chg="mod">
          <ac:chgData name="Amir Mehrara Molan" userId="4903a4c3-9507-4756-a315-692cedb97f27" providerId="ADAL" clId="{E251446B-73AD-49D8-BC58-6EDE7252742D}" dt="2024-02-03T15:40:43.421" v="94" actId="20577"/>
          <ac:spMkLst>
            <pc:docMk/>
            <pc:sldMk cId="2560363634" sldId="266"/>
            <ac:spMk id="16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2-03T15:40:34.021" v="91" actId="20577"/>
          <ac:spMkLst>
            <pc:docMk/>
            <pc:sldMk cId="2560363634" sldId="266"/>
            <ac:spMk id="17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2-03T15:42:01.830" v="114" actId="20577"/>
          <ac:spMkLst>
            <pc:docMk/>
            <pc:sldMk cId="2560363634" sldId="266"/>
            <ac:spMk id="24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2-03T15:42:09.128" v="117" actId="1076"/>
          <ac:spMkLst>
            <pc:docMk/>
            <pc:sldMk cId="2560363634" sldId="266"/>
            <ac:spMk id="25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2-03T15:41:57.142" v="112" actId="1076"/>
          <ac:spMkLst>
            <pc:docMk/>
            <pc:sldMk cId="2560363634" sldId="266"/>
            <ac:spMk id="28" creationId="{AA0471AC-1D11-7CD7-9F52-4640CC3FFD4C}"/>
          </ac:spMkLst>
        </pc:spChg>
        <pc:spChg chg="mod">
          <ac:chgData name="Amir Mehrara Molan" userId="4903a4c3-9507-4756-a315-692cedb97f27" providerId="ADAL" clId="{E251446B-73AD-49D8-BC58-6EDE7252742D}" dt="2024-02-03T15:41:05.466" v="100" actId="20577"/>
          <ac:spMkLst>
            <pc:docMk/>
            <pc:sldMk cId="2560363634" sldId="266"/>
            <ac:spMk id="31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2-03T15:41:41.545" v="109" actId="1076"/>
          <ac:spMkLst>
            <pc:docMk/>
            <pc:sldMk cId="2560363634" sldId="266"/>
            <ac:spMk id="32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2-03T15:41:08.623" v="102" actId="20577"/>
          <ac:spMkLst>
            <pc:docMk/>
            <pc:sldMk cId="2560363634" sldId="266"/>
            <ac:spMk id="33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2-03T15:41:49.129" v="111" actId="20577"/>
          <ac:spMkLst>
            <pc:docMk/>
            <pc:sldMk cId="2560363634" sldId="266"/>
            <ac:spMk id="35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2-03T15:41:34.818" v="108" actId="20577"/>
          <ac:spMkLst>
            <pc:docMk/>
            <pc:sldMk cId="2560363634" sldId="266"/>
            <ac:spMk id="36" creationId="{9A76196A-F6F2-F6DA-7B66-8A9A9B8B29F8}"/>
          </ac:spMkLst>
        </pc:spChg>
        <pc:spChg chg="mod">
          <ac:chgData name="Amir Mehrara Molan" userId="4903a4c3-9507-4756-a315-692cedb97f27" providerId="ADAL" clId="{E251446B-73AD-49D8-BC58-6EDE7252742D}" dt="2024-02-03T15:41:19.911" v="104" actId="1076"/>
          <ac:spMkLst>
            <pc:docMk/>
            <pc:sldMk cId="2560363634" sldId="266"/>
            <ac:spMk id="46" creationId="{B6D7822A-65CD-1B9E-E872-99663A1DA8F5}"/>
          </ac:spMkLst>
        </pc:spChg>
        <pc:spChg chg="mod">
          <ac:chgData name="Amir Mehrara Molan" userId="4903a4c3-9507-4756-a315-692cedb97f27" providerId="ADAL" clId="{E251446B-73AD-49D8-BC58-6EDE7252742D}" dt="2024-02-03T15:41:15.385" v="103" actId="1076"/>
          <ac:spMkLst>
            <pc:docMk/>
            <pc:sldMk cId="2560363634" sldId="266"/>
            <ac:spMk id="57" creationId="{B57ED97D-BB7E-2628-30B7-309CE505535A}"/>
          </ac:spMkLst>
        </pc:spChg>
        <pc:grpChg chg="mod">
          <ac:chgData name="Amir Mehrara Molan" userId="4903a4c3-9507-4756-a315-692cedb97f27" providerId="ADAL" clId="{E251446B-73AD-49D8-BC58-6EDE7252742D}" dt="2024-02-03T15:40:51.155" v="95" actId="1076"/>
          <ac:grpSpMkLst>
            <pc:docMk/>
            <pc:sldMk cId="2560363634" sldId="266"/>
            <ac:grpSpMk id="18" creationId="{00000000-0000-0000-0000-000000000000}"/>
          </ac:grpSpMkLst>
        </pc:grpChg>
      </pc:sldChg>
      <pc:sldChg chg="addSp delSp modSp add mod">
        <pc:chgData name="Amir Mehrara Molan" userId="4903a4c3-9507-4756-a315-692cedb97f27" providerId="ADAL" clId="{E251446B-73AD-49D8-BC58-6EDE7252742D}" dt="2024-01-24T23:55:45.493" v="87" actId="1076"/>
        <pc:sldMkLst>
          <pc:docMk/>
          <pc:sldMk cId="3164355536" sldId="273"/>
        </pc:sldMkLst>
        <pc:spChg chg="mod">
          <ac:chgData name="Amir Mehrara Molan" userId="4903a4c3-9507-4756-a315-692cedb97f27" providerId="ADAL" clId="{E251446B-73AD-49D8-BC58-6EDE7252742D}" dt="2024-01-24T23:55:36.333" v="85" actId="1076"/>
          <ac:spMkLst>
            <pc:docMk/>
            <pc:sldMk cId="3164355536" sldId="273"/>
            <ac:spMk id="17" creationId="{856C0B10-8C7D-39B2-84A3-D60E8AFAE867}"/>
          </ac:spMkLst>
        </pc:spChg>
        <pc:spChg chg="add mod">
          <ac:chgData name="Amir Mehrara Molan" userId="4903a4c3-9507-4756-a315-692cedb97f27" providerId="ADAL" clId="{E251446B-73AD-49D8-BC58-6EDE7252742D}" dt="2024-01-24T23:45:29.379" v="84" actId="1076"/>
          <ac:spMkLst>
            <pc:docMk/>
            <pc:sldMk cId="3164355536" sldId="273"/>
            <ac:spMk id="19" creationId="{6B069574-4BF5-FAFB-9564-B4FFDCA372DB}"/>
          </ac:spMkLst>
        </pc:spChg>
        <pc:spChg chg="del">
          <ac:chgData name="Amir Mehrara Molan" userId="4903a4c3-9507-4756-a315-692cedb97f27" providerId="ADAL" clId="{E251446B-73AD-49D8-BC58-6EDE7252742D}" dt="2024-01-24T23:45:13.618" v="81" actId="478"/>
          <ac:spMkLst>
            <pc:docMk/>
            <pc:sldMk cId="3164355536" sldId="273"/>
            <ac:spMk id="20" creationId="{EFBE6B6D-CA90-4E29-51CB-EA049D544644}"/>
          </ac:spMkLst>
        </pc:spChg>
        <pc:spChg chg="mod">
          <ac:chgData name="Amir Mehrara Molan" userId="4903a4c3-9507-4756-a315-692cedb97f27" providerId="ADAL" clId="{E251446B-73AD-49D8-BC58-6EDE7252742D}" dt="2024-01-24T23:45:17.551" v="82" actId="1076"/>
          <ac:spMkLst>
            <pc:docMk/>
            <pc:sldMk cId="3164355536" sldId="273"/>
            <ac:spMk id="21" creationId="{B7089378-097D-8F29-F049-24AFBFAA8FBC}"/>
          </ac:spMkLst>
        </pc:spChg>
        <pc:spChg chg="add mod">
          <ac:chgData name="Amir Mehrara Molan" userId="4903a4c3-9507-4756-a315-692cedb97f27" providerId="ADAL" clId="{E251446B-73AD-49D8-BC58-6EDE7252742D}" dt="2024-01-24T23:55:45.493" v="87" actId="1076"/>
          <ac:spMkLst>
            <pc:docMk/>
            <pc:sldMk cId="3164355536" sldId="273"/>
            <ac:spMk id="38" creationId="{479B4880-EF7C-949A-5D87-DAC55F479205}"/>
          </ac:spMkLst>
        </pc:spChg>
      </pc:sldChg>
      <pc:sldChg chg="addSp delSp modSp add mod">
        <pc:chgData name="Amir Mehrara Molan" userId="4903a4c3-9507-4756-a315-692cedb97f27" providerId="ADAL" clId="{E251446B-73AD-49D8-BC58-6EDE7252742D}" dt="2024-06-03T08:01:11.813" v="134" actId="478"/>
        <pc:sldMkLst>
          <pc:docMk/>
          <pc:sldMk cId="2481228277" sldId="274"/>
        </pc:sldMkLst>
        <pc:spChg chg="add del mod">
          <ac:chgData name="Amir Mehrara Molan" userId="4903a4c3-9507-4756-a315-692cedb97f27" providerId="ADAL" clId="{E251446B-73AD-49D8-BC58-6EDE7252742D}" dt="2024-06-03T08:01:11.813" v="134" actId="478"/>
          <ac:spMkLst>
            <pc:docMk/>
            <pc:sldMk cId="2481228277" sldId="274"/>
            <ac:spMk id="7" creationId="{FD116169-DDD4-F851-2F00-2BA3AC5C0F74}"/>
          </ac:spMkLst>
        </pc:spChg>
        <pc:spChg chg="add mod">
          <ac:chgData name="Amir Mehrara Molan" userId="4903a4c3-9507-4756-a315-692cedb97f27" providerId="ADAL" clId="{E251446B-73AD-49D8-BC58-6EDE7252742D}" dt="2024-06-03T08:01:09.439" v="133" actId="1076"/>
          <ac:spMkLst>
            <pc:docMk/>
            <pc:sldMk cId="2481228277" sldId="274"/>
            <ac:spMk id="10" creationId="{CCECB482-524A-4AF0-5F4D-58985FB81163}"/>
          </ac:spMkLst>
        </pc:spChg>
        <pc:spChg chg="add mod">
          <ac:chgData name="Amir Mehrara Molan" userId="4903a4c3-9507-4756-a315-692cedb97f27" providerId="ADAL" clId="{E251446B-73AD-49D8-BC58-6EDE7252742D}" dt="2024-06-03T08:01:03.908" v="132" actId="1076"/>
          <ac:spMkLst>
            <pc:docMk/>
            <pc:sldMk cId="2481228277" sldId="274"/>
            <ac:spMk id="21" creationId="{99C0C3B3-5409-D966-080A-0272871E864C}"/>
          </ac:spMkLst>
        </pc:spChg>
        <pc:spChg chg="mod">
          <ac:chgData name="Amir Mehrara Molan" userId="4903a4c3-9507-4756-a315-692cedb97f27" providerId="ADAL" clId="{E251446B-73AD-49D8-BC58-6EDE7252742D}" dt="2024-06-03T08:00:46.467" v="127" actId="1076"/>
          <ac:spMkLst>
            <pc:docMk/>
            <pc:sldMk cId="2481228277" sldId="274"/>
            <ac:spMk id="38" creationId="{25ADDD3F-5B3E-2A7B-AA75-0EC33537BE62}"/>
          </ac:spMkLst>
        </pc:spChg>
        <pc:spChg chg="mod">
          <ac:chgData name="Amir Mehrara Molan" userId="4903a4c3-9507-4756-a315-692cedb97f27" providerId="ADAL" clId="{E251446B-73AD-49D8-BC58-6EDE7252742D}" dt="2024-06-02T10:01:32.420" v="121" actId="1076"/>
          <ac:spMkLst>
            <pc:docMk/>
            <pc:sldMk cId="2481228277" sldId="274"/>
            <ac:spMk id="43" creationId="{3B1C4A69-DB32-85B8-1BA2-7E743D1F178A}"/>
          </ac:spMkLst>
        </pc:spChg>
        <pc:spChg chg="mod">
          <ac:chgData name="Amir Mehrara Molan" userId="4903a4c3-9507-4756-a315-692cedb97f27" providerId="ADAL" clId="{E251446B-73AD-49D8-BC58-6EDE7252742D}" dt="2024-06-03T08:00:35.729" v="126" actId="1076"/>
          <ac:spMkLst>
            <pc:docMk/>
            <pc:sldMk cId="2481228277" sldId="274"/>
            <ac:spMk id="47" creationId="{B6D7822A-65CD-1B9E-E872-99663A1DA8F5}"/>
          </ac:spMkLst>
        </pc:spChg>
        <pc:spChg chg="del mod">
          <ac:chgData name="Amir Mehrara Molan" userId="4903a4c3-9507-4756-a315-692cedb97f27" providerId="ADAL" clId="{E251446B-73AD-49D8-BC58-6EDE7252742D}" dt="2024-06-02T10:01:53.925" v="125" actId="478"/>
          <ac:spMkLst>
            <pc:docMk/>
            <pc:sldMk cId="2481228277" sldId="274"/>
            <ac:spMk id="57" creationId="{B57ED97D-BB7E-2628-30B7-309CE505535A}"/>
          </ac:spMkLst>
        </pc:spChg>
      </pc:sldChg>
    </pc:docChg>
  </pc:docChgLst>
  <pc:docChgLst>
    <pc:chgData name="Amir Mehrara Molan" userId="4903a4c3-9507-4756-a315-692cedb97f27" providerId="ADAL" clId="{E164B718-30D7-46B7-89C8-574EAFDC3194}"/>
    <pc:docChg chg="modSld">
      <pc:chgData name="Amir Mehrara Molan" userId="4903a4c3-9507-4756-a315-692cedb97f27" providerId="ADAL" clId="{E164B718-30D7-46B7-89C8-574EAFDC3194}" dt="2023-11-20T15:45:30.992" v="23" actId="20577"/>
      <pc:docMkLst>
        <pc:docMk/>
      </pc:docMkLst>
      <pc:sldChg chg="modSp mod">
        <pc:chgData name="Amir Mehrara Molan" userId="4903a4c3-9507-4756-a315-692cedb97f27" providerId="ADAL" clId="{E164B718-30D7-46B7-89C8-574EAFDC3194}" dt="2023-11-20T15:45:30.992" v="23" actId="20577"/>
        <pc:sldMkLst>
          <pc:docMk/>
          <pc:sldMk cId="725877697" sldId="259"/>
        </pc:sldMkLst>
        <pc:spChg chg="mod">
          <ac:chgData name="Amir Mehrara Molan" userId="4903a4c3-9507-4756-a315-692cedb97f27" providerId="ADAL" clId="{E164B718-30D7-46B7-89C8-574EAFDC3194}" dt="2023-11-20T15:45:21.456" v="17" actId="20577"/>
          <ac:spMkLst>
            <pc:docMk/>
            <pc:sldMk cId="725877697" sldId="259"/>
            <ac:spMk id="26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5:24.364" v="19" actId="20577"/>
          <ac:spMkLst>
            <pc:docMk/>
            <pc:sldMk cId="725877697" sldId="259"/>
            <ac:spMk id="27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5:28.411" v="21" actId="20577"/>
          <ac:spMkLst>
            <pc:docMk/>
            <pc:sldMk cId="725877697" sldId="259"/>
            <ac:spMk id="28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5:30.992" v="23" actId="20577"/>
          <ac:spMkLst>
            <pc:docMk/>
            <pc:sldMk cId="725877697" sldId="259"/>
            <ac:spMk id="29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0:34.453" v="5" actId="20577"/>
          <ac:spMkLst>
            <pc:docMk/>
            <pc:sldMk cId="725877697" sldId="259"/>
            <ac:spMk id="30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0:26.689" v="1" actId="20577"/>
          <ac:spMkLst>
            <pc:docMk/>
            <pc:sldMk cId="725877697" sldId="259"/>
            <ac:spMk id="31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0:39.181" v="7" actId="20577"/>
          <ac:spMkLst>
            <pc:docMk/>
            <pc:sldMk cId="725877697" sldId="259"/>
            <ac:spMk id="36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0:31.116" v="3" actId="20577"/>
          <ac:spMkLst>
            <pc:docMk/>
            <pc:sldMk cId="725877697" sldId="259"/>
            <ac:spMk id="37" creationId="{9A76196A-F6F2-F6DA-7B66-8A9A9B8B29F8}"/>
          </ac:spMkLst>
        </pc:spChg>
      </pc:sldChg>
      <pc:sldChg chg="modSp mod">
        <pc:chgData name="Amir Mehrara Molan" userId="4903a4c3-9507-4756-a315-692cedb97f27" providerId="ADAL" clId="{E164B718-30D7-46B7-89C8-574EAFDC3194}" dt="2023-11-20T15:40:54.192" v="15" actId="20577"/>
        <pc:sldMkLst>
          <pc:docMk/>
          <pc:sldMk cId="2419602455" sldId="260"/>
        </pc:sldMkLst>
        <pc:spChg chg="mod">
          <ac:chgData name="Amir Mehrara Molan" userId="4903a4c3-9507-4756-a315-692cedb97f27" providerId="ADAL" clId="{E164B718-30D7-46B7-89C8-574EAFDC3194}" dt="2023-11-20T15:40:54.192" v="15" actId="20577"/>
          <ac:spMkLst>
            <pc:docMk/>
            <pc:sldMk cId="2419602455" sldId="260"/>
            <ac:spMk id="17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0:51.995" v="13" actId="20577"/>
          <ac:spMkLst>
            <pc:docMk/>
            <pc:sldMk cId="2419602455" sldId="260"/>
            <ac:spMk id="18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0:49.242" v="11" actId="20577"/>
          <ac:spMkLst>
            <pc:docMk/>
            <pc:sldMk cId="2419602455" sldId="260"/>
            <ac:spMk id="27" creationId="{9A76196A-F6F2-F6DA-7B66-8A9A9B8B29F8}"/>
          </ac:spMkLst>
        </pc:spChg>
        <pc:spChg chg="mod">
          <ac:chgData name="Amir Mehrara Molan" userId="4903a4c3-9507-4756-a315-692cedb97f27" providerId="ADAL" clId="{E164B718-30D7-46B7-89C8-574EAFDC3194}" dt="2023-11-20T15:40:47.002" v="9" actId="20577"/>
          <ac:spMkLst>
            <pc:docMk/>
            <pc:sldMk cId="2419602455" sldId="260"/>
            <ac:spMk id="28" creationId="{9A76196A-F6F2-F6DA-7B66-8A9A9B8B29F8}"/>
          </ac:spMkLst>
        </pc:spChg>
      </pc:sldChg>
    </pc:docChg>
  </pc:docChgLst>
  <pc:docChgLst>
    <pc:chgData name="Amir Mehrara Molan" userId="4903a4c3-9507-4756-a315-692cedb97f27" providerId="ADAL" clId="{C758B70D-8C52-4C48-937C-DA8FC945B3D3}"/>
    <pc:docChg chg="addSld delSld modSld">
      <pc:chgData name="Amir Mehrara Molan" userId="4903a4c3-9507-4756-a315-692cedb97f27" providerId="ADAL" clId="{C758B70D-8C52-4C48-937C-DA8FC945B3D3}" dt="2024-08-27T18:47:04.057" v="11" actId="47"/>
      <pc:docMkLst>
        <pc:docMk/>
      </pc:docMkLst>
      <pc:sldChg chg="del">
        <pc:chgData name="Amir Mehrara Molan" userId="4903a4c3-9507-4756-a315-692cedb97f27" providerId="ADAL" clId="{C758B70D-8C52-4C48-937C-DA8FC945B3D3}" dt="2024-08-27T18:43:36.906" v="0" actId="47"/>
        <pc:sldMkLst>
          <pc:docMk/>
          <pc:sldMk cId="2066531411" sldId="256"/>
        </pc:sldMkLst>
      </pc:sldChg>
      <pc:sldChg chg="del">
        <pc:chgData name="Amir Mehrara Molan" userId="4903a4c3-9507-4756-a315-692cedb97f27" providerId="ADAL" clId="{C758B70D-8C52-4C48-937C-DA8FC945B3D3}" dt="2024-08-27T18:43:45.342" v="1" actId="47"/>
        <pc:sldMkLst>
          <pc:docMk/>
          <pc:sldMk cId="1525309762" sldId="258"/>
        </pc:sldMkLst>
      </pc:sldChg>
      <pc:sldChg chg="modSp mod">
        <pc:chgData name="Amir Mehrara Molan" userId="4903a4c3-9507-4756-a315-692cedb97f27" providerId="ADAL" clId="{C758B70D-8C52-4C48-937C-DA8FC945B3D3}" dt="2024-08-27T18:44:43.541" v="3" actId="1076"/>
        <pc:sldMkLst>
          <pc:docMk/>
          <pc:sldMk cId="1100396115" sldId="263"/>
        </pc:sldMkLst>
        <pc:spChg chg="mod">
          <ac:chgData name="Amir Mehrara Molan" userId="4903a4c3-9507-4756-a315-692cedb97f27" providerId="ADAL" clId="{C758B70D-8C52-4C48-937C-DA8FC945B3D3}" dt="2024-08-27T18:44:43.541" v="3" actId="1076"/>
          <ac:spMkLst>
            <pc:docMk/>
            <pc:sldMk cId="1100396115" sldId="263"/>
            <ac:spMk id="7" creationId="{F583548F-3571-E83A-647C-F8631CDEEEDE}"/>
          </ac:spMkLst>
        </pc:spChg>
      </pc:sldChg>
      <pc:sldChg chg="del">
        <pc:chgData name="Amir Mehrara Molan" userId="4903a4c3-9507-4756-a315-692cedb97f27" providerId="ADAL" clId="{C758B70D-8C52-4C48-937C-DA8FC945B3D3}" dt="2024-08-27T18:45:28.975" v="6" actId="47"/>
        <pc:sldMkLst>
          <pc:docMk/>
          <pc:sldMk cId="2560363634" sldId="266"/>
        </pc:sldMkLst>
      </pc:sldChg>
      <pc:sldChg chg="del">
        <pc:chgData name="Amir Mehrara Molan" userId="4903a4c3-9507-4756-a315-692cedb97f27" providerId="ADAL" clId="{C758B70D-8C52-4C48-937C-DA8FC945B3D3}" dt="2024-08-27T18:43:53.176" v="2" actId="47"/>
        <pc:sldMkLst>
          <pc:docMk/>
          <pc:sldMk cId="217909768" sldId="270"/>
        </pc:sldMkLst>
      </pc:sldChg>
      <pc:sldChg chg="del">
        <pc:chgData name="Amir Mehrara Molan" userId="4903a4c3-9507-4756-a315-692cedb97f27" providerId="ADAL" clId="{C758B70D-8C52-4C48-937C-DA8FC945B3D3}" dt="2024-08-27T18:45:40.415" v="8" actId="47"/>
        <pc:sldMkLst>
          <pc:docMk/>
          <pc:sldMk cId="3455550163" sldId="272"/>
        </pc:sldMkLst>
      </pc:sldChg>
      <pc:sldChg chg="del">
        <pc:chgData name="Amir Mehrara Molan" userId="4903a4c3-9507-4756-a315-692cedb97f27" providerId="ADAL" clId="{C758B70D-8C52-4C48-937C-DA8FC945B3D3}" dt="2024-08-27T18:44:59.665" v="4" actId="47"/>
        <pc:sldMkLst>
          <pc:docMk/>
          <pc:sldMk cId="2070471403" sldId="275"/>
        </pc:sldMkLst>
      </pc:sldChg>
      <pc:sldChg chg="add del">
        <pc:chgData name="Amir Mehrara Molan" userId="4903a4c3-9507-4756-a315-692cedb97f27" providerId="ADAL" clId="{C758B70D-8C52-4C48-937C-DA8FC945B3D3}" dt="2024-08-27T18:47:04.057" v="11" actId="47"/>
        <pc:sldMkLst>
          <pc:docMk/>
          <pc:sldMk cId="2910331930" sldId="275"/>
        </pc:sldMkLst>
      </pc:sldChg>
      <pc:sldChg chg="del">
        <pc:chgData name="Amir Mehrara Molan" userId="4903a4c3-9507-4756-a315-692cedb97f27" providerId="ADAL" clId="{C758B70D-8C52-4C48-937C-DA8FC945B3D3}" dt="2024-08-27T18:45:12.253" v="5" actId="47"/>
        <pc:sldMkLst>
          <pc:docMk/>
          <pc:sldMk cId="1846469856" sldId="276"/>
        </pc:sldMkLst>
      </pc:sldChg>
      <pc:sldChg chg="add">
        <pc:chgData name="Amir Mehrara Molan" userId="4903a4c3-9507-4756-a315-692cedb97f27" providerId="ADAL" clId="{C758B70D-8C52-4C48-937C-DA8FC945B3D3}" dt="2024-08-27T18:46:52.097" v="10"/>
        <pc:sldMkLst>
          <pc:docMk/>
          <pc:sldMk cId="2657940707" sldId="276"/>
        </pc:sldMkLst>
      </pc:sldChg>
      <pc:sldChg chg="del">
        <pc:chgData name="Amir Mehrara Molan" userId="4903a4c3-9507-4756-a315-692cedb97f27" providerId="ADAL" clId="{C758B70D-8C52-4C48-937C-DA8FC945B3D3}" dt="2024-08-27T18:45:37.161" v="7" actId="47"/>
        <pc:sldMkLst>
          <pc:docMk/>
          <pc:sldMk cId="3297617429" sldId="277"/>
        </pc:sldMkLst>
      </pc:sldChg>
    </pc:docChg>
  </pc:docChgLst>
  <pc:docChgLst>
    <pc:chgData name="Amir Mehrara Molan" userId="4903a4c3-9507-4756-a315-692cedb97f27" providerId="ADAL" clId="{4E714BA2-55D5-4D36-BB17-0F500BFEFE93}"/>
    <pc:docChg chg="undo custSel addSld delSld modSld">
      <pc:chgData name="Amir Mehrara Molan" userId="4903a4c3-9507-4756-a315-692cedb97f27" providerId="ADAL" clId="{4E714BA2-55D5-4D36-BB17-0F500BFEFE93}" dt="2024-07-11T16:36:22.356" v="166" actId="1076"/>
      <pc:docMkLst>
        <pc:docMk/>
      </pc:docMkLst>
      <pc:sldChg chg="modSp mod">
        <pc:chgData name="Amir Mehrara Molan" userId="4903a4c3-9507-4756-a315-692cedb97f27" providerId="ADAL" clId="{4E714BA2-55D5-4D36-BB17-0F500BFEFE93}" dt="2024-07-08T16:32:48.972" v="34" actId="14100"/>
        <pc:sldMkLst>
          <pc:docMk/>
          <pc:sldMk cId="1100396115" sldId="263"/>
        </pc:sldMkLst>
        <pc:spChg chg="mod">
          <ac:chgData name="Amir Mehrara Molan" userId="4903a4c3-9507-4756-a315-692cedb97f27" providerId="ADAL" clId="{4E714BA2-55D5-4D36-BB17-0F500BFEFE93}" dt="2024-07-08T16:32:48.972" v="34" actId="14100"/>
          <ac:spMkLst>
            <pc:docMk/>
            <pc:sldMk cId="1100396115" sldId="263"/>
            <ac:spMk id="4" creationId="{6CA00E37-9AA5-2AEB-10AA-D6788439AEBF}"/>
          </ac:spMkLst>
        </pc:spChg>
      </pc:sldChg>
      <pc:sldChg chg="addSp modSp mod">
        <pc:chgData name="Amir Mehrara Molan" userId="4903a4c3-9507-4756-a315-692cedb97f27" providerId="ADAL" clId="{4E714BA2-55D5-4D36-BB17-0F500BFEFE93}" dt="2024-07-11T16:35:56.462" v="159" actId="1076"/>
        <pc:sldMkLst>
          <pc:docMk/>
          <pc:sldMk cId="2481228277" sldId="274"/>
        </pc:sldMkLst>
        <pc:spChg chg="add mod">
          <ac:chgData name="Amir Mehrara Molan" userId="4903a4c3-9507-4756-a315-692cedb97f27" providerId="ADAL" clId="{4E714BA2-55D5-4D36-BB17-0F500BFEFE93}" dt="2024-07-11T16:35:56.462" v="159" actId="1076"/>
          <ac:spMkLst>
            <pc:docMk/>
            <pc:sldMk cId="2481228277" sldId="274"/>
            <ac:spMk id="7" creationId="{68027B7F-D558-CBAC-D07A-106F66E5F12D}"/>
          </ac:spMkLst>
        </pc:spChg>
        <pc:spChg chg="mod">
          <ac:chgData name="Amir Mehrara Molan" userId="4903a4c3-9507-4756-a315-692cedb97f27" providerId="ADAL" clId="{4E714BA2-55D5-4D36-BB17-0F500BFEFE93}" dt="2024-07-11T16:34:32.548" v="144" actId="1076"/>
          <ac:spMkLst>
            <pc:docMk/>
            <pc:sldMk cId="2481228277" sldId="274"/>
            <ac:spMk id="56" creationId="{29F863C2-BF8C-E066-4E8E-8C3AA7B97571}"/>
          </ac:spMkLst>
        </pc:spChg>
      </pc:sldChg>
      <pc:sldChg chg="addSp delSp modSp add mod">
        <pc:chgData name="Amir Mehrara Molan" userId="4903a4c3-9507-4756-a315-692cedb97f27" providerId="ADAL" clId="{4E714BA2-55D5-4D36-BB17-0F500BFEFE93}" dt="2024-07-11T16:20:31.297" v="49" actId="22"/>
        <pc:sldMkLst>
          <pc:docMk/>
          <pc:sldMk cId="2070471403" sldId="275"/>
        </pc:sldMkLst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3" creationId="{45A34098-F95F-2BF7-9ACB-CDD2280F61E4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4" creationId="{6CA00E37-9AA5-2AEB-10AA-D6788439AEBF}"/>
          </ac:spMkLst>
        </pc:spChg>
        <pc:spChg chg="del">
          <ac:chgData name="Amir Mehrara Molan" userId="4903a4c3-9507-4756-a315-692cedb97f27" providerId="ADAL" clId="{4E714BA2-55D5-4D36-BB17-0F500BFEFE93}" dt="2024-07-08T16:29:46.165" v="1" actId="478"/>
          <ac:spMkLst>
            <pc:docMk/>
            <pc:sldMk cId="2070471403" sldId="275"/>
            <ac:spMk id="5" creationId="{23C39B6D-372B-D756-E80D-BAA3B6776D1C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6" creationId="{23C39B6D-372B-D756-E80D-BAA3B6776D1C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7" creationId="{F583548F-3571-E83A-647C-F8631CDEEEDE}"/>
          </ac:spMkLst>
        </pc:spChg>
        <pc:spChg chg="del">
          <ac:chgData name="Amir Mehrara Molan" userId="4903a4c3-9507-4756-a315-692cedb97f27" providerId="ADAL" clId="{4E714BA2-55D5-4D36-BB17-0F500BFEFE93}" dt="2024-07-08T16:29:47.877" v="2" actId="478"/>
          <ac:spMkLst>
            <pc:docMk/>
            <pc:sldMk cId="2070471403" sldId="275"/>
            <ac:spMk id="8" creationId="{F583548F-3571-E83A-647C-F8631CDEEEDE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9" creationId="{F583548F-3571-E83A-647C-F8631CDEEEDE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12" creationId="{F583548F-3571-E83A-647C-F8631CDEEEDE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13" creationId="{68CE8AE7-762A-24F2-D59E-645D50A3D33D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14" creationId="{68CE8AE7-762A-24F2-D59E-645D50A3D33D}"/>
          </ac:spMkLst>
        </pc:spChg>
        <pc:spChg chg="del">
          <ac:chgData name="Amir Mehrara Molan" userId="4903a4c3-9507-4756-a315-692cedb97f27" providerId="ADAL" clId="{4E714BA2-55D5-4D36-BB17-0F500BFEFE93}" dt="2024-07-08T16:29:55.920" v="6" actId="478"/>
          <ac:spMkLst>
            <pc:docMk/>
            <pc:sldMk cId="2070471403" sldId="275"/>
            <ac:spMk id="16" creationId="{29F863C2-BF8C-E066-4E8E-8C3AA7B97571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17" creationId="{29F863C2-BF8C-E066-4E8E-8C3AA7B97571}"/>
          </ac:spMkLst>
        </pc:spChg>
        <pc:spChg chg="del">
          <ac:chgData name="Amir Mehrara Molan" userId="4903a4c3-9507-4756-a315-692cedb97f27" providerId="ADAL" clId="{4E714BA2-55D5-4D36-BB17-0F500BFEFE93}" dt="2024-07-08T16:29:55.920" v="6" actId="478"/>
          <ac:spMkLst>
            <pc:docMk/>
            <pc:sldMk cId="2070471403" sldId="275"/>
            <ac:spMk id="19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0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1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2" creationId="{3939D03A-2B3B-E343-4E9A-5E153609818F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3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4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5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6" creationId="{E35A9926-FA3A-B850-A2CC-6BC9285FAA0C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7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8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08T16:29:52.248" v="4" actId="478"/>
          <ac:spMkLst>
            <pc:docMk/>
            <pc:sldMk cId="2070471403" sldId="275"/>
            <ac:spMk id="29" creationId="{D24BC5A0-0E05-B343-2171-AD920EBC963B}"/>
          </ac:spMkLst>
        </pc:spChg>
        <pc:spChg chg="add mod">
          <ac:chgData name="Amir Mehrara Molan" userId="4903a4c3-9507-4756-a315-692cedb97f27" providerId="ADAL" clId="{4E714BA2-55D5-4D36-BB17-0F500BFEFE93}" dt="2024-07-08T16:33:30.362" v="38" actId="1076"/>
          <ac:spMkLst>
            <pc:docMk/>
            <pc:sldMk cId="2070471403" sldId="275"/>
            <ac:spMk id="33" creationId="{095EFDD9-1C0D-D708-CCD1-3DC59207C555}"/>
          </ac:spMkLst>
        </pc:spChg>
        <pc:spChg chg="add mod">
          <ac:chgData name="Amir Mehrara Molan" userId="4903a4c3-9507-4756-a315-692cedb97f27" providerId="ADAL" clId="{4E714BA2-55D5-4D36-BB17-0F500BFEFE93}" dt="2024-07-08T16:31:04.366" v="14" actId="14100"/>
          <ac:spMkLst>
            <pc:docMk/>
            <pc:sldMk cId="2070471403" sldId="275"/>
            <ac:spMk id="38" creationId="{3CCAE4FE-ACA3-F95A-5B05-44E49A0C4C6C}"/>
          </ac:spMkLst>
        </pc:spChg>
        <pc:spChg chg="add mod">
          <ac:chgData name="Amir Mehrara Molan" userId="4903a4c3-9507-4756-a315-692cedb97f27" providerId="ADAL" clId="{4E714BA2-55D5-4D36-BB17-0F500BFEFE93}" dt="2024-07-08T16:31:42.124" v="23" actId="14100"/>
          <ac:spMkLst>
            <pc:docMk/>
            <pc:sldMk cId="2070471403" sldId="275"/>
            <ac:spMk id="40" creationId="{2631C070-BB44-01D5-B22D-607516E2C018}"/>
          </ac:spMkLst>
        </pc:spChg>
        <pc:spChg chg="add mod">
          <ac:chgData name="Amir Mehrara Molan" userId="4903a4c3-9507-4756-a315-692cedb97f27" providerId="ADAL" clId="{4E714BA2-55D5-4D36-BB17-0F500BFEFE93}" dt="2024-07-08T16:31:29.737" v="20" actId="14100"/>
          <ac:spMkLst>
            <pc:docMk/>
            <pc:sldMk cId="2070471403" sldId="275"/>
            <ac:spMk id="43" creationId="{BEADE553-1192-E52F-55C9-EC0FF96D4EF5}"/>
          </ac:spMkLst>
        </pc:spChg>
        <pc:spChg chg="mod">
          <ac:chgData name="Amir Mehrara Molan" userId="4903a4c3-9507-4756-a315-692cedb97f27" providerId="ADAL" clId="{4E714BA2-55D5-4D36-BB17-0F500BFEFE93}" dt="2024-07-08T16:29:58.702" v="7" actId="20577"/>
          <ac:spMkLst>
            <pc:docMk/>
            <pc:sldMk cId="2070471403" sldId="275"/>
            <ac:spMk id="46" creationId="{B6D7822A-65CD-1B9E-E872-99663A1DA8F5}"/>
          </ac:spMkLst>
        </pc:spChg>
        <pc:spChg chg="add mod">
          <ac:chgData name="Amir Mehrara Molan" userId="4903a4c3-9507-4756-a315-692cedb97f27" providerId="ADAL" clId="{4E714BA2-55D5-4D36-BB17-0F500BFEFE93}" dt="2024-07-08T16:31:48.672" v="24" actId="1076"/>
          <ac:spMkLst>
            <pc:docMk/>
            <pc:sldMk cId="2070471403" sldId="275"/>
            <ac:spMk id="55" creationId="{F0340D70-E15D-61EE-858B-0646E5907BD4}"/>
          </ac:spMkLst>
        </pc:spChg>
        <pc:spChg chg="del">
          <ac:chgData name="Amir Mehrara Molan" userId="4903a4c3-9507-4756-a315-692cedb97f27" providerId="ADAL" clId="{4E714BA2-55D5-4D36-BB17-0F500BFEFE93}" dt="2024-07-08T16:29:53.871" v="5" actId="478"/>
          <ac:spMkLst>
            <pc:docMk/>
            <pc:sldMk cId="2070471403" sldId="275"/>
            <ac:spMk id="56" creationId="{3B1C4A69-DB32-85B8-1BA2-7E743D1F178A}"/>
          </ac:spMkLst>
        </pc:spChg>
        <pc:spChg chg="del">
          <ac:chgData name="Amir Mehrara Molan" userId="4903a4c3-9507-4756-a315-692cedb97f27" providerId="ADAL" clId="{4E714BA2-55D5-4D36-BB17-0F500BFEFE93}" dt="2024-07-08T16:30:03.413" v="9" actId="478"/>
          <ac:spMkLst>
            <pc:docMk/>
            <pc:sldMk cId="2070471403" sldId="275"/>
            <ac:spMk id="57" creationId="{AA0471AC-1D11-7CD7-9F52-4640CC3FFD4C}"/>
          </ac:spMkLst>
        </pc:spChg>
        <pc:spChg chg="add mod">
          <ac:chgData name="Amir Mehrara Molan" userId="4903a4c3-9507-4756-a315-692cedb97f27" providerId="ADAL" clId="{4E714BA2-55D5-4D36-BB17-0F500BFEFE93}" dt="2024-07-08T16:31:58.136" v="25" actId="1076"/>
          <ac:spMkLst>
            <pc:docMk/>
            <pc:sldMk cId="2070471403" sldId="275"/>
            <ac:spMk id="58" creationId="{E826045C-D416-1399-59F8-1A6DD5CFBEDA}"/>
          </ac:spMkLst>
        </pc:spChg>
        <pc:spChg chg="add mod">
          <ac:chgData name="Amir Mehrara Molan" userId="4903a4c3-9507-4756-a315-692cedb97f27" providerId="ADAL" clId="{4E714BA2-55D5-4D36-BB17-0F500BFEFE93}" dt="2024-07-08T16:31:11.419" v="17" actId="20577"/>
          <ac:spMkLst>
            <pc:docMk/>
            <pc:sldMk cId="2070471403" sldId="275"/>
            <ac:spMk id="59" creationId="{A07362C9-5E6F-FF88-42B9-DCCB35F8F0D1}"/>
          </ac:spMkLst>
        </pc:spChg>
        <pc:grpChg chg="del">
          <ac:chgData name="Amir Mehrara Molan" userId="4903a4c3-9507-4756-a315-692cedb97f27" providerId="ADAL" clId="{4E714BA2-55D5-4D36-BB17-0F500BFEFE93}" dt="2024-07-08T16:30:00.713" v="8" actId="478"/>
          <ac:grpSpMkLst>
            <pc:docMk/>
            <pc:sldMk cId="2070471403" sldId="275"/>
            <ac:grpSpMk id="10" creationId="{00000000-0000-0000-0000-000000000000}"/>
          </ac:grpSpMkLst>
        </pc:grpChg>
        <pc:grpChg chg="del">
          <ac:chgData name="Amir Mehrara Molan" userId="4903a4c3-9507-4756-a315-692cedb97f27" providerId="ADAL" clId="{4E714BA2-55D5-4D36-BB17-0F500BFEFE93}" dt="2024-07-08T16:29:53.871" v="5" actId="478"/>
          <ac:grpSpMkLst>
            <pc:docMk/>
            <pc:sldMk cId="2070471403" sldId="275"/>
            <ac:grpSpMk id="48" creationId="{00000000-0000-0000-0000-000000000000}"/>
          </ac:grpSpMkLst>
        </pc:grpChg>
        <pc:grpChg chg="del">
          <ac:chgData name="Amir Mehrara Molan" userId="4903a4c3-9507-4756-a315-692cedb97f27" providerId="ADAL" clId="{4E714BA2-55D5-4D36-BB17-0F500BFEFE93}" dt="2024-07-08T16:29:52.248" v="4" actId="478"/>
          <ac:grpSpMkLst>
            <pc:docMk/>
            <pc:sldMk cId="2070471403" sldId="275"/>
            <ac:grpSpMk id="49" creationId="{00000000-0000-0000-0000-000000000000}"/>
          </ac:grpSpMkLst>
        </pc:grpChg>
        <pc:grpChg chg="del">
          <ac:chgData name="Amir Mehrara Molan" userId="4903a4c3-9507-4756-a315-692cedb97f27" providerId="ADAL" clId="{4E714BA2-55D5-4D36-BB17-0F500BFEFE93}" dt="2024-07-08T16:29:55.920" v="6" actId="478"/>
          <ac:grpSpMkLst>
            <pc:docMk/>
            <pc:sldMk cId="2070471403" sldId="275"/>
            <ac:grpSpMk id="52" creationId="{00000000-0000-0000-0000-000000000000}"/>
          </ac:grpSpMkLst>
        </pc:grpChg>
        <pc:graphicFrameChg chg="del">
          <ac:chgData name="Amir Mehrara Molan" userId="4903a4c3-9507-4756-a315-692cedb97f27" providerId="ADAL" clId="{4E714BA2-55D5-4D36-BB17-0F500BFEFE93}" dt="2024-07-08T16:29:52.248" v="4" actId="478"/>
          <ac:graphicFrameMkLst>
            <pc:docMk/>
            <pc:sldMk cId="2070471403" sldId="275"/>
            <ac:graphicFrameMk id="11" creationId="{FC4529EC-5174-A2B9-D360-228A3AD6E935}"/>
          </ac:graphicFrameMkLst>
        </pc:graphicFrameChg>
        <pc:graphicFrameChg chg="del">
          <ac:chgData name="Amir Mehrara Molan" userId="4903a4c3-9507-4756-a315-692cedb97f27" providerId="ADAL" clId="{4E714BA2-55D5-4D36-BB17-0F500BFEFE93}" dt="2024-07-08T16:29:53.871" v="5" actId="478"/>
          <ac:graphicFrameMkLst>
            <pc:docMk/>
            <pc:sldMk cId="2070471403" sldId="275"/>
            <ac:graphicFrameMk id="15" creationId="{38400F73-37F5-ADA1-ED2B-A47F68E4CA98}"/>
          </ac:graphicFrameMkLst>
        </pc:graphicFrameChg>
        <pc:graphicFrameChg chg="del">
          <ac:chgData name="Amir Mehrara Molan" userId="4903a4c3-9507-4756-a315-692cedb97f27" providerId="ADAL" clId="{4E714BA2-55D5-4D36-BB17-0F500BFEFE93}" dt="2024-07-08T16:29:55.920" v="6" actId="478"/>
          <ac:graphicFrameMkLst>
            <pc:docMk/>
            <pc:sldMk cId="2070471403" sldId="275"/>
            <ac:graphicFrameMk id="18" creationId="{FC4529EC-5174-A2B9-D360-228A3AD6E935}"/>
          </ac:graphicFrameMkLst>
        </pc:graphicFrameChg>
        <pc:picChg chg="del">
          <ac:chgData name="Amir Mehrara Molan" userId="4903a4c3-9507-4756-a315-692cedb97f27" providerId="ADAL" clId="{4E714BA2-55D5-4D36-BB17-0F500BFEFE93}" dt="2024-07-08T16:29:49.987" v="3" actId="478"/>
          <ac:picMkLst>
            <pc:docMk/>
            <pc:sldMk cId="2070471403" sldId="275"/>
            <ac:picMk id="2" creationId="{00000000-0000-0000-0000-000000000000}"/>
          </ac:picMkLst>
        </pc:picChg>
        <pc:picChg chg="add del mod">
          <ac:chgData name="Amir Mehrara Molan" userId="4903a4c3-9507-4756-a315-692cedb97f27" providerId="ADAL" clId="{4E714BA2-55D5-4D36-BB17-0F500BFEFE93}" dt="2024-07-11T16:20:31.297" v="49" actId="22"/>
          <ac:picMkLst>
            <pc:docMk/>
            <pc:sldMk cId="2070471403" sldId="275"/>
            <ac:picMk id="3" creationId="{61C23B96-2675-E0EE-FA06-C6760B7CC05F}"/>
          </ac:picMkLst>
        </pc:picChg>
        <pc:picChg chg="add">
          <ac:chgData name="Amir Mehrara Molan" userId="4903a4c3-9507-4756-a315-692cedb97f27" providerId="ADAL" clId="{4E714BA2-55D5-4D36-BB17-0F500BFEFE93}" dt="2024-07-08T16:30:19.965" v="10" actId="22"/>
          <ac:picMkLst>
            <pc:docMk/>
            <pc:sldMk cId="2070471403" sldId="275"/>
            <ac:picMk id="31" creationId="{134523F2-BE44-E370-41F2-6D92651DE988}"/>
          </ac:picMkLst>
        </pc:picChg>
        <pc:picChg chg="add mod">
          <ac:chgData name="Amir Mehrara Molan" userId="4903a4c3-9507-4756-a315-692cedb97f27" providerId="ADAL" clId="{4E714BA2-55D5-4D36-BB17-0F500BFEFE93}" dt="2024-07-08T16:32:21.611" v="29" actId="1076"/>
          <ac:picMkLst>
            <pc:docMk/>
            <pc:sldMk cId="2070471403" sldId="275"/>
            <ac:picMk id="61" creationId="{AB5E2080-3340-A7B9-6EDC-29243C1FFA3D}"/>
          </ac:picMkLst>
        </pc:picChg>
        <pc:picChg chg="add mod">
          <ac:chgData name="Amir Mehrara Molan" userId="4903a4c3-9507-4756-a315-692cedb97f27" providerId="ADAL" clId="{4E714BA2-55D5-4D36-BB17-0F500BFEFE93}" dt="2024-07-08T16:32:42.018" v="33" actId="1076"/>
          <ac:picMkLst>
            <pc:docMk/>
            <pc:sldMk cId="2070471403" sldId="275"/>
            <ac:picMk id="63" creationId="{77291057-C427-8EBE-4AB0-35FEEBD43516}"/>
          </ac:picMkLst>
        </pc:picChg>
        <pc:picChg chg="add mod">
          <ac:chgData name="Amir Mehrara Molan" userId="4903a4c3-9507-4756-a315-692cedb97f27" providerId="ADAL" clId="{4E714BA2-55D5-4D36-BB17-0F500BFEFE93}" dt="2024-07-08T16:33:17.360" v="37" actId="1076"/>
          <ac:picMkLst>
            <pc:docMk/>
            <pc:sldMk cId="2070471403" sldId="275"/>
            <ac:picMk id="65" creationId="{3649071A-2D65-D919-8B14-6B9E8C938CEB}"/>
          </ac:picMkLst>
        </pc:picChg>
      </pc:sldChg>
      <pc:sldChg chg="addSp delSp modSp add mod">
        <pc:chgData name="Amir Mehrara Molan" userId="4903a4c3-9507-4756-a315-692cedb97f27" providerId="ADAL" clId="{4E714BA2-55D5-4D36-BB17-0F500BFEFE93}" dt="2024-07-11T16:23:50.409" v="85" actId="1076"/>
        <pc:sldMkLst>
          <pc:docMk/>
          <pc:sldMk cId="1846469856" sldId="276"/>
        </pc:sldMkLst>
        <pc:spChg chg="add mod">
          <ac:chgData name="Amir Mehrara Molan" userId="4903a4c3-9507-4756-a315-692cedb97f27" providerId="ADAL" clId="{4E714BA2-55D5-4D36-BB17-0F500BFEFE93}" dt="2024-07-11T16:23:25.169" v="79" actId="1076"/>
          <ac:spMkLst>
            <pc:docMk/>
            <pc:sldMk cId="1846469856" sldId="276"/>
            <ac:spMk id="4" creationId="{9E05EDA0-5D2D-C9A0-669F-0EBA3B42DAA2}"/>
          </ac:spMkLst>
        </pc:spChg>
        <pc:spChg chg="add mod">
          <ac:chgData name="Amir Mehrara Molan" userId="4903a4c3-9507-4756-a315-692cedb97f27" providerId="ADAL" clId="{4E714BA2-55D5-4D36-BB17-0F500BFEFE93}" dt="2024-07-11T16:22:49.799" v="71" actId="14100"/>
          <ac:spMkLst>
            <pc:docMk/>
            <pc:sldMk cId="1846469856" sldId="276"/>
            <ac:spMk id="5" creationId="{CA08C22D-11DC-39D3-43DF-57B7AEFE46B1}"/>
          </ac:spMkLst>
        </pc:spChg>
        <pc:spChg chg="add mod">
          <ac:chgData name="Amir Mehrara Molan" userId="4903a4c3-9507-4756-a315-692cedb97f27" providerId="ADAL" clId="{4E714BA2-55D5-4D36-BB17-0F500BFEFE93}" dt="2024-07-11T16:23:01.535" v="73" actId="14100"/>
          <ac:spMkLst>
            <pc:docMk/>
            <pc:sldMk cId="1846469856" sldId="276"/>
            <ac:spMk id="6" creationId="{78E0FDBC-5D1B-6E8F-26E2-E6F1B6A5BB05}"/>
          </ac:spMkLst>
        </pc:spChg>
        <pc:spChg chg="add mod">
          <ac:chgData name="Amir Mehrara Molan" userId="4903a4c3-9507-4756-a315-692cedb97f27" providerId="ADAL" clId="{4E714BA2-55D5-4D36-BB17-0F500BFEFE93}" dt="2024-07-11T16:23:44.067" v="83" actId="14100"/>
          <ac:spMkLst>
            <pc:docMk/>
            <pc:sldMk cId="1846469856" sldId="276"/>
            <ac:spMk id="7" creationId="{517E787C-AA02-848E-6369-9E4A0B996C53}"/>
          </ac:spMkLst>
        </pc:spChg>
        <pc:spChg chg="add mod">
          <ac:chgData name="Amir Mehrara Molan" userId="4903a4c3-9507-4756-a315-692cedb97f27" providerId="ADAL" clId="{4E714BA2-55D5-4D36-BB17-0F500BFEFE93}" dt="2024-07-11T16:22:15.420" v="64" actId="1076"/>
          <ac:spMkLst>
            <pc:docMk/>
            <pc:sldMk cId="1846469856" sldId="276"/>
            <ac:spMk id="8" creationId="{5488C6AE-7D60-D3C4-367F-5D1F0B4FF0B6}"/>
          </ac:spMkLst>
        </pc:spChg>
        <pc:spChg chg="add mod">
          <ac:chgData name="Amir Mehrara Molan" userId="4903a4c3-9507-4756-a315-692cedb97f27" providerId="ADAL" clId="{4E714BA2-55D5-4D36-BB17-0F500BFEFE93}" dt="2024-07-11T16:23:50.409" v="85" actId="1076"/>
          <ac:spMkLst>
            <pc:docMk/>
            <pc:sldMk cId="1846469856" sldId="276"/>
            <ac:spMk id="9" creationId="{14C0E4D2-11C5-86DB-9F11-C892628F059A}"/>
          </ac:spMkLst>
        </pc:spChg>
        <pc:spChg chg="add mod">
          <ac:chgData name="Amir Mehrara Molan" userId="4903a4c3-9507-4756-a315-692cedb97f27" providerId="ADAL" clId="{4E714BA2-55D5-4D36-BB17-0F500BFEFE93}" dt="2024-07-11T16:22:29.840" v="67" actId="1076"/>
          <ac:spMkLst>
            <pc:docMk/>
            <pc:sldMk cId="1846469856" sldId="276"/>
            <ac:spMk id="10" creationId="{56BEBADF-3C78-AD51-68EC-43E41B90A041}"/>
          </ac:spMkLst>
        </pc:spChg>
        <pc:spChg chg="del">
          <ac:chgData name="Amir Mehrara Molan" userId="4903a4c3-9507-4756-a315-692cedb97f27" providerId="ADAL" clId="{4E714BA2-55D5-4D36-BB17-0F500BFEFE93}" dt="2024-07-11T16:19:48.053" v="41" actId="478"/>
          <ac:spMkLst>
            <pc:docMk/>
            <pc:sldMk cId="1846469856" sldId="276"/>
            <ac:spMk id="33" creationId="{095EFDD9-1C0D-D708-CCD1-3DC59207C555}"/>
          </ac:spMkLst>
        </pc:spChg>
        <pc:spChg chg="del">
          <ac:chgData name="Amir Mehrara Molan" userId="4903a4c3-9507-4756-a315-692cedb97f27" providerId="ADAL" clId="{4E714BA2-55D5-4D36-BB17-0F500BFEFE93}" dt="2024-07-11T16:19:53.679" v="45" actId="478"/>
          <ac:spMkLst>
            <pc:docMk/>
            <pc:sldMk cId="1846469856" sldId="276"/>
            <ac:spMk id="38" creationId="{3CCAE4FE-ACA3-F95A-5B05-44E49A0C4C6C}"/>
          </ac:spMkLst>
        </pc:spChg>
        <pc:spChg chg="del">
          <ac:chgData name="Amir Mehrara Molan" userId="4903a4c3-9507-4756-a315-692cedb97f27" providerId="ADAL" clId="{4E714BA2-55D5-4D36-BB17-0F500BFEFE93}" dt="2024-07-11T16:19:50.047" v="42" actId="478"/>
          <ac:spMkLst>
            <pc:docMk/>
            <pc:sldMk cId="1846469856" sldId="276"/>
            <ac:spMk id="40" creationId="{2631C070-BB44-01D5-B22D-607516E2C018}"/>
          </ac:spMkLst>
        </pc:spChg>
        <pc:spChg chg="del">
          <ac:chgData name="Amir Mehrara Molan" userId="4903a4c3-9507-4756-a315-692cedb97f27" providerId="ADAL" clId="{4E714BA2-55D5-4D36-BB17-0F500BFEFE93}" dt="2024-07-11T16:19:50.047" v="42" actId="478"/>
          <ac:spMkLst>
            <pc:docMk/>
            <pc:sldMk cId="1846469856" sldId="276"/>
            <ac:spMk id="43" creationId="{BEADE553-1192-E52F-55C9-EC0FF96D4EF5}"/>
          </ac:spMkLst>
        </pc:spChg>
        <pc:spChg chg="del">
          <ac:chgData name="Amir Mehrara Molan" userId="4903a4c3-9507-4756-a315-692cedb97f27" providerId="ADAL" clId="{4E714BA2-55D5-4D36-BB17-0F500BFEFE93}" dt="2024-07-11T16:19:50.047" v="42" actId="478"/>
          <ac:spMkLst>
            <pc:docMk/>
            <pc:sldMk cId="1846469856" sldId="276"/>
            <ac:spMk id="55" creationId="{F0340D70-E15D-61EE-858B-0646E5907BD4}"/>
          </ac:spMkLst>
        </pc:spChg>
        <pc:spChg chg="del">
          <ac:chgData name="Amir Mehrara Molan" userId="4903a4c3-9507-4756-a315-692cedb97f27" providerId="ADAL" clId="{4E714BA2-55D5-4D36-BB17-0F500BFEFE93}" dt="2024-07-11T16:19:50.047" v="42" actId="478"/>
          <ac:spMkLst>
            <pc:docMk/>
            <pc:sldMk cId="1846469856" sldId="276"/>
            <ac:spMk id="58" creationId="{E826045C-D416-1399-59F8-1A6DD5CFBEDA}"/>
          </ac:spMkLst>
        </pc:spChg>
        <pc:spChg chg="del">
          <ac:chgData name="Amir Mehrara Molan" userId="4903a4c3-9507-4756-a315-692cedb97f27" providerId="ADAL" clId="{4E714BA2-55D5-4D36-BB17-0F500BFEFE93}" dt="2024-07-11T16:19:50.047" v="42" actId="478"/>
          <ac:spMkLst>
            <pc:docMk/>
            <pc:sldMk cId="1846469856" sldId="276"/>
            <ac:spMk id="59" creationId="{A07362C9-5E6F-FF88-42B9-DCCB35F8F0D1}"/>
          </ac:spMkLst>
        </pc:spChg>
        <pc:picChg chg="add">
          <ac:chgData name="Amir Mehrara Molan" userId="4903a4c3-9507-4756-a315-692cedb97f27" providerId="ADAL" clId="{4E714BA2-55D5-4D36-BB17-0F500BFEFE93}" dt="2024-07-11T16:20:33.174" v="50" actId="22"/>
          <ac:picMkLst>
            <pc:docMk/>
            <pc:sldMk cId="1846469856" sldId="276"/>
            <ac:picMk id="3" creationId="{ADE3B9CB-F4EF-F789-2E3D-A376415EE1B8}"/>
          </ac:picMkLst>
        </pc:picChg>
        <pc:picChg chg="add mod">
          <ac:chgData name="Amir Mehrara Molan" userId="4903a4c3-9507-4756-a315-692cedb97f27" providerId="ADAL" clId="{4E714BA2-55D5-4D36-BB17-0F500BFEFE93}" dt="2024-07-11T16:23:28.535" v="80" actId="1076"/>
          <ac:picMkLst>
            <pc:docMk/>
            <pc:sldMk cId="1846469856" sldId="276"/>
            <ac:picMk id="11" creationId="{988CFD51-22FB-F313-B669-653D05DB38AC}"/>
          </ac:picMkLst>
        </pc:picChg>
        <pc:picChg chg="add mod">
          <ac:chgData name="Amir Mehrara Molan" userId="4903a4c3-9507-4756-a315-692cedb97f27" providerId="ADAL" clId="{4E714BA2-55D5-4D36-BB17-0F500BFEFE93}" dt="2024-07-11T16:23:46.780" v="84" actId="1076"/>
          <ac:picMkLst>
            <pc:docMk/>
            <pc:sldMk cId="1846469856" sldId="276"/>
            <ac:picMk id="12" creationId="{EF3C240D-4A0D-F2F3-B15B-953E544959A6}"/>
          </ac:picMkLst>
        </pc:picChg>
        <pc:picChg chg="add mod">
          <ac:chgData name="Amir Mehrara Molan" userId="4903a4c3-9507-4756-a315-692cedb97f27" providerId="ADAL" clId="{4E714BA2-55D5-4D36-BB17-0F500BFEFE93}" dt="2024-07-11T16:23:31.640" v="81" actId="1076"/>
          <ac:picMkLst>
            <pc:docMk/>
            <pc:sldMk cId="1846469856" sldId="276"/>
            <ac:picMk id="13" creationId="{0D450204-8E22-A4C6-A433-A1F12B27BFC9}"/>
          </ac:picMkLst>
        </pc:picChg>
        <pc:picChg chg="del">
          <ac:chgData name="Amir Mehrara Molan" userId="4903a4c3-9507-4756-a315-692cedb97f27" providerId="ADAL" clId="{4E714BA2-55D5-4D36-BB17-0F500BFEFE93}" dt="2024-07-11T16:19:46.968" v="40" actId="478"/>
          <ac:picMkLst>
            <pc:docMk/>
            <pc:sldMk cId="1846469856" sldId="276"/>
            <ac:picMk id="31" creationId="{134523F2-BE44-E370-41F2-6D92651DE988}"/>
          </ac:picMkLst>
        </pc:picChg>
        <pc:picChg chg="del">
          <ac:chgData name="Amir Mehrara Molan" userId="4903a4c3-9507-4756-a315-692cedb97f27" providerId="ADAL" clId="{4E714BA2-55D5-4D36-BB17-0F500BFEFE93}" dt="2024-07-11T16:19:52.685" v="44" actId="478"/>
          <ac:picMkLst>
            <pc:docMk/>
            <pc:sldMk cId="1846469856" sldId="276"/>
            <ac:picMk id="61" creationId="{AB5E2080-3340-A7B9-6EDC-29243C1FFA3D}"/>
          </ac:picMkLst>
        </pc:picChg>
        <pc:picChg chg="del">
          <ac:chgData name="Amir Mehrara Molan" userId="4903a4c3-9507-4756-a315-692cedb97f27" providerId="ADAL" clId="{4E714BA2-55D5-4D36-BB17-0F500BFEFE93}" dt="2024-07-11T16:19:51.973" v="43" actId="478"/>
          <ac:picMkLst>
            <pc:docMk/>
            <pc:sldMk cId="1846469856" sldId="276"/>
            <ac:picMk id="63" creationId="{77291057-C427-8EBE-4AB0-35FEEBD43516}"/>
          </ac:picMkLst>
        </pc:picChg>
        <pc:picChg chg="del">
          <ac:chgData name="Amir Mehrara Molan" userId="4903a4c3-9507-4756-a315-692cedb97f27" providerId="ADAL" clId="{4E714BA2-55D5-4D36-BB17-0F500BFEFE93}" dt="2024-07-11T16:19:50.047" v="42" actId="478"/>
          <ac:picMkLst>
            <pc:docMk/>
            <pc:sldMk cId="1846469856" sldId="276"/>
            <ac:picMk id="65" creationId="{3649071A-2D65-D919-8B14-6B9E8C938CEB}"/>
          </ac:picMkLst>
        </pc:picChg>
      </pc:sldChg>
      <pc:sldChg chg="addSp delSp modSp add del mod">
        <pc:chgData name="Amir Mehrara Molan" userId="4903a4c3-9507-4756-a315-692cedb97f27" providerId="ADAL" clId="{4E714BA2-55D5-4D36-BB17-0F500BFEFE93}" dt="2024-07-11T16:36:22.356" v="166" actId="1076"/>
        <pc:sldMkLst>
          <pc:docMk/>
          <pc:sldMk cId="3297617429" sldId="277"/>
        </pc:sldMkLst>
        <pc:spChg chg="del">
          <ac:chgData name="Amir Mehrara Molan" userId="4903a4c3-9507-4756-a315-692cedb97f27" providerId="ADAL" clId="{4E714BA2-55D5-4D36-BB17-0F500BFEFE93}" dt="2024-07-11T16:30:38.323" v="91" actId="478"/>
          <ac:spMkLst>
            <pc:docMk/>
            <pc:sldMk cId="3297617429" sldId="277"/>
            <ac:spMk id="3" creationId="{45A34098-F95F-2BF7-9ACB-CDD2280F61E4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4" creationId="{689C572C-6838-806E-3021-AE0129B3FF4A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5" creationId="{552F7C4C-2C4D-F5E8-74DA-CB9BC0529466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6" creationId="{72942A02-3EEF-DD5A-574B-DC180E5EA52B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8" creationId="{6CA00E37-9AA5-2AEB-10AA-D6788439AEBF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9" creationId="{23C39B6D-372B-D756-E80D-BAA3B6776D1C}"/>
          </ac:spMkLst>
        </pc:spChg>
        <pc:spChg chg="del">
          <ac:chgData name="Amir Mehrara Molan" userId="4903a4c3-9507-4756-a315-692cedb97f27" providerId="ADAL" clId="{4E714BA2-55D5-4D36-BB17-0F500BFEFE93}" dt="2024-07-11T16:30:51.289" v="97" actId="478"/>
          <ac:spMkLst>
            <pc:docMk/>
            <pc:sldMk cId="3297617429" sldId="277"/>
            <ac:spMk id="10" creationId="{CCECB482-524A-4AF0-5F4D-58985FB81163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11" creationId="{23C39B6D-372B-D756-E80D-BAA3B6776D1C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12" creationId="{F583548F-3571-E83A-647C-F8631CDEEEDE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13" creationId="{F583548F-3571-E83A-647C-F8631CDEEEDE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15" creationId="{29F863C2-BF8C-E066-4E8E-8C3AA7B97571}"/>
          </ac:spMkLst>
        </pc:spChg>
        <pc:spChg chg="del">
          <ac:chgData name="Amir Mehrara Molan" userId="4903a4c3-9507-4756-a315-692cedb97f27" providerId="ADAL" clId="{4E714BA2-55D5-4D36-BB17-0F500BFEFE93}" dt="2024-07-11T16:30:39.373" v="92" actId="478"/>
          <ac:spMkLst>
            <pc:docMk/>
            <pc:sldMk cId="3297617429" sldId="277"/>
            <ac:spMk id="16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39.373" v="92" actId="478"/>
          <ac:spMkLst>
            <pc:docMk/>
            <pc:sldMk cId="3297617429" sldId="277"/>
            <ac:spMk id="17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21" creationId="{99C0C3B3-5409-D966-080A-0272871E864C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22" creationId="{F583548F-3571-E83A-647C-F8631CDEEEDE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24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25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29" creationId="{29F863C2-BF8C-E066-4E8E-8C3AA7B97571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31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32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33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35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36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40.778" v="93" actId="478"/>
          <ac:spMkLst>
            <pc:docMk/>
            <pc:sldMk cId="3297617429" sldId="277"/>
            <ac:spMk id="37" creationId="{9A76196A-F6F2-F6DA-7B66-8A9A9B8B29F8}"/>
          </ac:spMkLst>
        </pc:spChg>
        <pc:spChg chg="del">
          <ac:chgData name="Amir Mehrara Molan" userId="4903a4c3-9507-4756-a315-692cedb97f27" providerId="ADAL" clId="{4E714BA2-55D5-4D36-BB17-0F500BFEFE93}" dt="2024-07-11T16:30:44.208" v="94" actId="478"/>
          <ac:spMkLst>
            <pc:docMk/>
            <pc:sldMk cId="3297617429" sldId="277"/>
            <ac:spMk id="38" creationId="{25ADDD3F-5B3E-2A7B-AA75-0EC33537BE62}"/>
          </ac:spMkLst>
        </pc:spChg>
        <pc:spChg chg="add mod">
          <ac:chgData name="Amir Mehrara Molan" userId="4903a4c3-9507-4756-a315-692cedb97f27" providerId="ADAL" clId="{4E714BA2-55D5-4D36-BB17-0F500BFEFE93}" dt="2024-07-11T16:31:35.372" v="118" actId="1076"/>
          <ac:spMkLst>
            <pc:docMk/>
            <pc:sldMk cId="3297617429" sldId="277"/>
            <ac:spMk id="45" creationId="{E8E7B47C-E8DD-921C-7979-FC1CF73AC55B}"/>
          </ac:spMkLst>
        </pc:spChg>
        <pc:spChg chg="del">
          <ac:chgData name="Amir Mehrara Molan" userId="4903a4c3-9507-4756-a315-692cedb97f27" providerId="ADAL" clId="{4E714BA2-55D5-4D36-BB17-0F500BFEFE93}" dt="2024-07-11T16:30:49.685" v="96" actId="478"/>
          <ac:spMkLst>
            <pc:docMk/>
            <pc:sldMk cId="3297617429" sldId="277"/>
            <ac:spMk id="46" creationId="{B6D7822A-65CD-1B9E-E872-99663A1DA8F5}"/>
          </ac:spMkLst>
        </pc:spChg>
        <pc:spChg chg="del">
          <ac:chgData name="Amir Mehrara Molan" userId="4903a4c3-9507-4756-a315-692cedb97f27" providerId="ADAL" clId="{4E714BA2-55D5-4D36-BB17-0F500BFEFE93}" dt="2024-07-11T16:30:52.573" v="98" actId="478"/>
          <ac:spMkLst>
            <pc:docMk/>
            <pc:sldMk cId="3297617429" sldId="277"/>
            <ac:spMk id="47" creationId="{B6D7822A-65CD-1B9E-E872-99663A1DA8F5}"/>
          </ac:spMkLst>
        </pc:spChg>
        <pc:spChg chg="del">
          <ac:chgData name="Amir Mehrara Molan" userId="4903a4c3-9507-4756-a315-692cedb97f27" providerId="ADAL" clId="{4E714BA2-55D5-4D36-BB17-0F500BFEFE93}" dt="2024-07-11T16:30:48.054" v="95" actId="478"/>
          <ac:spMkLst>
            <pc:docMk/>
            <pc:sldMk cId="3297617429" sldId="277"/>
            <ac:spMk id="48" creationId="{3B1C4A69-DB32-85B8-1BA2-7E743D1F178A}"/>
          </ac:spMkLst>
        </pc:spChg>
        <pc:spChg chg="del">
          <ac:chgData name="Amir Mehrara Molan" userId="4903a4c3-9507-4756-a315-692cedb97f27" providerId="ADAL" clId="{4E714BA2-55D5-4D36-BB17-0F500BFEFE93}" dt="2024-07-11T16:30:55.970" v="100" actId="478"/>
          <ac:spMkLst>
            <pc:docMk/>
            <pc:sldMk cId="3297617429" sldId="277"/>
            <ac:spMk id="50" creationId="{25ADDD3F-5B3E-2A7B-AA75-0EC33537BE62}"/>
          </ac:spMkLst>
        </pc:spChg>
        <pc:spChg chg="add mod">
          <ac:chgData name="Amir Mehrara Molan" userId="4903a4c3-9507-4756-a315-692cedb97f27" providerId="ADAL" clId="{4E714BA2-55D5-4D36-BB17-0F500BFEFE93}" dt="2024-07-11T16:33:20.841" v="138" actId="14100"/>
          <ac:spMkLst>
            <pc:docMk/>
            <pc:sldMk cId="3297617429" sldId="277"/>
            <ac:spMk id="51" creationId="{F0837CD3-ABB9-8D13-D6DD-0F9070893D17}"/>
          </ac:spMkLst>
        </pc:spChg>
        <pc:spChg chg="del">
          <ac:chgData name="Amir Mehrara Molan" userId="4903a4c3-9507-4756-a315-692cedb97f27" providerId="ADAL" clId="{4E714BA2-55D5-4D36-BB17-0F500BFEFE93}" dt="2024-07-11T16:30:54.312" v="99" actId="478"/>
          <ac:spMkLst>
            <pc:docMk/>
            <pc:sldMk cId="3297617429" sldId="277"/>
            <ac:spMk id="53" creationId="{B6D7822A-65CD-1B9E-E872-99663A1DA8F5}"/>
          </ac:spMkLst>
        </pc:spChg>
        <pc:spChg chg="add mod">
          <ac:chgData name="Amir Mehrara Molan" userId="4903a4c3-9507-4756-a315-692cedb97f27" providerId="ADAL" clId="{4E714BA2-55D5-4D36-BB17-0F500BFEFE93}" dt="2024-07-11T16:33:06.518" v="137" actId="14100"/>
          <ac:spMkLst>
            <pc:docMk/>
            <pc:sldMk cId="3297617429" sldId="277"/>
            <ac:spMk id="54" creationId="{492D731F-1FEA-0D84-C3F4-C292935C8C32}"/>
          </ac:spMkLst>
        </pc:spChg>
        <pc:spChg chg="add mod">
          <ac:chgData name="Amir Mehrara Molan" userId="4903a4c3-9507-4756-a315-692cedb97f27" providerId="ADAL" clId="{4E714BA2-55D5-4D36-BB17-0F500BFEFE93}" dt="2024-07-11T16:32:38.500" v="130" actId="14100"/>
          <ac:spMkLst>
            <pc:docMk/>
            <pc:sldMk cId="3297617429" sldId="277"/>
            <ac:spMk id="55" creationId="{632270D1-62E7-C972-A612-DAD2AC552182}"/>
          </ac:spMkLst>
        </pc:spChg>
        <pc:spChg chg="del">
          <ac:chgData name="Amir Mehrara Molan" userId="4903a4c3-9507-4756-a315-692cedb97f27" providerId="ADAL" clId="{4E714BA2-55D5-4D36-BB17-0F500BFEFE93}" dt="2024-07-11T16:30:37.487" v="90" actId="478"/>
          <ac:spMkLst>
            <pc:docMk/>
            <pc:sldMk cId="3297617429" sldId="277"/>
            <ac:spMk id="56" creationId="{29F863C2-BF8C-E066-4E8E-8C3AA7B97571}"/>
          </ac:spMkLst>
        </pc:spChg>
        <pc:spChg chg="add mod">
          <ac:chgData name="Amir Mehrara Molan" userId="4903a4c3-9507-4756-a315-692cedb97f27" providerId="ADAL" clId="{4E714BA2-55D5-4D36-BB17-0F500BFEFE93}" dt="2024-07-11T16:32:57.769" v="135" actId="1076"/>
          <ac:spMkLst>
            <pc:docMk/>
            <pc:sldMk cId="3297617429" sldId="277"/>
            <ac:spMk id="57" creationId="{9AB8CC3E-64D7-CC92-DFFF-56461F4F87DC}"/>
          </ac:spMkLst>
        </pc:spChg>
        <pc:spChg chg="add mod">
          <ac:chgData name="Amir Mehrara Molan" userId="4903a4c3-9507-4756-a315-692cedb97f27" providerId="ADAL" clId="{4E714BA2-55D5-4D36-BB17-0F500BFEFE93}" dt="2024-07-11T16:32:31.469" v="129" actId="1076"/>
          <ac:spMkLst>
            <pc:docMk/>
            <pc:sldMk cId="3297617429" sldId="277"/>
            <ac:spMk id="58" creationId="{CC7B5FB2-2C8A-F773-57A9-73583997DE0D}"/>
          </ac:spMkLst>
        </pc:spChg>
        <pc:spChg chg="add mod">
          <ac:chgData name="Amir Mehrara Molan" userId="4903a4c3-9507-4756-a315-692cedb97f27" providerId="ADAL" clId="{4E714BA2-55D5-4D36-BB17-0F500BFEFE93}" dt="2024-07-11T16:33:23.490" v="139" actId="1076"/>
          <ac:spMkLst>
            <pc:docMk/>
            <pc:sldMk cId="3297617429" sldId="277"/>
            <ac:spMk id="59" creationId="{E42F089A-697F-43D8-06B8-ACE8F1135CB0}"/>
          </ac:spMkLst>
        </pc:spChg>
        <pc:grpChg chg="del">
          <ac:chgData name="Amir Mehrara Molan" userId="4903a4c3-9507-4756-a315-692cedb97f27" providerId="ADAL" clId="{4E714BA2-55D5-4D36-BB17-0F500BFEFE93}" dt="2024-07-11T16:30:39.373" v="92" actId="478"/>
          <ac:grpSpMkLst>
            <pc:docMk/>
            <pc:sldMk cId="3297617429" sldId="277"/>
            <ac:grpSpMk id="18" creationId="{00000000-0000-0000-0000-000000000000}"/>
          </ac:grpSpMkLst>
        </pc:grpChg>
        <pc:grpChg chg="del">
          <ac:chgData name="Amir Mehrara Molan" userId="4903a4c3-9507-4756-a315-692cedb97f27" providerId="ADAL" clId="{4E714BA2-55D5-4D36-BB17-0F500BFEFE93}" dt="2024-07-11T16:30:37.487" v="90" actId="478"/>
          <ac:grpSpMkLst>
            <pc:docMk/>
            <pc:sldMk cId="3297617429" sldId="277"/>
            <ac:grpSpMk id="26" creationId="{00000000-0000-0000-0000-000000000000}"/>
          </ac:grpSpMkLst>
        </pc:grpChg>
        <pc:grpChg chg="del">
          <ac:chgData name="Amir Mehrara Molan" userId="4903a4c3-9507-4756-a315-692cedb97f27" providerId="ADAL" clId="{4E714BA2-55D5-4D36-BB17-0F500BFEFE93}" dt="2024-07-11T16:30:44.208" v="94" actId="478"/>
          <ac:grpSpMkLst>
            <pc:docMk/>
            <pc:sldMk cId="3297617429" sldId="277"/>
            <ac:grpSpMk id="39" creationId="{00000000-0000-0000-0000-000000000000}"/>
          </ac:grpSpMkLst>
        </pc:grpChg>
        <pc:graphicFrameChg chg="del">
          <ac:chgData name="Amir Mehrara Molan" userId="4903a4c3-9507-4756-a315-692cedb97f27" providerId="ADAL" clId="{4E714BA2-55D5-4D36-BB17-0F500BFEFE93}" dt="2024-07-11T16:30:57.313" v="101" actId="478"/>
          <ac:graphicFrameMkLst>
            <pc:docMk/>
            <pc:sldMk cId="3297617429" sldId="277"/>
            <ac:graphicFrameMk id="14" creationId="{FC4529EC-5174-A2B9-D360-228A3AD6E935}"/>
          </ac:graphicFrameMkLst>
        </pc:graphicFrameChg>
        <pc:graphicFrameChg chg="del">
          <ac:chgData name="Amir Mehrara Molan" userId="4903a4c3-9507-4756-a315-692cedb97f27" providerId="ADAL" clId="{4E714BA2-55D5-4D36-BB17-0F500BFEFE93}" dt="2024-07-11T16:30:37.487" v="90" actId="478"/>
          <ac:graphicFrameMkLst>
            <pc:docMk/>
            <pc:sldMk cId="3297617429" sldId="277"/>
            <ac:graphicFrameMk id="23" creationId="{FC4529EC-5174-A2B9-D360-228A3AD6E935}"/>
          </ac:graphicFrameMkLst>
        </pc:graphicFrameChg>
        <pc:graphicFrameChg chg="del">
          <ac:chgData name="Amir Mehrara Molan" userId="4903a4c3-9507-4756-a315-692cedb97f27" providerId="ADAL" clId="{4E714BA2-55D5-4D36-BB17-0F500BFEFE93}" dt="2024-07-11T16:30:44.208" v="94" actId="478"/>
          <ac:graphicFrameMkLst>
            <pc:docMk/>
            <pc:sldMk cId="3297617429" sldId="277"/>
            <ac:graphicFrameMk id="30" creationId="{38400F73-37F5-ADA1-ED2B-A47F68E4CA98}"/>
          </ac:graphicFrameMkLst>
        </pc:graphicFrameChg>
        <pc:picChg chg="del">
          <ac:chgData name="Amir Mehrara Molan" userId="4903a4c3-9507-4756-a315-692cedb97f27" providerId="ADAL" clId="{4E714BA2-55D5-4D36-BB17-0F500BFEFE93}" dt="2024-07-11T16:30:35.215" v="89" actId="478"/>
          <ac:picMkLst>
            <pc:docMk/>
            <pc:sldMk cId="3297617429" sldId="277"/>
            <ac:picMk id="2" creationId="{00000000-0000-0000-0000-000000000000}"/>
          </ac:picMkLst>
        </pc:picChg>
        <pc:picChg chg="add">
          <ac:chgData name="Amir Mehrara Molan" userId="4903a4c3-9507-4756-a315-692cedb97f27" providerId="ADAL" clId="{4E714BA2-55D5-4D36-BB17-0F500BFEFE93}" dt="2024-07-11T16:30:59.405" v="102" actId="22"/>
          <ac:picMkLst>
            <pc:docMk/>
            <pc:sldMk cId="3297617429" sldId="277"/>
            <ac:picMk id="34" creationId="{5D5A682A-2771-3C23-600D-E5860533652D}"/>
          </ac:picMkLst>
        </pc:picChg>
        <pc:picChg chg="add mod">
          <ac:chgData name="Amir Mehrara Molan" userId="4903a4c3-9507-4756-a315-692cedb97f27" providerId="ADAL" clId="{4E714BA2-55D5-4D36-BB17-0F500BFEFE93}" dt="2024-07-11T16:34:13.293" v="143" actId="1076"/>
          <ac:picMkLst>
            <pc:docMk/>
            <pc:sldMk cId="3297617429" sldId="277"/>
            <ac:picMk id="61" creationId="{B63FB357-CCED-BA9B-3D9E-6C8078AD1824}"/>
          </ac:picMkLst>
        </pc:picChg>
        <pc:picChg chg="add mod">
          <ac:chgData name="Amir Mehrara Molan" userId="4903a4c3-9507-4756-a315-692cedb97f27" providerId="ADAL" clId="{4E714BA2-55D5-4D36-BB17-0F500BFEFE93}" dt="2024-07-11T16:36:22.356" v="166" actId="1076"/>
          <ac:picMkLst>
            <pc:docMk/>
            <pc:sldMk cId="3297617429" sldId="277"/>
            <ac:picMk id="63" creationId="{1AC557DD-0791-1A15-2BE7-2DD77594C4CB}"/>
          </ac:picMkLst>
        </pc:picChg>
        <pc:picChg chg="add del mod">
          <ac:chgData name="Amir Mehrara Molan" userId="4903a4c3-9507-4756-a315-692cedb97f27" providerId="ADAL" clId="{4E714BA2-55D5-4D36-BB17-0F500BFEFE93}" dt="2024-07-11T16:36:17.699" v="164" actId="478"/>
          <ac:picMkLst>
            <pc:docMk/>
            <pc:sldMk cId="3297617429" sldId="277"/>
            <ac:picMk id="65" creationId="{D4E0F12C-B7BC-B1BE-CAA8-787CA24A9089}"/>
          </ac:picMkLst>
        </pc:picChg>
        <pc:picChg chg="add mod">
          <ac:chgData name="Amir Mehrara Molan" userId="4903a4c3-9507-4756-a315-692cedb97f27" providerId="ADAL" clId="{4E714BA2-55D5-4D36-BB17-0F500BFEFE93}" dt="2024-07-11T16:36:20.602" v="165" actId="1076"/>
          <ac:picMkLst>
            <pc:docMk/>
            <pc:sldMk cId="3297617429" sldId="277"/>
            <ac:picMk id="67" creationId="{E7AA09D1-413B-5208-2BDB-A31E6507D819}"/>
          </ac:picMkLst>
        </pc:picChg>
      </pc:sldChg>
    </pc:docChg>
  </pc:docChgLst>
  <pc:docChgLst>
    <pc:chgData name="Amir Mehrara Molan" userId="4903a4c3-9507-4756-a315-692cedb97f27" providerId="ADAL" clId="{DB2F1620-ABD4-4695-8F25-F59D8B70284D}"/>
    <pc:docChg chg="undo custSel addSld modSld">
      <pc:chgData name="Amir Mehrara Molan" userId="4903a4c3-9507-4756-a315-692cedb97f27" providerId="ADAL" clId="{DB2F1620-ABD4-4695-8F25-F59D8B70284D}" dt="2023-12-28T15:39:29.224" v="329" actId="1076"/>
      <pc:docMkLst>
        <pc:docMk/>
      </pc:docMkLst>
      <pc:sldChg chg="modSp mod">
        <pc:chgData name="Amir Mehrara Molan" userId="4903a4c3-9507-4756-a315-692cedb97f27" providerId="ADAL" clId="{DB2F1620-ABD4-4695-8F25-F59D8B70284D}" dt="2023-12-27T16:29:20.839" v="97" actId="20577"/>
        <pc:sldMkLst>
          <pc:docMk/>
          <pc:sldMk cId="1525309762" sldId="258"/>
        </pc:sldMkLst>
        <pc:spChg chg="mod">
          <ac:chgData name="Amir Mehrara Molan" userId="4903a4c3-9507-4756-a315-692cedb97f27" providerId="ADAL" clId="{DB2F1620-ABD4-4695-8F25-F59D8B70284D}" dt="2023-12-27T16:28:58.308" v="85" actId="20577"/>
          <ac:spMkLst>
            <pc:docMk/>
            <pc:sldMk cId="1525309762" sldId="258"/>
            <ac:spMk id="12" creationId="{9A76196A-F6F2-F6DA-7B66-8A9A9B8B29F8}"/>
          </ac:spMkLst>
        </pc:spChg>
        <pc:spChg chg="mod">
          <ac:chgData name="Amir Mehrara Molan" userId="4903a4c3-9507-4756-a315-692cedb97f27" providerId="ADAL" clId="{DB2F1620-ABD4-4695-8F25-F59D8B70284D}" dt="2023-12-27T16:29:01.360" v="87" actId="20577"/>
          <ac:spMkLst>
            <pc:docMk/>
            <pc:sldMk cId="1525309762" sldId="258"/>
            <ac:spMk id="13" creationId="{4A974EC0-8F6B-2034-16E8-009EC13FBB21}"/>
          </ac:spMkLst>
        </pc:spChg>
        <pc:spChg chg="mod">
          <ac:chgData name="Amir Mehrara Molan" userId="4903a4c3-9507-4756-a315-692cedb97f27" providerId="ADAL" clId="{DB2F1620-ABD4-4695-8F25-F59D8B70284D}" dt="2023-12-27T16:29:07.554" v="91" actId="20577"/>
          <ac:spMkLst>
            <pc:docMk/>
            <pc:sldMk cId="1525309762" sldId="258"/>
            <ac:spMk id="14" creationId="{A30A789E-9C69-E340-C3F4-AB1F833A0E39}"/>
          </ac:spMkLst>
        </pc:spChg>
        <pc:spChg chg="mod">
          <ac:chgData name="Amir Mehrara Molan" userId="4903a4c3-9507-4756-a315-692cedb97f27" providerId="ADAL" clId="{DB2F1620-ABD4-4695-8F25-F59D8B70284D}" dt="2023-12-27T16:29:04.035" v="89" actId="20577"/>
          <ac:spMkLst>
            <pc:docMk/>
            <pc:sldMk cId="1525309762" sldId="258"/>
            <ac:spMk id="16" creationId="{4CD348E6-90AB-4F75-7BD9-0A2575F299C9}"/>
          </ac:spMkLst>
        </pc:spChg>
        <pc:spChg chg="mod">
          <ac:chgData name="Amir Mehrara Molan" userId="4903a4c3-9507-4756-a315-692cedb97f27" providerId="ADAL" clId="{DB2F1620-ABD4-4695-8F25-F59D8B70284D}" dt="2023-12-27T16:29:13.064" v="93" actId="20577"/>
          <ac:spMkLst>
            <pc:docMk/>
            <pc:sldMk cId="1525309762" sldId="258"/>
            <ac:spMk id="17" creationId="{7C985377-DC49-EB0F-5FD8-4903B67AEDCE}"/>
          </ac:spMkLst>
        </pc:spChg>
        <pc:spChg chg="mod">
          <ac:chgData name="Amir Mehrara Molan" userId="4903a4c3-9507-4756-a315-692cedb97f27" providerId="ADAL" clId="{DB2F1620-ABD4-4695-8F25-F59D8B70284D}" dt="2023-12-27T16:29:17.890" v="95" actId="20577"/>
          <ac:spMkLst>
            <pc:docMk/>
            <pc:sldMk cId="1525309762" sldId="258"/>
            <ac:spMk id="32" creationId="{DD5C8466-E354-8655-41F0-4EABDBC8B4C1}"/>
          </ac:spMkLst>
        </pc:spChg>
        <pc:spChg chg="mod">
          <ac:chgData name="Amir Mehrara Molan" userId="4903a4c3-9507-4756-a315-692cedb97f27" providerId="ADAL" clId="{DB2F1620-ABD4-4695-8F25-F59D8B70284D}" dt="2023-12-27T16:29:20.839" v="97" actId="20577"/>
          <ac:spMkLst>
            <pc:docMk/>
            <pc:sldMk cId="1525309762" sldId="258"/>
            <ac:spMk id="33" creationId="{DC61B219-BDA8-ED1D-F12C-EF5CCB71EE13}"/>
          </ac:spMkLst>
        </pc:spChg>
      </pc:sldChg>
      <pc:sldChg chg="addSp delSp modSp mod">
        <pc:chgData name="Amir Mehrara Molan" userId="4903a4c3-9507-4756-a315-692cedb97f27" providerId="ADAL" clId="{DB2F1620-ABD4-4695-8F25-F59D8B70284D}" dt="2023-12-01T14:44:02.312" v="41" actId="1076"/>
        <pc:sldMkLst>
          <pc:docMk/>
          <pc:sldMk cId="1385091855" sldId="262"/>
        </pc:sldMkLst>
        <pc:spChg chg="add del mod">
          <ac:chgData name="Amir Mehrara Molan" userId="4903a4c3-9507-4756-a315-692cedb97f27" providerId="ADAL" clId="{DB2F1620-ABD4-4695-8F25-F59D8B70284D}" dt="2023-12-01T14:43:48.623" v="37" actId="478"/>
          <ac:spMkLst>
            <pc:docMk/>
            <pc:sldMk cId="1385091855" sldId="262"/>
            <ac:spMk id="30" creationId="{B3FCEB3B-F429-1BA4-97A2-D53E15CE97C4}"/>
          </ac:spMkLst>
        </pc:spChg>
        <pc:spChg chg="add del mod">
          <ac:chgData name="Amir Mehrara Molan" userId="4903a4c3-9507-4756-a315-692cedb97f27" providerId="ADAL" clId="{DB2F1620-ABD4-4695-8F25-F59D8B70284D}" dt="2023-12-01T14:43:43.217" v="35"/>
          <ac:spMkLst>
            <pc:docMk/>
            <pc:sldMk cId="1385091855" sldId="262"/>
            <ac:spMk id="31" creationId="{CE2C5BA8-ED7D-DF3E-0970-3C81580DB5C4}"/>
          </ac:spMkLst>
        </pc:spChg>
        <pc:spChg chg="add mod">
          <ac:chgData name="Amir Mehrara Molan" userId="4903a4c3-9507-4756-a315-692cedb97f27" providerId="ADAL" clId="{DB2F1620-ABD4-4695-8F25-F59D8B70284D}" dt="2023-12-01T14:44:02.312" v="41" actId="1076"/>
          <ac:spMkLst>
            <pc:docMk/>
            <pc:sldMk cId="1385091855" sldId="262"/>
            <ac:spMk id="34" creationId="{9DF96E82-F779-A729-B091-67770817F2FF}"/>
          </ac:spMkLst>
        </pc:spChg>
        <pc:spChg chg="mod">
          <ac:chgData name="Amir Mehrara Molan" userId="4903a4c3-9507-4756-a315-692cedb97f27" providerId="ADAL" clId="{DB2F1620-ABD4-4695-8F25-F59D8B70284D}" dt="2023-12-01T14:43:16.808" v="26" actId="1076"/>
          <ac:spMkLst>
            <pc:docMk/>
            <pc:sldMk cId="1385091855" sldId="262"/>
            <ac:spMk id="55" creationId="{AA0471AC-1D11-7CD7-9F52-4640CC3FFD4C}"/>
          </ac:spMkLst>
        </pc:spChg>
      </pc:sldChg>
      <pc:sldChg chg="addSp modSp mod">
        <pc:chgData name="Amir Mehrara Molan" userId="4903a4c3-9507-4756-a315-692cedb97f27" providerId="ADAL" clId="{DB2F1620-ABD4-4695-8F25-F59D8B70284D}" dt="2023-12-01T14:42:50.856" v="25" actId="1076"/>
        <pc:sldMkLst>
          <pc:docMk/>
          <pc:sldMk cId="1100396115" sldId="263"/>
        </pc:sldMkLst>
        <pc:spChg chg="mod">
          <ac:chgData name="Amir Mehrara Molan" userId="4903a4c3-9507-4756-a315-692cedb97f27" providerId="ADAL" clId="{DB2F1620-ABD4-4695-8F25-F59D8B70284D}" dt="2023-12-01T14:41:45.225" v="14" actId="20577"/>
          <ac:spMkLst>
            <pc:docMk/>
            <pc:sldMk cId="1100396115" sldId="263"/>
            <ac:spMk id="13" creationId="{68CE8AE7-762A-24F2-D59E-645D50A3D33D}"/>
          </ac:spMkLst>
        </pc:spChg>
        <pc:spChg chg="mod">
          <ac:chgData name="Amir Mehrara Molan" userId="4903a4c3-9507-4756-a315-692cedb97f27" providerId="ADAL" clId="{DB2F1620-ABD4-4695-8F25-F59D8B70284D}" dt="2023-12-01T14:41:47.794" v="16" actId="20577"/>
          <ac:spMkLst>
            <pc:docMk/>
            <pc:sldMk cId="1100396115" sldId="263"/>
            <ac:spMk id="14" creationId="{68CE8AE7-762A-24F2-D59E-645D50A3D33D}"/>
          </ac:spMkLst>
        </pc:spChg>
        <pc:spChg chg="mod">
          <ac:chgData name="Amir Mehrara Molan" userId="4903a4c3-9507-4756-a315-692cedb97f27" providerId="ADAL" clId="{DB2F1620-ABD4-4695-8F25-F59D8B70284D}" dt="2023-12-01T14:41:50.759" v="18" actId="20577"/>
          <ac:spMkLst>
            <pc:docMk/>
            <pc:sldMk cId="1100396115" sldId="263"/>
            <ac:spMk id="19" creationId="{9A76196A-F6F2-F6DA-7B66-8A9A9B8B29F8}"/>
          </ac:spMkLst>
        </pc:spChg>
        <pc:spChg chg="mod">
          <ac:chgData name="Amir Mehrara Molan" userId="4903a4c3-9507-4756-a315-692cedb97f27" providerId="ADAL" clId="{DB2F1620-ABD4-4695-8F25-F59D8B70284D}" dt="2023-12-01T14:41:53.219" v="20" actId="20577"/>
          <ac:spMkLst>
            <pc:docMk/>
            <pc:sldMk cId="1100396115" sldId="263"/>
            <ac:spMk id="20" creationId="{9A76196A-F6F2-F6DA-7B66-8A9A9B8B29F8}"/>
          </ac:spMkLst>
        </pc:spChg>
        <pc:spChg chg="mod">
          <ac:chgData name="Amir Mehrara Molan" userId="4903a4c3-9507-4756-a315-692cedb97f27" providerId="ADAL" clId="{DB2F1620-ABD4-4695-8F25-F59D8B70284D}" dt="2023-12-01T14:40:54.917" v="1" actId="20577"/>
          <ac:spMkLst>
            <pc:docMk/>
            <pc:sldMk cId="1100396115" sldId="263"/>
            <ac:spMk id="21" creationId="{9A76196A-F6F2-F6DA-7B66-8A9A9B8B29F8}"/>
          </ac:spMkLst>
        </pc:spChg>
        <pc:spChg chg="add mod">
          <ac:chgData name="Amir Mehrara Molan" userId="4903a4c3-9507-4756-a315-692cedb97f27" providerId="ADAL" clId="{DB2F1620-ABD4-4695-8F25-F59D8B70284D}" dt="2023-12-01T14:42:50.856" v="25" actId="1076"/>
          <ac:spMkLst>
            <pc:docMk/>
            <pc:sldMk cId="1100396115" sldId="263"/>
            <ac:spMk id="22" creationId="{3939D03A-2B3B-E343-4E9A-5E153609818F}"/>
          </ac:spMkLst>
        </pc:spChg>
        <pc:spChg chg="mod">
          <ac:chgData name="Amir Mehrara Molan" userId="4903a4c3-9507-4756-a315-692cedb97f27" providerId="ADAL" clId="{DB2F1620-ABD4-4695-8F25-F59D8B70284D}" dt="2023-12-01T14:40:57.535" v="3" actId="20577"/>
          <ac:spMkLst>
            <pc:docMk/>
            <pc:sldMk cId="1100396115" sldId="263"/>
            <ac:spMk id="24" creationId="{9A76196A-F6F2-F6DA-7B66-8A9A9B8B29F8}"/>
          </ac:spMkLst>
        </pc:spChg>
        <pc:spChg chg="mod">
          <ac:chgData name="Amir Mehrara Molan" userId="4903a4c3-9507-4756-a315-692cedb97f27" providerId="ADAL" clId="{DB2F1620-ABD4-4695-8F25-F59D8B70284D}" dt="2023-12-01T14:41:24.695" v="7" actId="20577"/>
          <ac:spMkLst>
            <pc:docMk/>
            <pc:sldMk cId="1100396115" sldId="263"/>
            <ac:spMk id="25" creationId="{9A76196A-F6F2-F6DA-7B66-8A9A9B8B29F8}"/>
          </ac:spMkLst>
        </pc:spChg>
        <pc:spChg chg="mod">
          <ac:chgData name="Amir Mehrara Molan" userId="4903a4c3-9507-4756-a315-692cedb97f27" providerId="ADAL" clId="{DB2F1620-ABD4-4695-8F25-F59D8B70284D}" dt="2023-12-01T14:41:36.631" v="12" actId="20577"/>
          <ac:spMkLst>
            <pc:docMk/>
            <pc:sldMk cId="1100396115" sldId="263"/>
            <ac:spMk id="27" creationId="{9A76196A-F6F2-F6DA-7B66-8A9A9B8B29F8}"/>
          </ac:spMkLst>
        </pc:spChg>
        <pc:spChg chg="mod">
          <ac:chgData name="Amir Mehrara Molan" userId="4903a4c3-9507-4756-a315-692cedb97f27" providerId="ADAL" clId="{DB2F1620-ABD4-4695-8F25-F59D8B70284D}" dt="2023-12-01T14:41:32.384" v="10" actId="20577"/>
          <ac:spMkLst>
            <pc:docMk/>
            <pc:sldMk cId="1100396115" sldId="263"/>
            <ac:spMk id="28" creationId="{9A76196A-F6F2-F6DA-7B66-8A9A9B8B29F8}"/>
          </ac:spMkLst>
        </pc:spChg>
        <pc:spChg chg="mod">
          <ac:chgData name="Amir Mehrara Molan" userId="4903a4c3-9507-4756-a315-692cedb97f27" providerId="ADAL" clId="{DB2F1620-ABD4-4695-8F25-F59D8B70284D}" dt="2023-12-01T14:42:38.868" v="21" actId="1076"/>
          <ac:spMkLst>
            <pc:docMk/>
            <pc:sldMk cId="1100396115" sldId="263"/>
            <ac:spMk id="54" creationId="{AA0471AC-1D11-7CD7-9F52-4640CC3FFD4C}"/>
          </ac:spMkLst>
        </pc:spChg>
        <pc:spChg chg="mod">
          <ac:chgData name="Amir Mehrara Molan" userId="4903a4c3-9507-4756-a315-692cedb97f27" providerId="ADAL" clId="{DB2F1620-ABD4-4695-8F25-F59D8B70284D}" dt="2023-12-01T14:41:29.144" v="8" actId="1076"/>
          <ac:spMkLst>
            <pc:docMk/>
            <pc:sldMk cId="1100396115" sldId="263"/>
            <ac:spMk id="56" creationId="{3B1C4A69-DB32-85B8-1BA2-7E743D1F178A}"/>
          </ac:spMkLst>
        </pc:spChg>
        <pc:picChg chg="mod">
          <ac:chgData name="Amir Mehrara Molan" userId="4903a4c3-9507-4756-a315-692cedb97f27" providerId="ADAL" clId="{DB2F1620-ABD4-4695-8F25-F59D8B70284D}" dt="2023-12-01T14:41:04.840" v="4" actId="1076"/>
          <ac:picMkLst>
            <pc:docMk/>
            <pc:sldMk cId="1100396115" sldId="263"/>
            <ac:picMk id="2" creationId="{00000000-0000-0000-0000-000000000000}"/>
          </ac:picMkLst>
        </pc:picChg>
      </pc:sldChg>
      <pc:sldChg chg="modSp mod">
        <pc:chgData name="Amir Mehrara Molan" userId="4903a4c3-9507-4756-a315-692cedb97f27" providerId="ADAL" clId="{DB2F1620-ABD4-4695-8F25-F59D8B70284D}" dt="2023-12-26T16:19:34.243" v="83" actId="20577"/>
        <pc:sldMkLst>
          <pc:docMk/>
          <pc:sldMk cId="3944790991" sldId="268"/>
        </pc:sldMkLst>
        <pc:spChg chg="mod">
          <ac:chgData name="Amir Mehrara Molan" userId="4903a4c3-9507-4756-a315-692cedb97f27" providerId="ADAL" clId="{DB2F1620-ABD4-4695-8F25-F59D8B70284D}" dt="2023-12-26T16:19:09.758" v="69" actId="20577"/>
          <ac:spMkLst>
            <pc:docMk/>
            <pc:sldMk cId="3944790991" sldId="268"/>
            <ac:spMk id="18" creationId="{0787753D-F13B-5EE7-4D72-A3DD000FF99E}"/>
          </ac:spMkLst>
        </pc:spChg>
        <pc:spChg chg="mod">
          <ac:chgData name="Amir Mehrara Molan" userId="4903a4c3-9507-4756-a315-692cedb97f27" providerId="ADAL" clId="{DB2F1620-ABD4-4695-8F25-F59D8B70284D}" dt="2023-12-26T16:19:18.109" v="75" actId="20577"/>
          <ac:spMkLst>
            <pc:docMk/>
            <pc:sldMk cId="3944790991" sldId="268"/>
            <ac:spMk id="19" creationId="{1167B0D7-9F98-290C-AC0C-3D2C97C488CB}"/>
          </ac:spMkLst>
        </pc:spChg>
        <pc:spChg chg="mod">
          <ac:chgData name="Amir Mehrara Molan" userId="4903a4c3-9507-4756-a315-692cedb97f27" providerId="ADAL" clId="{DB2F1620-ABD4-4695-8F25-F59D8B70284D}" dt="2023-12-26T16:19:26.058" v="79" actId="20577"/>
          <ac:spMkLst>
            <pc:docMk/>
            <pc:sldMk cId="3944790991" sldId="268"/>
            <ac:spMk id="20" creationId="{5EA6A7D5-C9BA-069A-5A36-7FC3F3CF980E}"/>
          </ac:spMkLst>
        </pc:spChg>
        <pc:spChg chg="mod">
          <ac:chgData name="Amir Mehrara Molan" userId="4903a4c3-9507-4756-a315-692cedb97f27" providerId="ADAL" clId="{DB2F1620-ABD4-4695-8F25-F59D8B70284D}" dt="2023-12-26T16:19:30.151" v="81" actId="20577"/>
          <ac:spMkLst>
            <pc:docMk/>
            <pc:sldMk cId="3944790991" sldId="268"/>
            <ac:spMk id="21" creationId="{9A2A477E-F6C6-265F-F312-45F4BE360EEF}"/>
          </ac:spMkLst>
        </pc:spChg>
        <pc:spChg chg="mod">
          <ac:chgData name="Amir Mehrara Molan" userId="4903a4c3-9507-4756-a315-692cedb97f27" providerId="ADAL" clId="{DB2F1620-ABD4-4695-8F25-F59D8B70284D}" dt="2023-12-26T16:19:22.450" v="77" actId="20577"/>
          <ac:spMkLst>
            <pc:docMk/>
            <pc:sldMk cId="3944790991" sldId="268"/>
            <ac:spMk id="22" creationId="{E7B600E7-3808-B07A-1867-12856FA1512B}"/>
          </ac:spMkLst>
        </pc:spChg>
        <pc:spChg chg="mod">
          <ac:chgData name="Amir Mehrara Molan" userId="4903a4c3-9507-4756-a315-692cedb97f27" providerId="ADAL" clId="{DB2F1620-ABD4-4695-8F25-F59D8B70284D}" dt="2023-12-26T16:19:34.243" v="83" actId="20577"/>
          <ac:spMkLst>
            <pc:docMk/>
            <pc:sldMk cId="3944790991" sldId="268"/>
            <ac:spMk id="23" creationId="{B958949C-1339-F42C-3B10-B63AD3B74F10}"/>
          </ac:spMkLst>
        </pc:spChg>
        <pc:spChg chg="mod">
          <ac:chgData name="Amir Mehrara Molan" userId="4903a4c3-9507-4756-a315-692cedb97f27" providerId="ADAL" clId="{DB2F1620-ABD4-4695-8F25-F59D8B70284D}" dt="2023-12-26T16:18:58.621" v="61" actId="20577"/>
          <ac:spMkLst>
            <pc:docMk/>
            <pc:sldMk cId="3944790991" sldId="268"/>
            <ac:spMk id="32" creationId="{9CD590C1-7859-22AA-5792-E2E0344C3D39}"/>
          </ac:spMkLst>
        </pc:spChg>
        <pc:spChg chg="mod">
          <ac:chgData name="Amir Mehrara Molan" userId="4903a4c3-9507-4756-a315-692cedb97f27" providerId="ADAL" clId="{DB2F1620-ABD4-4695-8F25-F59D8B70284D}" dt="2023-12-26T16:19:00.854" v="63" actId="20577"/>
          <ac:spMkLst>
            <pc:docMk/>
            <pc:sldMk cId="3944790991" sldId="268"/>
            <ac:spMk id="33" creationId="{A1D87805-2D2B-2DE3-0571-761872B5FB16}"/>
          </ac:spMkLst>
        </pc:spChg>
        <pc:spChg chg="mod">
          <ac:chgData name="Amir Mehrara Molan" userId="4903a4c3-9507-4756-a315-692cedb97f27" providerId="ADAL" clId="{DB2F1620-ABD4-4695-8F25-F59D8B70284D}" dt="2023-12-26T16:19:04.152" v="65" actId="20577"/>
          <ac:spMkLst>
            <pc:docMk/>
            <pc:sldMk cId="3944790991" sldId="268"/>
            <ac:spMk id="38" creationId="{68CE8AE7-762A-24F2-D59E-645D50A3D33D}"/>
          </ac:spMkLst>
        </pc:spChg>
        <pc:spChg chg="mod">
          <ac:chgData name="Amir Mehrara Molan" userId="4903a4c3-9507-4756-a315-692cedb97f27" providerId="ADAL" clId="{DB2F1620-ABD4-4695-8F25-F59D8B70284D}" dt="2023-12-26T16:19:06.766" v="67" actId="20577"/>
          <ac:spMkLst>
            <pc:docMk/>
            <pc:sldMk cId="3944790991" sldId="268"/>
            <ac:spMk id="39" creationId="{9112D31F-7528-93C5-47D2-E97A58D9B847}"/>
          </ac:spMkLst>
        </pc:spChg>
      </pc:sldChg>
      <pc:sldChg chg="modSp mod">
        <pc:chgData name="Amir Mehrara Molan" userId="4903a4c3-9507-4756-a315-692cedb97f27" providerId="ADAL" clId="{DB2F1620-ABD4-4695-8F25-F59D8B70284D}" dt="2023-12-13T16:51:29.393" v="59" actId="20577"/>
        <pc:sldMkLst>
          <pc:docMk/>
          <pc:sldMk cId="1019654012" sldId="269"/>
        </pc:sldMkLst>
        <pc:spChg chg="mod">
          <ac:chgData name="Amir Mehrara Molan" userId="4903a4c3-9507-4756-a315-692cedb97f27" providerId="ADAL" clId="{DB2F1620-ABD4-4695-8F25-F59D8B70284D}" dt="2023-12-13T16:51:17.699" v="51" actId="20577"/>
          <ac:spMkLst>
            <pc:docMk/>
            <pc:sldMk cId="1019654012" sldId="269"/>
            <ac:spMk id="14" creationId="{4A254DAB-8D7C-C6D3-0274-13C58D2F3615}"/>
          </ac:spMkLst>
        </pc:spChg>
        <pc:spChg chg="mod">
          <ac:chgData name="Amir Mehrara Molan" userId="4903a4c3-9507-4756-a315-692cedb97f27" providerId="ADAL" clId="{DB2F1620-ABD4-4695-8F25-F59D8B70284D}" dt="2023-12-13T16:51:20.475" v="53" actId="20577"/>
          <ac:spMkLst>
            <pc:docMk/>
            <pc:sldMk cId="1019654012" sldId="269"/>
            <ac:spMk id="15" creationId="{15F632E9-4776-1BB6-FD46-903D1CD11658}"/>
          </ac:spMkLst>
        </pc:spChg>
        <pc:spChg chg="mod">
          <ac:chgData name="Amir Mehrara Molan" userId="4903a4c3-9507-4756-a315-692cedb97f27" providerId="ADAL" clId="{DB2F1620-ABD4-4695-8F25-F59D8B70284D}" dt="2023-12-13T16:51:26.383" v="57" actId="20577"/>
          <ac:spMkLst>
            <pc:docMk/>
            <pc:sldMk cId="1019654012" sldId="269"/>
            <ac:spMk id="16" creationId="{9C03A13E-F047-C6B8-66CF-26F0DF93F0AA}"/>
          </ac:spMkLst>
        </pc:spChg>
        <pc:spChg chg="mod">
          <ac:chgData name="Amir Mehrara Molan" userId="4903a4c3-9507-4756-a315-692cedb97f27" providerId="ADAL" clId="{DB2F1620-ABD4-4695-8F25-F59D8B70284D}" dt="2023-12-13T16:51:23.156" v="55" actId="20577"/>
          <ac:spMkLst>
            <pc:docMk/>
            <pc:sldMk cId="1019654012" sldId="269"/>
            <ac:spMk id="18" creationId="{9617FE43-6C06-2533-FF85-5B87201EA0E7}"/>
          </ac:spMkLst>
        </pc:spChg>
        <pc:spChg chg="mod">
          <ac:chgData name="Amir Mehrara Molan" userId="4903a4c3-9507-4756-a315-692cedb97f27" providerId="ADAL" clId="{DB2F1620-ABD4-4695-8F25-F59D8B70284D}" dt="2023-12-13T16:51:29.393" v="59" actId="20577"/>
          <ac:spMkLst>
            <pc:docMk/>
            <pc:sldMk cId="1019654012" sldId="269"/>
            <ac:spMk id="19" creationId="{07066B77-9F47-EED0-6067-9A9CE1C7C2CE}"/>
          </ac:spMkLst>
        </pc:spChg>
        <pc:spChg chg="mod">
          <ac:chgData name="Amir Mehrara Molan" userId="4903a4c3-9507-4756-a315-692cedb97f27" providerId="ADAL" clId="{DB2F1620-ABD4-4695-8F25-F59D8B70284D}" dt="2023-12-13T16:51:11.452" v="47" actId="20577"/>
          <ac:spMkLst>
            <pc:docMk/>
            <pc:sldMk cId="1019654012" sldId="269"/>
            <ac:spMk id="34" creationId="{DC40EF54-A210-C90B-6908-42892E6ED267}"/>
          </ac:spMkLst>
        </pc:spChg>
        <pc:spChg chg="mod">
          <ac:chgData name="Amir Mehrara Molan" userId="4903a4c3-9507-4756-a315-692cedb97f27" providerId="ADAL" clId="{DB2F1620-ABD4-4695-8F25-F59D8B70284D}" dt="2023-12-13T16:51:14.359" v="49" actId="20577"/>
          <ac:spMkLst>
            <pc:docMk/>
            <pc:sldMk cId="1019654012" sldId="269"/>
            <ac:spMk id="35" creationId="{9C28AAC8-55D9-BDAF-845A-217B807576B1}"/>
          </ac:spMkLst>
        </pc:spChg>
        <pc:spChg chg="mod">
          <ac:chgData name="Amir Mehrara Molan" userId="4903a4c3-9507-4756-a315-692cedb97f27" providerId="ADAL" clId="{DB2F1620-ABD4-4695-8F25-F59D8B70284D}" dt="2023-12-13T16:51:06.333" v="43" actId="20577"/>
          <ac:spMkLst>
            <pc:docMk/>
            <pc:sldMk cId="1019654012" sldId="269"/>
            <ac:spMk id="40" creationId="{813C1171-2955-CAF3-1E43-CC9D61939BE1}"/>
          </ac:spMkLst>
        </pc:spChg>
        <pc:spChg chg="mod">
          <ac:chgData name="Amir Mehrara Molan" userId="4903a4c3-9507-4756-a315-692cedb97f27" providerId="ADAL" clId="{DB2F1620-ABD4-4695-8F25-F59D8B70284D}" dt="2023-12-13T16:51:08.654" v="45" actId="20577"/>
          <ac:spMkLst>
            <pc:docMk/>
            <pc:sldMk cId="1019654012" sldId="269"/>
            <ac:spMk id="41" creationId="{D6581075-3208-36D5-3C49-C1966853E93B}"/>
          </ac:spMkLst>
        </pc:spChg>
      </pc:sldChg>
      <pc:sldChg chg="addSp delSp modSp add mod">
        <pc:chgData name="Amir Mehrara Molan" userId="4903a4c3-9507-4756-a315-692cedb97f27" providerId="ADAL" clId="{DB2F1620-ABD4-4695-8F25-F59D8B70284D}" dt="2023-12-28T15:33:03.686" v="231" actId="1076"/>
        <pc:sldMkLst>
          <pc:docMk/>
          <pc:sldMk cId="217909768" sldId="270"/>
        </pc:sldMkLst>
        <pc:spChg chg="del">
          <ac:chgData name="Amir Mehrara Molan" userId="4903a4c3-9507-4756-a315-692cedb97f27" providerId="ADAL" clId="{DB2F1620-ABD4-4695-8F25-F59D8B70284D}" dt="2023-12-27T16:29:50.528" v="99" actId="478"/>
          <ac:spMkLst>
            <pc:docMk/>
            <pc:sldMk cId="217909768" sldId="270"/>
            <ac:spMk id="2" creationId="{45A34098-F95F-2BF7-9ACB-CDD2280F61E4}"/>
          </ac:spMkLst>
        </pc:spChg>
        <pc:spChg chg="mod">
          <ac:chgData name="Amir Mehrara Molan" userId="4903a4c3-9507-4756-a315-692cedb97f27" providerId="ADAL" clId="{DB2F1620-ABD4-4695-8F25-F59D8B70284D}" dt="2023-12-27T16:30:22.483" v="101" actId="688"/>
          <ac:spMkLst>
            <pc:docMk/>
            <pc:sldMk cId="217909768" sldId="270"/>
            <ac:spMk id="3" creationId="{BAB1BAD9-AD40-523E-214C-C1573FC01BF2}"/>
          </ac:spMkLst>
        </pc:spChg>
        <pc:spChg chg="add mod">
          <ac:chgData name="Amir Mehrara Molan" userId="4903a4c3-9507-4756-a315-692cedb97f27" providerId="ADAL" clId="{DB2F1620-ABD4-4695-8F25-F59D8B70284D}" dt="2023-12-27T16:33:02.894" v="119" actId="1076"/>
          <ac:spMkLst>
            <pc:docMk/>
            <pc:sldMk cId="217909768" sldId="270"/>
            <ac:spMk id="4" creationId="{F45A7EEF-E88D-C17C-6711-7FB570C65C8A}"/>
          </ac:spMkLst>
        </pc:spChg>
        <pc:spChg chg="mod">
          <ac:chgData name="Amir Mehrara Molan" userId="4903a4c3-9507-4756-a315-692cedb97f27" providerId="ADAL" clId="{DB2F1620-ABD4-4695-8F25-F59D8B70284D}" dt="2023-12-27T16:33:15.295" v="120" actId="14100"/>
          <ac:spMkLst>
            <pc:docMk/>
            <pc:sldMk cId="217909768" sldId="270"/>
            <ac:spMk id="6" creationId="{6CA00E37-9AA5-2AEB-10AA-D6788439AEBF}"/>
          </ac:spMkLst>
        </pc:spChg>
        <pc:spChg chg="mod">
          <ac:chgData name="Amir Mehrara Molan" userId="4903a4c3-9507-4756-a315-692cedb97f27" providerId="ADAL" clId="{DB2F1620-ABD4-4695-8F25-F59D8B70284D}" dt="2023-12-27T16:32:52.256" v="117" actId="688"/>
          <ac:spMkLst>
            <pc:docMk/>
            <pc:sldMk cId="217909768" sldId="270"/>
            <ac:spMk id="7" creationId="{2A09E814-0F78-9B2D-C101-4278008CC870}"/>
          </ac:spMkLst>
        </pc:spChg>
        <pc:spChg chg="mod">
          <ac:chgData name="Amir Mehrara Molan" userId="4903a4c3-9507-4756-a315-692cedb97f27" providerId="ADAL" clId="{DB2F1620-ABD4-4695-8F25-F59D8B70284D}" dt="2023-12-27T16:31:31.520" v="107" actId="1076"/>
          <ac:spMkLst>
            <pc:docMk/>
            <pc:sldMk cId="217909768" sldId="270"/>
            <ac:spMk id="8" creationId="{23C39B6D-372B-D756-E80D-BAA3B6776D1C}"/>
          </ac:spMkLst>
        </pc:spChg>
        <pc:spChg chg="mod">
          <ac:chgData name="Amir Mehrara Molan" userId="4903a4c3-9507-4756-a315-692cedb97f27" providerId="ADAL" clId="{DB2F1620-ABD4-4695-8F25-F59D8B70284D}" dt="2023-12-27T16:31:42.482" v="109" actId="1076"/>
          <ac:spMkLst>
            <pc:docMk/>
            <pc:sldMk cId="217909768" sldId="270"/>
            <ac:spMk id="9" creationId="{591AF871-6369-BE02-7B76-28E3FA82E761}"/>
          </ac:spMkLst>
        </pc:spChg>
        <pc:spChg chg="mod">
          <ac:chgData name="Amir Mehrara Molan" userId="4903a4c3-9507-4756-a315-692cedb97f27" providerId="ADAL" clId="{DB2F1620-ABD4-4695-8F25-F59D8B70284D}" dt="2023-12-27T16:31:57.143" v="110" actId="1076"/>
          <ac:spMkLst>
            <pc:docMk/>
            <pc:sldMk cId="217909768" sldId="270"/>
            <ac:spMk id="11" creationId="{3E5020F2-DD86-8EEF-5D7C-EEB538CBDFB4}"/>
          </ac:spMkLst>
        </pc:spChg>
        <pc:spChg chg="mod">
          <ac:chgData name="Amir Mehrara Molan" userId="4903a4c3-9507-4756-a315-692cedb97f27" providerId="ADAL" clId="{DB2F1620-ABD4-4695-8F25-F59D8B70284D}" dt="2023-12-27T16:31:57.143" v="110" actId="1076"/>
          <ac:spMkLst>
            <pc:docMk/>
            <pc:sldMk cId="217909768" sldId="270"/>
            <ac:spMk id="12" creationId="{9A76196A-F6F2-F6DA-7B66-8A9A9B8B29F8}"/>
          </ac:spMkLst>
        </pc:spChg>
        <pc:spChg chg="mod">
          <ac:chgData name="Amir Mehrara Molan" userId="4903a4c3-9507-4756-a315-692cedb97f27" providerId="ADAL" clId="{DB2F1620-ABD4-4695-8F25-F59D8B70284D}" dt="2023-12-27T16:32:17.395" v="111" actId="1076"/>
          <ac:spMkLst>
            <pc:docMk/>
            <pc:sldMk cId="217909768" sldId="270"/>
            <ac:spMk id="13" creationId="{4A974EC0-8F6B-2034-16E8-009EC13FBB21}"/>
          </ac:spMkLst>
        </pc:spChg>
        <pc:spChg chg="mod">
          <ac:chgData name="Amir Mehrara Molan" userId="4903a4c3-9507-4756-a315-692cedb97f27" providerId="ADAL" clId="{DB2F1620-ABD4-4695-8F25-F59D8B70284D}" dt="2023-12-27T16:43:24.986" v="153" actId="20577"/>
          <ac:spMkLst>
            <pc:docMk/>
            <pc:sldMk cId="217909768" sldId="270"/>
            <ac:spMk id="14" creationId="{A30A789E-9C69-E340-C3F4-AB1F833A0E39}"/>
          </ac:spMkLst>
        </pc:spChg>
        <pc:spChg chg="mod">
          <ac:chgData name="Amir Mehrara Molan" userId="4903a4c3-9507-4756-a315-692cedb97f27" providerId="ADAL" clId="{DB2F1620-ABD4-4695-8F25-F59D8B70284D}" dt="2023-12-27T16:43:27.565" v="155" actId="20577"/>
          <ac:spMkLst>
            <pc:docMk/>
            <pc:sldMk cId="217909768" sldId="270"/>
            <ac:spMk id="15" creationId="{56939456-6266-067B-3071-AA1CA0D922DB}"/>
          </ac:spMkLst>
        </pc:spChg>
        <pc:spChg chg="mod">
          <ac:chgData name="Amir Mehrara Molan" userId="4903a4c3-9507-4756-a315-692cedb97f27" providerId="ADAL" clId="{DB2F1620-ABD4-4695-8F25-F59D8B70284D}" dt="2023-12-27T16:31:57.143" v="110" actId="1076"/>
          <ac:spMkLst>
            <pc:docMk/>
            <pc:sldMk cId="217909768" sldId="270"/>
            <ac:spMk id="16" creationId="{4CD348E6-90AB-4F75-7BD9-0A2575F299C9}"/>
          </ac:spMkLst>
        </pc:spChg>
        <pc:spChg chg="mod">
          <ac:chgData name="Amir Mehrara Molan" userId="4903a4c3-9507-4756-a315-692cedb97f27" providerId="ADAL" clId="{DB2F1620-ABD4-4695-8F25-F59D8B70284D}" dt="2023-12-27T16:43:30.508" v="157" actId="20577"/>
          <ac:spMkLst>
            <pc:docMk/>
            <pc:sldMk cId="217909768" sldId="270"/>
            <ac:spMk id="17" creationId="{7C985377-DC49-EB0F-5FD8-4903B67AEDCE}"/>
          </ac:spMkLst>
        </pc:spChg>
        <pc:spChg chg="mod">
          <ac:chgData name="Amir Mehrara Molan" userId="4903a4c3-9507-4756-a315-692cedb97f27" providerId="ADAL" clId="{DB2F1620-ABD4-4695-8F25-F59D8B70284D}" dt="2023-12-27T16:46:02.329" v="171" actId="1076"/>
          <ac:spMkLst>
            <pc:docMk/>
            <pc:sldMk cId="217909768" sldId="270"/>
            <ac:spMk id="18" creationId="{3B1C4A69-DB32-85B8-1BA2-7E743D1F178A}"/>
          </ac:spMkLst>
        </pc:spChg>
        <pc:spChg chg="mod">
          <ac:chgData name="Amir Mehrara Molan" userId="4903a4c3-9507-4756-a315-692cedb97f27" providerId="ADAL" clId="{DB2F1620-ABD4-4695-8F25-F59D8B70284D}" dt="2023-12-27T16:45:40.168" v="169" actId="1076"/>
          <ac:spMkLst>
            <pc:docMk/>
            <pc:sldMk cId="217909768" sldId="270"/>
            <ac:spMk id="19" creationId="{62069573-7BD3-606C-9B9F-368E3BD221C6}"/>
          </ac:spMkLst>
        </pc:spChg>
        <pc:spChg chg="mod">
          <ac:chgData name="Amir Mehrara Molan" userId="4903a4c3-9507-4756-a315-692cedb97f27" providerId="ADAL" clId="{DB2F1620-ABD4-4695-8F25-F59D8B70284D}" dt="2023-12-27T16:32:17.395" v="111" actId="1076"/>
          <ac:spMkLst>
            <pc:docMk/>
            <pc:sldMk cId="217909768" sldId="270"/>
            <ac:spMk id="20" creationId="{D955DFA9-351C-5EC6-2E5B-D1DAAB905D57}"/>
          </ac:spMkLst>
        </pc:spChg>
        <pc:spChg chg="mod">
          <ac:chgData name="Amir Mehrara Molan" userId="4903a4c3-9507-4756-a315-692cedb97f27" providerId="ADAL" clId="{DB2F1620-ABD4-4695-8F25-F59D8B70284D}" dt="2023-12-27T16:31:57.143" v="110" actId="1076"/>
          <ac:spMkLst>
            <pc:docMk/>
            <pc:sldMk cId="217909768" sldId="270"/>
            <ac:spMk id="21" creationId="{B6D7822A-65CD-1B9E-E872-99663A1DA8F5}"/>
          </ac:spMkLst>
        </pc:spChg>
        <pc:spChg chg="mod">
          <ac:chgData name="Amir Mehrara Molan" userId="4903a4c3-9507-4756-a315-692cedb97f27" providerId="ADAL" clId="{DB2F1620-ABD4-4695-8F25-F59D8B70284D}" dt="2023-12-27T16:46:17.569" v="173" actId="1076"/>
          <ac:spMkLst>
            <pc:docMk/>
            <pc:sldMk cId="217909768" sldId="270"/>
            <ac:spMk id="22" creationId="{7789F6F8-93B8-ED3C-57FB-28E845208B63}"/>
          </ac:spMkLst>
        </pc:spChg>
        <pc:spChg chg="mod">
          <ac:chgData name="Amir Mehrara Molan" userId="4903a4c3-9507-4756-a315-692cedb97f27" providerId="ADAL" clId="{DB2F1620-ABD4-4695-8F25-F59D8B70284D}" dt="2023-12-27T16:45:44.050" v="170" actId="1076"/>
          <ac:spMkLst>
            <pc:docMk/>
            <pc:sldMk cId="217909768" sldId="270"/>
            <ac:spMk id="23" creationId="{C623F753-BCED-E944-D656-A51F11A3CAF6}"/>
          </ac:spMkLst>
        </pc:spChg>
        <pc:spChg chg="mod">
          <ac:chgData name="Amir Mehrara Molan" userId="4903a4c3-9507-4756-a315-692cedb97f27" providerId="ADAL" clId="{DB2F1620-ABD4-4695-8F25-F59D8B70284D}" dt="2023-12-27T16:44:21.808" v="165" actId="1076"/>
          <ac:spMkLst>
            <pc:docMk/>
            <pc:sldMk cId="217909768" sldId="270"/>
            <ac:spMk id="24" creationId="{29CDF40A-86A4-DC0A-F312-663BB23BD779}"/>
          </ac:spMkLst>
        </pc:spChg>
        <pc:spChg chg="mod">
          <ac:chgData name="Amir Mehrara Molan" userId="4903a4c3-9507-4756-a315-692cedb97f27" providerId="ADAL" clId="{DB2F1620-ABD4-4695-8F25-F59D8B70284D}" dt="2023-12-27T16:44:06.864" v="162" actId="1076"/>
          <ac:spMkLst>
            <pc:docMk/>
            <pc:sldMk cId="217909768" sldId="270"/>
            <ac:spMk id="25" creationId="{F9A61EC5-FFB7-005C-1986-E307AB104974}"/>
          </ac:spMkLst>
        </pc:spChg>
        <pc:spChg chg="mod">
          <ac:chgData name="Amir Mehrara Molan" userId="4903a4c3-9507-4756-a315-692cedb97f27" providerId="ADAL" clId="{DB2F1620-ABD4-4695-8F25-F59D8B70284D}" dt="2023-12-27T16:51:25" v="186" actId="1076"/>
          <ac:spMkLst>
            <pc:docMk/>
            <pc:sldMk cId="217909768" sldId="270"/>
            <ac:spMk id="26" creationId="{3375899F-29D5-6096-8C87-EE55DC6CBEE9}"/>
          </ac:spMkLst>
        </pc:spChg>
        <pc:spChg chg="mod">
          <ac:chgData name="Amir Mehrara Molan" userId="4903a4c3-9507-4756-a315-692cedb97f27" providerId="ADAL" clId="{DB2F1620-ABD4-4695-8F25-F59D8B70284D}" dt="2023-12-27T16:51:13.457" v="184" actId="1076"/>
          <ac:spMkLst>
            <pc:docMk/>
            <pc:sldMk cId="217909768" sldId="270"/>
            <ac:spMk id="27" creationId="{FD1D5DFF-73E0-C6EA-0616-7A8A3936A1F0}"/>
          </ac:spMkLst>
        </pc:spChg>
        <pc:spChg chg="mod">
          <ac:chgData name="Amir Mehrara Molan" userId="4903a4c3-9507-4756-a315-692cedb97f27" providerId="ADAL" clId="{DB2F1620-ABD4-4695-8F25-F59D8B70284D}" dt="2023-12-27T16:46:59.533" v="177" actId="1076"/>
          <ac:spMkLst>
            <pc:docMk/>
            <pc:sldMk cId="217909768" sldId="270"/>
            <ac:spMk id="28" creationId="{A93F60F8-3242-4B29-1407-74D998C1376A}"/>
          </ac:spMkLst>
        </pc:spChg>
        <pc:spChg chg="mod">
          <ac:chgData name="Amir Mehrara Molan" userId="4903a4c3-9507-4756-a315-692cedb97f27" providerId="ADAL" clId="{DB2F1620-ABD4-4695-8F25-F59D8B70284D}" dt="2023-12-27T16:46:47.970" v="175" actId="1076"/>
          <ac:spMkLst>
            <pc:docMk/>
            <pc:sldMk cId="217909768" sldId="270"/>
            <ac:spMk id="29" creationId="{D4E126C4-252D-34E6-B95F-78FD6073FE39}"/>
          </ac:spMkLst>
        </pc:spChg>
        <pc:spChg chg="mod">
          <ac:chgData name="Amir Mehrara Molan" userId="4903a4c3-9507-4756-a315-692cedb97f27" providerId="ADAL" clId="{DB2F1620-ABD4-4695-8F25-F59D8B70284D}" dt="2023-12-27T16:31:07.581" v="105" actId="1076"/>
          <ac:spMkLst>
            <pc:docMk/>
            <pc:sldMk cId="217909768" sldId="270"/>
            <ac:spMk id="31" creationId="{8439414A-983B-261A-7AD3-10819F52236C}"/>
          </ac:spMkLst>
        </pc:spChg>
        <pc:spChg chg="mod">
          <ac:chgData name="Amir Mehrara Molan" userId="4903a4c3-9507-4756-a315-692cedb97f27" providerId="ADAL" clId="{DB2F1620-ABD4-4695-8F25-F59D8B70284D}" dt="2023-12-27T16:31:11.657" v="106" actId="1076"/>
          <ac:spMkLst>
            <pc:docMk/>
            <pc:sldMk cId="217909768" sldId="270"/>
            <ac:spMk id="32" creationId="{DD5C8466-E354-8655-41F0-4EABDBC8B4C1}"/>
          </ac:spMkLst>
        </pc:spChg>
        <pc:spChg chg="mod">
          <ac:chgData name="Amir Mehrara Molan" userId="4903a4c3-9507-4756-a315-692cedb97f27" providerId="ADAL" clId="{DB2F1620-ABD4-4695-8F25-F59D8B70284D}" dt="2023-12-27T16:31:07.581" v="105" actId="1076"/>
          <ac:spMkLst>
            <pc:docMk/>
            <pc:sldMk cId="217909768" sldId="270"/>
            <ac:spMk id="33" creationId="{DC61B219-BDA8-ED1D-F12C-EF5CCB71EE13}"/>
          </ac:spMkLst>
        </pc:spChg>
        <pc:spChg chg="mod">
          <ac:chgData name="Amir Mehrara Molan" userId="4903a4c3-9507-4756-a315-692cedb97f27" providerId="ADAL" clId="{DB2F1620-ABD4-4695-8F25-F59D8B70284D}" dt="2023-12-27T16:31:07.581" v="105" actId="1076"/>
          <ac:spMkLst>
            <pc:docMk/>
            <pc:sldMk cId="217909768" sldId="270"/>
            <ac:spMk id="34" creationId="{4D632235-D460-C727-F7BB-0C3285CA8E4F}"/>
          </ac:spMkLst>
        </pc:spChg>
        <pc:spChg chg="mod">
          <ac:chgData name="Amir Mehrara Molan" userId="4903a4c3-9507-4756-a315-692cedb97f27" providerId="ADAL" clId="{DB2F1620-ABD4-4695-8F25-F59D8B70284D}" dt="2023-12-27T16:31:07.581" v="105" actId="1076"/>
          <ac:spMkLst>
            <pc:docMk/>
            <pc:sldMk cId="217909768" sldId="270"/>
            <ac:spMk id="35" creationId="{1BDDCC95-D883-0D8D-74F9-92F31D5356EA}"/>
          </ac:spMkLst>
        </pc:spChg>
        <pc:spChg chg="add mod">
          <ac:chgData name="Amir Mehrara Molan" userId="4903a4c3-9507-4756-a315-692cedb97f27" providerId="ADAL" clId="{DB2F1620-ABD4-4695-8F25-F59D8B70284D}" dt="2023-12-27T16:33:02.894" v="119" actId="1076"/>
          <ac:spMkLst>
            <pc:docMk/>
            <pc:sldMk cId="217909768" sldId="270"/>
            <ac:spMk id="36" creationId="{0A62023A-55EB-3219-8FFD-6CF0DD507F21}"/>
          </ac:spMkLst>
        </pc:spChg>
        <pc:spChg chg="add mod">
          <ac:chgData name="Amir Mehrara Molan" userId="4903a4c3-9507-4756-a315-692cedb97f27" providerId="ADAL" clId="{DB2F1620-ABD4-4695-8F25-F59D8B70284D}" dt="2023-12-27T16:43:22.358" v="151" actId="20577"/>
          <ac:spMkLst>
            <pc:docMk/>
            <pc:sldMk cId="217909768" sldId="270"/>
            <ac:spMk id="37" creationId="{2E4A5CDF-C331-95C0-8505-D605E1192754}"/>
          </ac:spMkLst>
        </pc:spChg>
        <pc:spChg chg="add mod">
          <ac:chgData name="Amir Mehrara Molan" userId="4903a4c3-9507-4756-a315-692cedb97f27" providerId="ADAL" clId="{DB2F1620-ABD4-4695-8F25-F59D8B70284D}" dt="2023-12-27T16:43:15.994" v="148" actId="20577"/>
          <ac:spMkLst>
            <pc:docMk/>
            <pc:sldMk cId="217909768" sldId="270"/>
            <ac:spMk id="38" creationId="{52832492-B518-655D-51FC-CF25E0615A17}"/>
          </ac:spMkLst>
        </pc:spChg>
        <pc:spChg chg="add mod">
          <ac:chgData name="Amir Mehrara Molan" userId="4903a4c3-9507-4756-a315-692cedb97f27" providerId="ADAL" clId="{DB2F1620-ABD4-4695-8F25-F59D8B70284D}" dt="2023-12-27T16:43:41.507" v="159" actId="1076"/>
          <ac:spMkLst>
            <pc:docMk/>
            <pc:sldMk cId="217909768" sldId="270"/>
            <ac:spMk id="39" creationId="{6E97B95D-51FB-03D4-5D2B-D5179F3567CA}"/>
          </ac:spMkLst>
        </pc:spChg>
        <pc:spChg chg="add mod">
          <ac:chgData name="Amir Mehrara Molan" userId="4903a4c3-9507-4756-a315-692cedb97f27" providerId="ADAL" clId="{DB2F1620-ABD4-4695-8F25-F59D8B70284D}" dt="2023-12-27T16:43:49.894" v="161" actId="1076"/>
          <ac:spMkLst>
            <pc:docMk/>
            <pc:sldMk cId="217909768" sldId="270"/>
            <ac:spMk id="40" creationId="{3DAC08F0-5D56-0BDC-A6FC-D49462BD1136}"/>
          </ac:spMkLst>
        </pc:spChg>
        <pc:spChg chg="add mod">
          <ac:chgData name="Amir Mehrara Molan" userId="4903a4c3-9507-4756-a315-692cedb97f27" providerId="ADAL" clId="{DB2F1620-ABD4-4695-8F25-F59D8B70284D}" dt="2023-12-27T16:44:14.924" v="164" actId="1076"/>
          <ac:spMkLst>
            <pc:docMk/>
            <pc:sldMk cId="217909768" sldId="270"/>
            <ac:spMk id="41" creationId="{D0FEE7CF-506E-6C74-59C1-1DA0D8E80A09}"/>
          </ac:spMkLst>
        </pc:spChg>
        <pc:spChg chg="add mod">
          <ac:chgData name="Amir Mehrara Molan" userId="4903a4c3-9507-4756-a315-692cedb97f27" providerId="ADAL" clId="{DB2F1620-ABD4-4695-8F25-F59D8B70284D}" dt="2023-12-27T16:44:27.091" v="167" actId="1076"/>
          <ac:spMkLst>
            <pc:docMk/>
            <pc:sldMk cId="217909768" sldId="270"/>
            <ac:spMk id="42" creationId="{45E386D1-D8AC-5808-8ACE-6AA703CD2F81}"/>
          </ac:spMkLst>
        </pc:spChg>
        <pc:graphicFrameChg chg="add mod modGraphic">
          <ac:chgData name="Amir Mehrara Molan" userId="4903a4c3-9507-4756-a315-692cedb97f27" providerId="ADAL" clId="{DB2F1620-ABD4-4695-8F25-F59D8B70284D}" dt="2023-12-27T16:51:50.034" v="191" actId="14734"/>
          <ac:graphicFrameMkLst>
            <pc:docMk/>
            <pc:sldMk cId="217909768" sldId="270"/>
            <ac:graphicFrameMk id="2" creationId="{52585545-7125-6DDB-1FBB-D00F31C28BBB}"/>
          </ac:graphicFrameMkLst>
        </pc:graphicFrameChg>
        <pc:graphicFrameChg chg="del mod">
          <ac:chgData name="Amir Mehrara Molan" userId="4903a4c3-9507-4756-a315-692cedb97f27" providerId="ADAL" clId="{DB2F1620-ABD4-4695-8F25-F59D8B70284D}" dt="2023-12-27T16:40:37.637" v="121" actId="478"/>
          <ac:graphicFrameMkLst>
            <pc:docMk/>
            <pc:sldMk cId="217909768" sldId="270"/>
            <ac:graphicFrameMk id="10" creationId="{38400F73-37F5-ADA1-ED2B-A47F68E4CA98}"/>
          </ac:graphicFrameMkLst>
        </pc:graphicFrameChg>
        <pc:graphicFrameChg chg="mod">
          <ac:chgData name="Amir Mehrara Molan" userId="4903a4c3-9507-4756-a315-692cedb97f27" providerId="ADAL" clId="{DB2F1620-ABD4-4695-8F25-F59D8B70284D}" dt="2023-12-27T16:31:07.581" v="105" actId="1076"/>
          <ac:graphicFrameMkLst>
            <pc:docMk/>
            <pc:sldMk cId="217909768" sldId="270"/>
            <ac:graphicFrameMk id="30" creationId="{D57162FE-06FC-3E14-427A-EAC453611C00}"/>
          </ac:graphicFrameMkLst>
        </pc:graphicFrameChg>
        <pc:graphicFrameChg chg="add mod modGraphic">
          <ac:chgData name="Amir Mehrara Molan" userId="4903a4c3-9507-4756-a315-692cedb97f27" providerId="ADAL" clId="{DB2F1620-ABD4-4695-8F25-F59D8B70284D}" dt="2023-12-27T16:53:34.944" v="204" actId="14100"/>
          <ac:graphicFrameMkLst>
            <pc:docMk/>
            <pc:sldMk cId="217909768" sldId="270"/>
            <ac:graphicFrameMk id="43" creationId="{9BBACF56-793E-85FD-802F-D1029758FAC0}"/>
          </ac:graphicFrameMkLst>
        </pc:graphicFrameChg>
        <pc:picChg chg="mod">
          <ac:chgData name="Amir Mehrara Molan" userId="4903a4c3-9507-4756-a315-692cedb97f27" providerId="ADAL" clId="{DB2F1620-ABD4-4695-8F25-F59D8B70284D}" dt="2023-12-28T15:33:03.686" v="231" actId="1076"/>
          <ac:picMkLst>
            <pc:docMk/>
            <pc:sldMk cId="217909768" sldId="270"/>
            <ac:picMk id="5" creationId="{23A68F57-A38D-4D6E-FDAC-60643FF7BD50}"/>
          </ac:picMkLst>
        </pc:picChg>
      </pc:sldChg>
      <pc:sldChg chg="addSp delSp modSp add mod">
        <pc:chgData name="Amir Mehrara Molan" userId="4903a4c3-9507-4756-a315-692cedb97f27" providerId="ADAL" clId="{DB2F1620-ABD4-4695-8F25-F59D8B70284D}" dt="2023-12-28T15:39:29.224" v="329" actId="1076"/>
        <pc:sldMkLst>
          <pc:docMk/>
          <pc:sldMk cId="2678679582" sldId="271"/>
        </pc:sldMkLst>
        <pc:spChg chg="add del mod">
          <ac:chgData name="Amir Mehrara Molan" userId="4903a4c3-9507-4756-a315-692cedb97f27" providerId="ADAL" clId="{DB2F1620-ABD4-4695-8F25-F59D8B70284D}" dt="2023-12-28T15:38:44.841" v="315" actId="478"/>
          <ac:spMkLst>
            <pc:docMk/>
            <pc:sldMk cId="2678679582" sldId="271"/>
            <ac:spMk id="4" creationId="{1E883A0C-CDD7-0C4C-027F-2470083941F2}"/>
          </ac:spMkLst>
        </pc:spChg>
        <pc:spChg chg="del">
          <ac:chgData name="Amir Mehrara Molan" userId="4903a4c3-9507-4756-a315-692cedb97f27" providerId="ADAL" clId="{DB2F1620-ABD4-4695-8F25-F59D8B70284D}" dt="2023-12-28T15:32:21.507" v="214" actId="478"/>
          <ac:spMkLst>
            <pc:docMk/>
            <pc:sldMk cId="2678679582" sldId="271"/>
            <ac:spMk id="12" creationId="{9A76196A-F6F2-F6DA-7B66-8A9A9B8B29F8}"/>
          </ac:spMkLst>
        </pc:spChg>
        <pc:spChg chg="del">
          <ac:chgData name="Amir Mehrara Molan" userId="4903a4c3-9507-4756-a315-692cedb97f27" providerId="ADAL" clId="{DB2F1620-ABD4-4695-8F25-F59D8B70284D}" dt="2023-12-28T15:32:07.056" v="206" actId="478"/>
          <ac:spMkLst>
            <pc:docMk/>
            <pc:sldMk cId="2678679582" sldId="271"/>
            <ac:spMk id="13" creationId="{4A974EC0-8F6B-2034-16E8-009EC13FBB21}"/>
          </ac:spMkLst>
        </pc:spChg>
        <pc:spChg chg="del">
          <ac:chgData name="Amir Mehrara Molan" userId="4903a4c3-9507-4756-a315-692cedb97f27" providerId="ADAL" clId="{DB2F1620-ABD4-4695-8F25-F59D8B70284D}" dt="2023-12-28T15:32:28.157" v="219" actId="478"/>
          <ac:spMkLst>
            <pc:docMk/>
            <pc:sldMk cId="2678679582" sldId="271"/>
            <ac:spMk id="14" creationId="{A30A789E-9C69-E340-C3F4-AB1F833A0E39}"/>
          </ac:spMkLst>
        </pc:spChg>
        <pc:spChg chg="del">
          <ac:chgData name="Amir Mehrara Molan" userId="4903a4c3-9507-4756-a315-692cedb97f27" providerId="ADAL" clId="{DB2F1620-ABD4-4695-8F25-F59D8B70284D}" dt="2023-12-28T15:32:29.503" v="220" actId="478"/>
          <ac:spMkLst>
            <pc:docMk/>
            <pc:sldMk cId="2678679582" sldId="271"/>
            <ac:spMk id="15" creationId="{56939456-6266-067B-3071-AA1CA0D922DB}"/>
          </ac:spMkLst>
        </pc:spChg>
        <pc:spChg chg="del">
          <ac:chgData name="Amir Mehrara Molan" userId="4903a4c3-9507-4756-a315-692cedb97f27" providerId="ADAL" clId="{DB2F1620-ABD4-4695-8F25-F59D8B70284D}" dt="2023-12-28T15:32:38.658" v="227" actId="478"/>
          <ac:spMkLst>
            <pc:docMk/>
            <pc:sldMk cId="2678679582" sldId="271"/>
            <ac:spMk id="16" creationId="{4CD348E6-90AB-4F75-7BD9-0A2575F299C9}"/>
          </ac:spMkLst>
        </pc:spChg>
        <pc:spChg chg="del">
          <ac:chgData name="Amir Mehrara Molan" userId="4903a4c3-9507-4756-a315-692cedb97f27" providerId="ADAL" clId="{DB2F1620-ABD4-4695-8F25-F59D8B70284D}" dt="2023-12-28T15:32:37.311" v="226" actId="478"/>
          <ac:spMkLst>
            <pc:docMk/>
            <pc:sldMk cId="2678679582" sldId="271"/>
            <ac:spMk id="17" creationId="{7C985377-DC49-EB0F-5FD8-4903B67AEDCE}"/>
          </ac:spMkLst>
        </pc:spChg>
        <pc:spChg chg="del">
          <ac:chgData name="Amir Mehrara Molan" userId="4903a4c3-9507-4756-a315-692cedb97f27" providerId="ADAL" clId="{DB2F1620-ABD4-4695-8F25-F59D8B70284D}" dt="2023-12-28T15:32:19.378" v="211" actId="478"/>
          <ac:spMkLst>
            <pc:docMk/>
            <pc:sldMk cId="2678679582" sldId="271"/>
            <ac:spMk id="18" creationId="{3B1C4A69-DB32-85B8-1BA2-7E743D1F178A}"/>
          </ac:spMkLst>
        </pc:spChg>
        <pc:spChg chg="del">
          <ac:chgData name="Amir Mehrara Molan" userId="4903a4c3-9507-4756-a315-692cedb97f27" providerId="ADAL" clId="{DB2F1620-ABD4-4695-8F25-F59D8B70284D}" dt="2023-12-28T15:32:14.375" v="209" actId="478"/>
          <ac:spMkLst>
            <pc:docMk/>
            <pc:sldMk cId="2678679582" sldId="271"/>
            <ac:spMk id="19" creationId="{62069573-7BD3-606C-9B9F-368E3BD221C6}"/>
          </ac:spMkLst>
        </pc:spChg>
        <pc:spChg chg="del">
          <ac:chgData name="Amir Mehrara Molan" userId="4903a4c3-9507-4756-a315-692cedb97f27" providerId="ADAL" clId="{DB2F1620-ABD4-4695-8F25-F59D8B70284D}" dt="2023-12-28T15:32:41.761" v="229" actId="478"/>
          <ac:spMkLst>
            <pc:docMk/>
            <pc:sldMk cId="2678679582" sldId="271"/>
            <ac:spMk id="20" creationId="{D955DFA9-351C-5EC6-2E5B-D1DAAB905D57}"/>
          </ac:spMkLst>
        </pc:spChg>
        <pc:spChg chg="del mod">
          <ac:chgData name="Amir Mehrara Molan" userId="4903a4c3-9507-4756-a315-692cedb97f27" providerId="ADAL" clId="{DB2F1620-ABD4-4695-8F25-F59D8B70284D}" dt="2023-12-28T15:32:23.596" v="216" actId="478"/>
          <ac:spMkLst>
            <pc:docMk/>
            <pc:sldMk cId="2678679582" sldId="271"/>
            <ac:spMk id="21" creationId="{B6D7822A-65CD-1B9E-E872-99663A1DA8F5}"/>
          </ac:spMkLst>
        </pc:spChg>
        <pc:spChg chg="del">
          <ac:chgData name="Amir Mehrara Molan" userId="4903a4c3-9507-4756-a315-692cedb97f27" providerId="ADAL" clId="{DB2F1620-ABD4-4695-8F25-F59D8B70284D}" dt="2023-12-28T15:32:40.216" v="228" actId="478"/>
          <ac:spMkLst>
            <pc:docMk/>
            <pc:sldMk cId="2678679582" sldId="271"/>
            <ac:spMk id="22" creationId="{7789F6F8-93B8-ED3C-57FB-28E845208B63}"/>
          </ac:spMkLst>
        </pc:spChg>
        <pc:spChg chg="del mod">
          <ac:chgData name="Amir Mehrara Molan" userId="4903a4c3-9507-4756-a315-692cedb97f27" providerId="ADAL" clId="{DB2F1620-ABD4-4695-8F25-F59D8B70284D}" dt="2023-12-28T15:32:33.996" v="224"/>
          <ac:spMkLst>
            <pc:docMk/>
            <pc:sldMk cId="2678679582" sldId="271"/>
            <ac:spMk id="23" creationId="{C623F753-BCED-E944-D656-A51F11A3CAF6}"/>
          </ac:spMkLst>
        </pc:spChg>
        <pc:spChg chg="del">
          <ac:chgData name="Amir Mehrara Molan" userId="4903a4c3-9507-4756-a315-692cedb97f27" providerId="ADAL" clId="{DB2F1620-ABD4-4695-8F25-F59D8B70284D}" dt="2023-12-28T15:32:26.519" v="218" actId="478"/>
          <ac:spMkLst>
            <pc:docMk/>
            <pc:sldMk cId="2678679582" sldId="271"/>
            <ac:spMk id="24" creationId="{29CDF40A-86A4-DC0A-F312-663BB23BD779}"/>
          </ac:spMkLst>
        </pc:spChg>
        <pc:spChg chg="del">
          <ac:chgData name="Amir Mehrara Molan" userId="4903a4c3-9507-4756-a315-692cedb97f27" providerId="ADAL" clId="{DB2F1620-ABD4-4695-8F25-F59D8B70284D}" dt="2023-12-28T15:32:24.972" v="217" actId="478"/>
          <ac:spMkLst>
            <pc:docMk/>
            <pc:sldMk cId="2678679582" sldId="271"/>
            <ac:spMk id="25" creationId="{F9A61EC5-FFB7-005C-1986-E307AB104974}"/>
          </ac:spMkLst>
        </pc:spChg>
        <pc:spChg chg="del">
          <ac:chgData name="Amir Mehrara Molan" userId="4903a4c3-9507-4756-a315-692cedb97f27" providerId="ADAL" clId="{DB2F1620-ABD4-4695-8F25-F59D8B70284D}" dt="2023-12-28T15:32:35.602" v="225" actId="478"/>
          <ac:spMkLst>
            <pc:docMk/>
            <pc:sldMk cId="2678679582" sldId="271"/>
            <ac:spMk id="26" creationId="{3375899F-29D5-6096-8C87-EE55DC6CBEE9}"/>
          </ac:spMkLst>
        </pc:spChg>
        <pc:spChg chg="del mod">
          <ac:chgData name="Amir Mehrara Molan" userId="4903a4c3-9507-4756-a315-692cedb97f27" providerId="ADAL" clId="{DB2F1620-ABD4-4695-8F25-F59D8B70284D}" dt="2023-12-28T15:32:19.381" v="213"/>
          <ac:spMkLst>
            <pc:docMk/>
            <pc:sldMk cId="2678679582" sldId="271"/>
            <ac:spMk id="27" creationId="{FD1D5DFF-73E0-C6EA-0616-7A8A3936A1F0}"/>
          </ac:spMkLst>
        </pc:spChg>
        <pc:spChg chg="del">
          <ac:chgData name="Amir Mehrara Molan" userId="4903a4c3-9507-4756-a315-692cedb97f27" providerId="ADAL" clId="{DB2F1620-ABD4-4695-8F25-F59D8B70284D}" dt="2023-12-28T15:32:33.994" v="222" actId="478"/>
          <ac:spMkLst>
            <pc:docMk/>
            <pc:sldMk cId="2678679582" sldId="271"/>
            <ac:spMk id="28" creationId="{A93F60F8-3242-4B29-1407-74D998C1376A}"/>
          </ac:spMkLst>
        </pc:spChg>
        <pc:spChg chg="del">
          <ac:chgData name="Amir Mehrara Molan" userId="4903a4c3-9507-4756-a315-692cedb97f27" providerId="ADAL" clId="{DB2F1620-ABD4-4695-8F25-F59D8B70284D}" dt="2023-12-28T15:32:10.437" v="207" actId="478"/>
          <ac:spMkLst>
            <pc:docMk/>
            <pc:sldMk cId="2678679582" sldId="271"/>
            <ac:spMk id="29" creationId="{D4E126C4-252D-34E6-B95F-78FD6073FE39}"/>
          </ac:spMkLst>
        </pc:spChg>
        <pc:spChg chg="add del mod">
          <ac:chgData name="Amir Mehrara Molan" userId="4903a4c3-9507-4756-a315-692cedb97f27" providerId="ADAL" clId="{DB2F1620-ABD4-4695-8F25-F59D8B70284D}" dt="2023-12-28T15:38:57.434" v="323" actId="478"/>
          <ac:spMkLst>
            <pc:docMk/>
            <pc:sldMk cId="2678679582" sldId="271"/>
            <ac:spMk id="36" creationId="{00B8BBDE-2055-D900-5061-C60869DBD801}"/>
          </ac:spMkLst>
        </pc:spChg>
        <pc:spChg chg="add del mod">
          <ac:chgData name="Amir Mehrara Molan" userId="4903a4c3-9507-4756-a315-692cedb97f27" providerId="ADAL" clId="{DB2F1620-ABD4-4695-8F25-F59D8B70284D}" dt="2023-12-28T15:38:51.210" v="318" actId="478"/>
          <ac:spMkLst>
            <pc:docMk/>
            <pc:sldMk cId="2678679582" sldId="271"/>
            <ac:spMk id="37" creationId="{4711E409-6D4C-D6AF-B7A3-DAB9FAE0BC2D}"/>
          </ac:spMkLst>
        </pc:spChg>
        <pc:spChg chg="add del mod">
          <ac:chgData name="Amir Mehrara Molan" userId="4903a4c3-9507-4756-a315-692cedb97f27" providerId="ADAL" clId="{DB2F1620-ABD4-4695-8F25-F59D8B70284D}" dt="2023-12-28T15:38:58.915" v="324" actId="478"/>
          <ac:spMkLst>
            <pc:docMk/>
            <pc:sldMk cId="2678679582" sldId="271"/>
            <ac:spMk id="38" creationId="{52877284-DC4B-EA71-FC39-825A5B068FF6}"/>
          </ac:spMkLst>
        </pc:spChg>
        <pc:spChg chg="add del mod">
          <ac:chgData name="Amir Mehrara Molan" userId="4903a4c3-9507-4756-a315-692cedb97f27" providerId="ADAL" clId="{DB2F1620-ABD4-4695-8F25-F59D8B70284D}" dt="2023-12-28T15:38:09.658" v="300" actId="478"/>
          <ac:spMkLst>
            <pc:docMk/>
            <pc:sldMk cId="2678679582" sldId="271"/>
            <ac:spMk id="39" creationId="{1EFC5E11-6ACB-5047-8D8F-B85F71BB7B4C}"/>
          </ac:spMkLst>
        </pc:spChg>
        <pc:spChg chg="add del mod">
          <ac:chgData name="Amir Mehrara Molan" userId="4903a4c3-9507-4756-a315-692cedb97f27" providerId="ADAL" clId="{DB2F1620-ABD4-4695-8F25-F59D8B70284D}" dt="2023-12-28T15:38:26.056" v="307" actId="478"/>
          <ac:spMkLst>
            <pc:docMk/>
            <pc:sldMk cId="2678679582" sldId="271"/>
            <ac:spMk id="40" creationId="{A808B7B5-2828-E09B-2E2F-D32D1F3ED218}"/>
          </ac:spMkLst>
        </pc:spChg>
        <pc:spChg chg="add del mod">
          <ac:chgData name="Amir Mehrara Molan" userId="4903a4c3-9507-4756-a315-692cedb97f27" providerId="ADAL" clId="{DB2F1620-ABD4-4695-8F25-F59D8B70284D}" dt="2023-12-28T15:38:04.988" v="298" actId="478"/>
          <ac:spMkLst>
            <pc:docMk/>
            <pc:sldMk cId="2678679582" sldId="271"/>
            <ac:spMk id="41" creationId="{E79DAA43-B9A2-F130-9A8D-F4421D1C3D14}"/>
          </ac:spMkLst>
        </pc:spChg>
        <pc:spChg chg="add del mod">
          <ac:chgData name="Amir Mehrara Molan" userId="4903a4c3-9507-4756-a315-692cedb97f27" providerId="ADAL" clId="{DB2F1620-ABD4-4695-8F25-F59D8B70284D}" dt="2023-12-28T15:38:51.217" v="320"/>
          <ac:spMkLst>
            <pc:docMk/>
            <pc:sldMk cId="2678679582" sldId="271"/>
            <ac:spMk id="42" creationId="{3BD5AC03-B407-7675-B2EA-7F446DF3C3EF}"/>
          </ac:spMkLst>
        </pc:spChg>
        <pc:spChg chg="add del mod">
          <ac:chgData name="Amir Mehrara Molan" userId="4903a4c3-9507-4756-a315-692cedb97f27" providerId="ADAL" clId="{DB2F1620-ABD4-4695-8F25-F59D8B70284D}" dt="2023-12-28T15:38:46.606" v="316" actId="478"/>
          <ac:spMkLst>
            <pc:docMk/>
            <pc:sldMk cId="2678679582" sldId="271"/>
            <ac:spMk id="43" creationId="{481388DD-1CC5-2325-215F-E9154CD6EF62}"/>
          </ac:spMkLst>
        </pc:spChg>
        <pc:spChg chg="add del mod">
          <ac:chgData name="Amir Mehrara Molan" userId="4903a4c3-9507-4756-a315-692cedb97f27" providerId="ADAL" clId="{DB2F1620-ABD4-4695-8F25-F59D8B70284D}" dt="2023-12-28T15:38:43.375" v="314" actId="478"/>
          <ac:spMkLst>
            <pc:docMk/>
            <pc:sldMk cId="2678679582" sldId="271"/>
            <ac:spMk id="44" creationId="{3B4144EF-AA94-E4BF-2CF2-7A47112C5C58}"/>
          </ac:spMkLst>
        </pc:spChg>
        <pc:spChg chg="add del mod">
          <ac:chgData name="Amir Mehrara Molan" userId="4903a4c3-9507-4756-a315-692cedb97f27" providerId="ADAL" clId="{DB2F1620-ABD4-4695-8F25-F59D8B70284D}" dt="2023-12-28T15:38:03.036" v="297" actId="478"/>
          <ac:spMkLst>
            <pc:docMk/>
            <pc:sldMk cId="2678679582" sldId="271"/>
            <ac:spMk id="45" creationId="{0AF5E268-D60B-D32D-1450-D4960D81A0AE}"/>
          </ac:spMkLst>
        </pc:spChg>
        <pc:spChg chg="add del mod">
          <ac:chgData name="Amir Mehrara Molan" userId="4903a4c3-9507-4756-a315-692cedb97f27" providerId="ADAL" clId="{DB2F1620-ABD4-4695-8F25-F59D8B70284D}" dt="2023-12-28T15:38:52.702" v="321" actId="478"/>
          <ac:spMkLst>
            <pc:docMk/>
            <pc:sldMk cId="2678679582" sldId="271"/>
            <ac:spMk id="46" creationId="{5D142091-7DB2-ABF2-54F0-2673D4FEB325}"/>
          </ac:spMkLst>
        </pc:spChg>
        <pc:spChg chg="add del mod">
          <ac:chgData name="Amir Mehrara Molan" userId="4903a4c3-9507-4756-a315-692cedb97f27" providerId="ADAL" clId="{DB2F1620-ABD4-4695-8F25-F59D8B70284D}" dt="2023-12-28T15:38:36.001" v="312" actId="478"/>
          <ac:spMkLst>
            <pc:docMk/>
            <pc:sldMk cId="2678679582" sldId="271"/>
            <ac:spMk id="47" creationId="{F90CEF5C-C46A-C6F0-2E86-54D8B3D18E91}"/>
          </ac:spMkLst>
        </pc:spChg>
        <pc:spChg chg="add del mod">
          <ac:chgData name="Amir Mehrara Molan" userId="4903a4c3-9507-4756-a315-692cedb97f27" providerId="ADAL" clId="{DB2F1620-ABD4-4695-8F25-F59D8B70284D}" dt="2023-12-28T15:38:27.758" v="308" actId="478"/>
          <ac:spMkLst>
            <pc:docMk/>
            <pc:sldMk cId="2678679582" sldId="271"/>
            <ac:spMk id="48" creationId="{0FD25BCB-A5FC-8558-14A5-417CCA8F6572}"/>
          </ac:spMkLst>
        </pc:spChg>
        <pc:spChg chg="add del mod">
          <ac:chgData name="Amir Mehrara Molan" userId="4903a4c3-9507-4756-a315-692cedb97f27" providerId="ADAL" clId="{DB2F1620-ABD4-4695-8F25-F59D8B70284D}" dt="2023-12-28T15:38:23.982" v="306" actId="478"/>
          <ac:spMkLst>
            <pc:docMk/>
            <pc:sldMk cId="2678679582" sldId="271"/>
            <ac:spMk id="49" creationId="{7BF6DB51-4215-128F-38B4-27209CF5640A}"/>
          </ac:spMkLst>
        </pc:spChg>
        <pc:spChg chg="add del mod">
          <ac:chgData name="Amir Mehrara Molan" userId="4903a4c3-9507-4756-a315-692cedb97f27" providerId="ADAL" clId="{DB2F1620-ABD4-4695-8F25-F59D8B70284D}" dt="2023-12-28T15:38:20.092" v="305" actId="478"/>
          <ac:spMkLst>
            <pc:docMk/>
            <pc:sldMk cId="2678679582" sldId="271"/>
            <ac:spMk id="50" creationId="{57CFA2C5-8A13-11AA-4579-4F15685E64DF}"/>
          </ac:spMkLst>
        </pc:spChg>
        <pc:spChg chg="add del mod">
          <ac:chgData name="Amir Mehrara Molan" userId="4903a4c3-9507-4756-a315-692cedb97f27" providerId="ADAL" clId="{DB2F1620-ABD4-4695-8F25-F59D8B70284D}" dt="2023-12-28T15:38:15.851" v="303" actId="478"/>
          <ac:spMkLst>
            <pc:docMk/>
            <pc:sldMk cId="2678679582" sldId="271"/>
            <ac:spMk id="51" creationId="{6FFD8FBB-7702-0C1E-E553-DA246B0374DE}"/>
          </ac:spMkLst>
        </pc:spChg>
        <pc:spChg chg="add del mod">
          <ac:chgData name="Amir Mehrara Molan" userId="4903a4c3-9507-4756-a315-692cedb97f27" providerId="ADAL" clId="{DB2F1620-ABD4-4695-8F25-F59D8B70284D}" dt="2023-12-28T15:38:13.260" v="302" actId="478"/>
          <ac:spMkLst>
            <pc:docMk/>
            <pc:sldMk cId="2678679582" sldId="271"/>
            <ac:spMk id="52" creationId="{A88EAFF9-18A8-5D65-0FBA-6B6C3570EA72}"/>
          </ac:spMkLst>
        </pc:spChg>
        <pc:spChg chg="add del mod">
          <ac:chgData name="Amir Mehrara Molan" userId="4903a4c3-9507-4756-a315-692cedb97f27" providerId="ADAL" clId="{DB2F1620-ABD4-4695-8F25-F59D8B70284D}" dt="2023-12-28T15:38:11.583" v="301" actId="478"/>
          <ac:spMkLst>
            <pc:docMk/>
            <pc:sldMk cId="2678679582" sldId="271"/>
            <ac:spMk id="54" creationId="{8F577BD6-E0B9-55B1-6386-590946C217B1}"/>
          </ac:spMkLst>
        </pc:spChg>
        <pc:spChg chg="add del mod">
          <ac:chgData name="Amir Mehrara Molan" userId="4903a4c3-9507-4756-a315-692cedb97f27" providerId="ADAL" clId="{DB2F1620-ABD4-4695-8F25-F59D8B70284D}" dt="2023-12-28T15:38:17.542" v="304" actId="478"/>
          <ac:spMkLst>
            <pc:docMk/>
            <pc:sldMk cId="2678679582" sldId="271"/>
            <ac:spMk id="55" creationId="{3EA9EDB9-AA27-6443-7E30-87297BDAC0A6}"/>
          </ac:spMkLst>
        </pc:spChg>
        <pc:spChg chg="add del mod">
          <ac:chgData name="Amir Mehrara Molan" userId="4903a4c3-9507-4756-a315-692cedb97f27" providerId="ADAL" clId="{DB2F1620-ABD4-4695-8F25-F59D8B70284D}" dt="2023-12-28T15:38:38.097" v="313" actId="478"/>
          <ac:spMkLst>
            <pc:docMk/>
            <pc:sldMk cId="2678679582" sldId="271"/>
            <ac:spMk id="56" creationId="{496B0E92-1A01-E068-8692-3D587CB7FD6E}"/>
          </ac:spMkLst>
        </pc:spChg>
        <pc:spChg chg="add del mod">
          <ac:chgData name="Amir Mehrara Molan" userId="4903a4c3-9507-4756-a315-692cedb97f27" providerId="ADAL" clId="{DB2F1620-ABD4-4695-8F25-F59D8B70284D}" dt="2023-12-28T15:38:07.942" v="299" actId="478"/>
          <ac:spMkLst>
            <pc:docMk/>
            <pc:sldMk cId="2678679582" sldId="271"/>
            <ac:spMk id="57" creationId="{23F68C0B-FB6B-93D1-02B5-916BCD977725}"/>
          </ac:spMkLst>
        </pc:spChg>
        <pc:spChg chg="add del mod">
          <ac:chgData name="Amir Mehrara Molan" userId="4903a4c3-9507-4756-a315-692cedb97f27" providerId="ADAL" clId="{DB2F1620-ABD4-4695-8F25-F59D8B70284D}" dt="2023-12-28T15:38:32.916" v="311" actId="478"/>
          <ac:spMkLst>
            <pc:docMk/>
            <pc:sldMk cId="2678679582" sldId="271"/>
            <ac:spMk id="58" creationId="{DFF891F5-C912-4F3D-A201-7BEA7ADF8989}"/>
          </ac:spMkLst>
        </pc:spChg>
        <pc:spChg chg="add del mod">
          <ac:chgData name="Amir Mehrara Molan" userId="4903a4c3-9507-4756-a315-692cedb97f27" providerId="ADAL" clId="{DB2F1620-ABD4-4695-8F25-F59D8B70284D}" dt="2023-12-28T15:38:30.481" v="310" actId="478"/>
          <ac:spMkLst>
            <pc:docMk/>
            <pc:sldMk cId="2678679582" sldId="271"/>
            <ac:spMk id="59" creationId="{556B5EBE-62E5-8740-44D7-5E9657AE0339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61" creationId="{572C3F8F-24DC-FC07-0C30-BDF1424C4F96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62" creationId="{0DAB62B0-288A-D9C6-3A5F-641047EE8E7B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63" creationId="{54E70237-1776-BAD6-6F5E-A409C85121D5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64" creationId="{8DE4940D-6521-B5F6-DFC3-701CFE13ADEE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65" creationId="{FF6F3F17-612E-D73A-6F55-54B9D03AD615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66" creationId="{10E6C137-E27C-5154-8187-B277B01EBCB2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67" creationId="{5FA511EC-30EE-D22D-CDDC-E3B5451889A2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68" creationId="{B8FC5079-5928-9532-B8E9-5B04EE2B702D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69" creationId="{F3DB033B-6030-D194-C06D-AD61E85CF7F8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0" creationId="{DD2A1E80-023E-C11A-DB17-EBC3378D05A9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1" creationId="{DCA8FB17-ED4E-FD3D-352C-105044758088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2" creationId="{7E67B042-F172-2723-C5C4-6D149D050628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3" creationId="{B86B2479-6544-040A-E5CB-D798F4286467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4" creationId="{C9AF9333-489C-B7F3-D5A1-EBC0F2B55E01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5" creationId="{7BC088A8-43E4-8601-5E54-D8B0A4A8BF0D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6" creationId="{E819E889-8766-3FD0-4A1F-88932E81FA5C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7" creationId="{747C335B-05FD-5263-1581-72719CB40BDD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8" creationId="{FA0AB570-3788-F4DC-C3DB-F4DC0AEE01A1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79" creationId="{D262184E-D232-CFF2-DFE3-4EFBA6E88644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80" creationId="{F0A5C2F8-070A-0189-B45C-44ACC79F341E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81" creationId="{29AA89AE-CF2C-380C-B9C1-7AEDB138F62E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82" creationId="{23D79043-33F9-704A-5C84-215CE69795E9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83" creationId="{5EFCFB39-40B6-9020-7B4B-91AE28638410}"/>
          </ac:spMkLst>
        </pc:spChg>
        <pc:spChg chg="add mod">
          <ac:chgData name="Amir Mehrara Molan" userId="4903a4c3-9507-4756-a315-692cedb97f27" providerId="ADAL" clId="{DB2F1620-ABD4-4695-8F25-F59D8B70284D}" dt="2023-12-28T15:39:15.124" v="327" actId="1076"/>
          <ac:spMkLst>
            <pc:docMk/>
            <pc:sldMk cId="2678679582" sldId="271"/>
            <ac:spMk id="84" creationId="{A9CB55D5-8D88-3931-8A3F-3FAEE39F2A56}"/>
          </ac:spMkLst>
        </pc:spChg>
        <pc:graphicFrameChg chg="del">
          <ac:chgData name="Amir Mehrara Molan" userId="4903a4c3-9507-4756-a315-692cedb97f27" providerId="ADAL" clId="{DB2F1620-ABD4-4695-8F25-F59D8B70284D}" dt="2023-12-28T15:32:12.184" v="208" actId="478"/>
          <ac:graphicFrameMkLst>
            <pc:docMk/>
            <pc:sldMk cId="2678679582" sldId="271"/>
            <ac:graphicFrameMk id="10" creationId="{38400F73-37F5-ADA1-ED2B-A47F68E4CA98}"/>
          </ac:graphicFrameMkLst>
        </pc:graphicFrameChg>
        <pc:graphicFrameChg chg="add mod">
          <ac:chgData name="Amir Mehrara Molan" userId="4903a4c3-9507-4756-a315-692cedb97f27" providerId="ADAL" clId="{DB2F1620-ABD4-4695-8F25-F59D8B70284D}" dt="2023-12-28T15:39:23.727" v="328" actId="1076"/>
          <ac:graphicFrameMkLst>
            <pc:docMk/>
            <pc:sldMk cId="2678679582" sldId="271"/>
            <ac:graphicFrameMk id="53" creationId="{0D63E704-2B30-3333-6A5D-D73AF290E991}"/>
          </ac:graphicFrameMkLst>
        </pc:graphicFrameChg>
        <pc:graphicFrameChg chg="add mod">
          <ac:chgData name="Amir Mehrara Molan" userId="4903a4c3-9507-4756-a315-692cedb97f27" providerId="ADAL" clId="{DB2F1620-ABD4-4695-8F25-F59D8B70284D}" dt="2023-12-28T15:39:29.224" v="329" actId="1076"/>
          <ac:graphicFrameMkLst>
            <pc:docMk/>
            <pc:sldMk cId="2678679582" sldId="271"/>
            <ac:graphicFrameMk id="60" creationId="{9D3DD070-559D-D06F-6030-CE24D0E22D4F}"/>
          </ac:graphicFrameMkLst>
        </pc:graphicFrameChg>
      </pc:sldChg>
      <pc:sldChg chg="addSp delSp modSp add mod">
        <pc:chgData name="Amir Mehrara Molan" userId="4903a4c3-9507-4756-a315-692cedb97f27" providerId="ADAL" clId="{DB2F1620-ABD4-4695-8F25-F59D8B70284D}" dt="2023-12-28T15:37:36.493" v="295" actId="1076"/>
        <pc:sldMkLst>
          <pc:docMk/>
          <pc:sldMk cId="3455550163" sldId="272"/>
        </pc:sldMkLst>
        <pc:spChg chg="del">
          <ac:chgData name="Amir Mehrara Molan" userId="4903a4c3-9507-4756-a315-692cedb97f27" providerId="ADAL" clId="{DB2F1620-ABD4-4695-8F25-F59D8B70284D}" dt="2023-12-28T15:33:53.275" v="240" actId="478"/>
          <ac:spMkLst>
            <pc:docMk/>
            <pc:sldMk cId="3455550163" sldId="272"/>
            <ac:spMk id="3" creationId="{45A34098-F95F-2BF7-9ACB-CDD2280F61E4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4" creationId="{689C572C-6838-806E-3021-AE0129B3FF4A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5" creationId="{552F7C4C-2C4D-F5E8-74DA-CB9BC0529466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6" creationId="{72942A02-3EEF-DD5A-574B-DC180E5EA52B}"/>
          </ac:spMkLst>
        </pc:spChg>
        <pc:spChg chg="add mod">
          <ac:chgData name="Amir Mehrara Molan" userId="4903a4c3-9507-4756-a315-692cedb97f27" providerId="ADAL" clId="{DB2F1620-ABD4-4695-8F25-F59D8B70284D}" dt="2023-12-28T15:34:02.984" v="244" actId="1076"/>
          <ac:spMkLst>
            <pc:docMk/>
            <pc:sldMk cId="3455550163" sldId="272"/>
            <ac:spMk id="7" creationId="{E41A9741-4623-AE6C-5A8A-7E1A50106E6B}"/>
          </ac:spMkLst>
        </pc:spChg>
        <pc:spChg chg="del">
          <ac:chgData name="Amir Mehrara Molan" userId="4903a4c3-9507-4756-a315-692cedb97f27" providerId="ADAL" clId="{DB2F1620-ABD4-4695-8F25-F59D8B70284D}" dt="2023-12-28T15:33:41.147" v="236" actId="478"/>
          <ac:spMkLst>
            <pc:docMk/>
            <pc:sldMk cId="3455550163" sldId="272"/>
            <ac:spMk id="8" creationId="{6CA00E37-9AA5-2AEB-10AA-D6788439AEBF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9" creationId="{23C39B6D-372B-D756-E80D-BAA3B6776D1C}"/>
          </ac:spMkLst>
        </pc:spChg>
        <pc:spChg chg="add mod">
          <ac:chgData name="Amir Mehrara Molan" userId="4903a4c3-9507-4756-a315-692cedb97f27" providerId="ADAL" clId="{DB2F1620-ABD4-4695-8F25-F59D8B70284D}" dt="2023-12-28T15:34:02.984" v="244" actId="1076"/>
          <ac:spMkLst>
            <pc:docMk/>
            <pc:sldMk cId="3455550163" sldId="272"/>
            <ac:spMk id="10" creationId="{266ED6BA-F443-92E4-B1BA-46291DBDE9DA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11" creationId="{23C39B6D-372B-D756-E80D-BAA3B6776D1C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12" creationId="{F583548F-3571-E83A-647C-F8631CDEEEDE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13" creationId="{F583548F-3571-E83A-647C-F8631CDEEEDE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15" creationId="{29F863C2-BF8C-E066-4E8E-8C3AA7B97571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16" creationId="{9A76196A-F6F2-F6DA-7B66-8A9A9B8B29F8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17" creationId="{9A76196A-F6F2-F6DA-7B66-8A9A9B8B29F8}"/>
          </ac:spMkLst>
        </pc:spChg>
        <pc:spChg chg="add mod">
          <ac:chgData name="Amir Mehrara Molan" userId="4903a4c3-9507-4756-a315-692cedb97f27" providerId="ADAL" clId="{DB2F1620-ABD4-4695-8F25-F59D8B70284D}" dt="2023-12-28T15:34:02.984" v="244" actId="1076"/>
          <ac:spMkLst>
            <pc:docMk/>
            <pc:sldMk cId="3455550163" sldId="272"/>
            <ac:spMk id="21" creationId="{3AA6F8A8-8BB5-0445-29A5-55FD5DEDA907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22" creationId="{F583548F-3571-E83A-647C-F8631CDEEEDE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24" creationId="{9A76196A-F6F2-F6DA-7B66-8A9A9B8B29F8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25" creationId="{9A76196A-F6F2-F6DA-7B66-8A9A9B8B29F8}"/>
          </ac:spMkLst>
        </pc:spChg>
        <pc:spChg chg="del">
          <ac:chgData name="Amir Mehrara Molan" userId="4903a4c3-9507-4756-a315-692cedb97f27" providerId="ADAL" clId="{DB2F1620-ABD4-4695-8F25-F59D8B70284D}" dt="2023-12-28T15:33:51.667" v="239" actId="478"/>
          <ac:spMkLst>
            <pc:docMk/>
            <pc:sldMk cId="3455550163" sldId="272"/>
            <ac:spMk id="29" creationId="{29F863C2-BF8C-E066-4E8E-8C3AA7B97571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31" creationId="{9A76196A-F6F2-F6DA-7B66-8A9A9B8B29F8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32" creationId="{9A76196A-F6F2-F6DA-7B66-8A9A9B8B29F8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33" creationId="{9A76196A-F6F2-F6DA-7B66-8A9A9B8B29F8}"/>
          </ac:spMkLst>
        </pc:spChg>
        <pc:spChg chg="add mod">
          <ac:chgData name="Amir Mehrara Molan" userId="4903a4c3-9507-4756-a315-692cedb97f27" providerId="ADAL" clId="{DB2F1620-ABD4-4695-8F25-F59D8B70284D}" dt="2023-12-28T15:34:02.984" v="244" actId="1076"/>
          <ac:spMkLst>
            <pc:docMk/>
            <pc:sldMk cId="3455550163" sldId="272"/>
            <ac:spMk id="34" creationId="{20BF2515-5F68-AE20-3E5B-4A7F1B9BEDB8}"/>
          </ac:spMkLst>
        </pc:spChg>
        <pc:spChg chg="del">
          <ac:chgData name="Amir Mehrara Molan" userId="4903a4c3-9507-4756-a315-692cedb97f27" providerId="ADAL" clId="{DB2F1620-ABD4-4695-8F25-F59D8B70284D}" dt="2023-12-28T15:33:57.116" v="242" actId="478"/>
          <ac:spMkLst>
            <pc:docMk/>
            <pc:sldMk cId="3455550163" sldId="272"/>
            <ac:spMk id="35" creationId="{9A76196A-F6F2-F6DA-7B66-8A9A9B8B29F8}"/>
          </ac:spMkLst>
        </pc:spChg>
        <pc:spChg chg="del">
          <ac:chgData name="Amir Mehrara Molan" userId="4903a4c3-9507-4756-a315-692cedb97f27" providerId="ADAL" clId="{DB2F1620-ABD4-4695-8F25-F59D8B70284D}" dt="2023-12-28T15:33:57.116" v="242" actId="478"/>
          <ac:spMkLst>
            <pc:docMk/>
            <pc:sldMk cId="3455550163" sldId="272"/>
            <ac:spMk id="37" creationId="{9A76196A-F6F2-F6DA-7B66-8A9A9B8B29F8}"/>
          </ac:spMkLst>
        </pc:spChg>
        <pc:spChg chg="add mod">
          <ac:chgData name="Amir Mehrara Molan" userId="4903a4c3-9507-4756-a315-692cedb97f27" providerId="ADAL" clId="{DB2F1620-ABD4-4695-8F25-F59D8B70284D}" dt="2023-12-28T15:34:02.984" v="244" actId="1076"/>
          <ac:spMkLst>
            <pc:docMk/>
            <pc:sldMk cId="3455550163" sldId="272"/>
            <ac:spMk id="45" creationId="{827C3332-4A4D-64E9-C9F2-326F06618215}"/>
          </ac:spMkLst>
        </pc:spChg>
        <pc:spChg chg="add mod">
          <ac:chgData name="Amir Mehrara Molan" userId="4903a4c3-9507-4756-a315-692cedb97f27" providerId="ADAL" clId="{DB2F1620-ABD4-4695-8F25-F59D8B70284D}" dt="2023-12-28T15:34:02.984" v="244" actId="1076"/>
          <ac:spMkLst>
            <pc:docMk/>
            <pc:sldMk cId="3455550163" sldId="272"/>
            <ac:spMk id="51" creationId="{AF7CDEA5-9543-7B30-7C79-C98D5372B439}"/>
          </ac:spMkLst>
        </pc:spChg>
        <pc:spChg chg="add mod">
          <ac:chgData name="Amir Mehrara Molan" userId="4903a4c3-9507-4756-a315-692cedb97f27" providerId="ADAL" clId="{DB2F1620-ABD4-4695-8F25-F59D8B70284D}" dt="2023-12-28T15:36:34.603" v="279" actId="1076"/>
          <ac:spMkLst>
            <pc:docMk/>
            <pc:sldMk cId="3455550163" sldId="272"/>
            <ac:spMk id="54" creationId="{6E89C9CD-F5D3-B5AD-3B21-35F5740E07B5}"/>
          </ac:spMkLst>
        </pc:spChg>
        <pc:spChg chg="add mod">
          <ac:chgData name="Amir Mehrara Molan" userId="4903a4c3-9507-4756-a315-692cedb97f27" providerId="ADAL" clId="{DB2F1620-ABD4-4695-8F25-F59D8B70284D}" dt="2023-12-28T15:35:10.405" v="259" actId="1076"/>
          <ac:spMkLst>
            <pc:docMk/>
            <pc:sldMk cId="3455550163" sldId="272"/>
            <ac:spMk id="55" creationId="{D84B6DD9-7DA3-A083-0583-28B71779A897}"/>
          </ac:spMkLst>
        </pc:spChg>
        <pc:spChg chg="del">
          <ac:chgData name="Amir Mehrara Molan" userId="4903a4c3-9507-4756-a315-692cedb97f27" providerId="ADAL" clId="{DB2F1620-ABD4-4695-8F25-F59D8B70284D}" dt="2023-12-28T15:33:47.535" v="237" actId="478"/>
          <ac:spMkLst>
            <pc:docMk/>
            <pc:sldMk cId="3455550163" sldId="272"/>
            <ac:spMk id="56" creationId="{29F863C2-BF8C-E066-4E8E-8C3AA7B97571}"/>
          </ac:spMkLst>
        </pc:spChg>
        <pc:spChg chg="add mod">
          <ac:chgData name="Amir Mehrara Molan" userId="4903a4c3-9507-4756-a315-692cedb97f27" providerId="ADAL" clId="{DB2F1620-ABD4-4695-8F25-F59D8B70284D}" dt="2023-12-28T15:34:42.932" v="252" actId="1076"/>
          <ac:spMkLst>
            <pc:docMk/>
            <pc:sldMk cId="3455550163" sldId="272"/>
            <ac:spMk id="58" creationId="{DA1D405B-6718-F3C8-09B6-8B95E1C008D1}"/>
          </ac:spMkLst>
        </pc:spChg>
        <pc:spChg chg="add mod">
          <ac:chgData name="Amir Mehrara Molan" userId="4903a4c3-9507-4756-a315-692cedb97f27" providerId="ADAL" clId="{DB2F1620-ABD4-4695-8F25-F59D8B70284D}" dt="2023-12-28T15:34:46.878" v="253" actId="1076"/>
          <ac:spMkLst>
            <pc:docMk/>
            <pc:sldMk cId="3455550163" sldId="272"/>
            <ac:spMk id="59" creationId="{226559DD-69BC-D3EC-AF9A-D8732F75895F}"/>
          </ac:spMkLst>
        </pc:spChg>
        <pc:spChg chg="add mod">
          <ac:chgData name="Amir Mehrara Molan" userId="4903a4c3-9507-4756-a315-692cedb97f27" providerId="ADAL" clId="{DB2F1620-ABD4-4695-8F25-F59D8B70284D}" dt="2023-12-28T15:36:38.615" v="280" actId="1076"/>
          <ac:spMkLst>
            <pc:docMk/>
            <pc:sldMk cId="3455550163" sldId="272"/>
            <ac:spMk id="60" creationId="{A6B25254-5D0E-2B93-5B80-DA488961B95B}"/>
          </ac:spMkLst>
        </pc:spChg>
        <pc:spChg chg="add mod">
          <ac:chgData name="Amir Mehrara Molan" userId="4903a4c3-9507-4756-a315-692cedb97f27" providerId="ADAL" clId="{DB2F1620-ABD4-4695-8F25-F59D8B70284D}" dt="2023-12-28T15:35:14.194" v="260" actId="1076"/>
          <ac:spMkLst>
            <pc:docMk/>
            <pc:sldMk cId="3455550163" sldId="272"/>
            <ac:spMk id="61" creationId="{4975463C-D5B8-75DC-4B64-2D5C808A34B8}"/>
          </ac:spMkLst>
        </pc:spChg>
        <pc:spChg chg="add mod">
          <ac:chgData name="Amir Mehrara Molan" userId="4903a4c3-9507-4756-a315-692cedb97f27" providerId="ADAL" clId="{DB2F1620-ABD4-4695-8F25-F59D8B70284D}" dt="2023-12-28T15:35:57.001" v="272" actId="1076"/>
          <ac:spMkLst>
            <pc:docMk/>
            <pc:sldMk cId="3455550163" sldId="272"/>
            <ac:spMk id="62" creationId="{B166607A-0C7F-EBA5-5B69-617423F061EC}"/>
          </ac:spMkLst>
        </pc:spChg>
        <pc:spChg chg="add mod">
          <ac:chgData name="Amir Mehrara Molan" userId="4903a4c3-9507-4756-a315-692cedb97f27" providerId="ADAL" clId="{DB2F1620-ABD4-4695-8F25-F59D8B70284D}" dt="2023-12-28T15:36:01.079" v="273" actId="1076"/>
          <ac:spMkLst>
            <pc:docMk/>
            <pc:sldMk cId="3455550163" sldId="272"/>
            <ac:spMk id="63" creationId="{21B6968B-9CDD-5316-DCEB-D97D29992EB3}"/>
          </ac:spMkLst>
        </pc:spChg>
        <pc:spChg chg="add mod">
          <ac:chgData name="Amir Mehrara Molan" userId="4903a4c3-9507-4756-a315-692cedb97f27" providerId="ADAL" clId="{DB2F1620-ABD4-4695-8F25-F59D8B70284D}" dt="2023-12-28T15:37:33.782" v="294" actId="1076"/>
          <ac:spMkLst>
            <pc:docMk/>
            <pc:sldMk cId="3455550163" sldId="272"/>
            <ac:spMk id="64" creationId="{765E6A77-23C7-19C2-F5F1-EF4A6858A9F9}"/>
          </ac:spMkLst>
        </pc:spChg>
        <pc:spChg chg="add mod">
          <ac:chgData name="Amir Mehrara Molan" userId="4903a4c3-9507-4756-a315-692cedb97f27" providerId="ADAL" clId="{DB2F1620-ABD4-4695-8F25-F59D8B70284D}" dt="2023-12-28T15:37:36.493" v="295" actId="1076"/>
          <ac:spMkLst>
            <pc:docMk/>
            <pc:sldMk cId="3455550163" sldId="272"/>
            <ac:spMk id="65" creationId="{B8149BD6-EA96-0693-D036-D0C66046C1D4}"/>
          </ac:spMkLst>
        </pc:spChg>
        <pc:spChg chg="add mod">
          <ac:chgData name="Amir Mehrara Molan" userId="4903a4c3-9507-4756-a315-692cedb97f27" providerId="ADAL" clId="{DB2F1620-ABD4-4695-8F25-F59D8B70284D}" dt="2023-12-28T15:37:14.528" v="289" actId="1076"/>
          <ac:spMkLst>
            <pc:docMk/>
            <pc:sldMk cId="3455550163" sldId="272"/>
            <ac:spMk id="66" creationId="{C918D077-1AB5-A950-1AD7-10338DC6E44C}"/>
          </ac:spMkLst>
        </pc:spChg>
        <pc:spChg chg="add mod">
          <ac:chgData name="Amir Mehrara Molan" userId="4903a4c3-9507-4756-a315-692cedb97f27" providerId="ADAL" clId="{DB2F1620-ABD4-4695-8F25-F59D8B70284D}" dt="2023-12-28T15:37:17.947" v="290" actId="1076"/>
          <ac:spMkLst>
            <pc:docMk/>
            <pc:sldMk cId="3455550163" sldId="272"/>
            <ac:spMk id="67" creationId="{004BED2F-AA1C-A4A1-D90A-2628B4EDB60A}"/>
          </ac:spMkLst>
        </pc:spChg>
        <pc:spChg chg="add mod">
          <ac:chgData name="Amir Mehrara Molan" userId="4903a4c3-9507-4756-a315-692cedb97f27" providerId="ADAL" clId="{DB2F1620-ABD4-4695-8F25-F59D8B70284D}" dt="2023-12-28T15:34:02.984" v="244" actId="1076"/>
          <ac:spMkLst>
            <pc:docMk/>
            <pc:sldMk cId="3455550163" sldId="272"/>
            <ac:spMk id="69" creationId="{B66A547B-B643-3B87-ECE2-26968A14248F}"/>
          </ac:spMkLst>
        </pc:spChg>
        <pc:spChg chg="add mod">
          <ac:chgData name="Amir Mehrara Molan" userId="4903a4c3-9507-4756-a315-692cedb97f27" providerId="ADAL" clId="{DB2F1620-ABD4-4695-8F25-F59D8B70284D}" dt="2023-12-28T15:34:02.984" v="244" actId="1076"/>
          <ac:spMkLst>
            <pc:docMk/>
            <pc:sldMk cId="3455550163" sldId="272"/>
            <ac:spMk id="70" creationId="{D915C026-74A9-6BFC-AD5C-5505F7A31110}"/>
          </ac:spMkLst>
        </pc:spChg>
        <pc:spChg chg="add mod">
          <ac:chgData name="Amir Mehrara Molan" userId="4903a4c3-9507-4756-a315-692cedb97f27" providerId="ADAL" clId="{DB2F1620-ABD4-4695-8F25-F59D8B70284D}" dt="2023-12-28T15:35:26.493" v="264" actId="1076"/>
          <ac:spMkLst>
            <pc:docMk/>
            <pc:sldMk cId="3455550163" sldId="272"/>
            <ac:spMk id="71" creationId="{C512C81B-A1E1-BD9F-0B45-8C4A49881BEF}"/>
          </ac:spMkLst>
        </pc:spChg>
        <pc:spChg chg="add mod">
          <ac:chgData name="Amir Mehrara Molan" userId="4903a4c3-9507-4756-a315-692cedb97f27" providerId="ADAL" clId="{DB2F1620-ABD4-4695-8F25-F59D8B70284D}" dt="2023-12-28T15:35:30.397" v="265" actId="1076"/>
          <ac:spMkLst>
            <pc:docMk/>
            <pc:sldMk cId="3455550163" sldId="272"/>
            <ac:spMk id="72" creationId="{4C50CB80-9A1B-F06C-B5BB-FAE5834AD3A0}"/>
          </ac:spMkLst>
        </pc:spChg>
        <pc:spChg chg="add mod">
          <ac:chgData name="Amir Mehrara Molan" userId="4903a4c3-9507-4756-a315-692cedb97f27" providerId="ADAL" clId="{DB2F1620-ABD4-4695-8F25-F59D8B70284D}" dt="2023-12-28T15:36:54.083" v="284" actId="1076"/>
          <ac:spMkLst>
            <pc:docMk/>
            <pc:sldMk cId="3455550163" sldId="272"/>
            <ac:spMk id="73" creationId="{0736DFB9-B88D-FC2C-2502-29DC4E09D873}"/>
          </ac:spMkLst>
        </pc:spChg>
        <pc:spChg chg="add mod">
          <ac:chgData name="Amir Mehrara Molan" userId="4903a4c3-9507-4756-a315-692cedb97f27" providerId="ADAL" clId="{DB2F1620-ABD4-4695-8F25-F59D8B70284D}" dt="2023-12-28T15:36:59.457" v="285" actId="1076"/>
          <ac:spMkLst>
            <pc:docMk/>
            <pc:sldMk cId="3455550163" sldId="272"/>
            <ac:spMk id="74" creationId="{26E9F8FF-E82E-C886-59F7-9C4D17847221}"/>
          </ac:spMkLst>
        </pc:spChg>
        <pc:grpChg chg="del">
          <ac:chgData name="Amir Mehrara Molan" userId="4903a4c3-9507-4756-a315-692cedb97f27" providerId="ADAL" clId="{DB2F1620-ABD4-4695-8F25-F59D8B70284D}" dt="2023-12-28T15:33:47.535" v="237" actId="478"/>
          <ac:grpSpMkLst>
            <pc:docMk/>
            <pc:sldMk cId="3455550163" sldId="272"/>
            <ac:grpSpMk id="18" creationId="{00000000-0000-0000-0000-000000000000}"/>
          </ac:grpSpMkLst>
        </pc:grpChg>
        <pc:grpChg chg="del">
          <ac:chgData name="Amir Mehrara Molan" userId="4903a4c3-9507-4756-a315-692cedb97f27" providerId="ADAL" clId="{DB2F1620-ABD4-4695-8F25-F59D8B70284D}" dt="2023-12-28T15:33:47.535" v="237" actId="478"/>
          <ac:grpSpMkLst>
            <pc:docMk/>
            <pc:sldMk cId="3455550163" sldId="272"/>
            <ac:grpSpMk id="26" creationId="{00000000-0000-0000-0000-000000000000}"/>
          </ac:grpSpMkLst>
        </pc:grpChg>
        <pc:grpChg chg="del">
          <ac:chgData name="Amir Mehrara Molan" userId="4903a4c3-9507-4756-a315-692cedb97f27" providerId="ADAL" clId="{DB2F1620-ABD4-4695-8F25-F59D8B70284D}" dt="2023-12-28T15:33:55.380" v="241" actId="478"/>
          <ac:grpSpMkLst>
            <pc:docMk/>
            <pc:sldMk cId="3455550163" sldId="272"/>
            <ac:grpSpMk id="39" creationId="{00000000-0000-0000-0000-000000000000}"/>
          </ac:grpSpMkLst>
        </pc:grpChg>
        <pc:graphicFrameChg chg="del">
          <ac:chgData name="Amir Mehrara Molan" userId="4903a4c3-9507-4756-a315-692cedb97f27" providerId="ADAL" clId="{DB2F1620-ABD4-4695-8F25-F59D8B70284D}" dt="2023-12-28T15:33:47.535" v="237" actId="478"/>
          <ac:graphicFrameMkLst>
            <pc:docMk/>
            <pc:sldMk cId="3455550163" sldId="272"/>
            <ac:graphicFrameMk id="14" creationId="{FC4529EC-5174-A2B9-D360-228A3AD6E935}"/>
          </ac:graphicFrameMkLst>
        </pc:graphicFrameChg>
        <pc:graphicFrameChg chg="del">
          <ac:chgData name="Amir Mehrara Molan" userId="4903a4c3-9507-4756-a315-692cedb97f27" providerId="ADAL" clId="{DB2F1620-ABD4-4695-8F25-F59D8B70284D}" dt="2023-12-28T15:33:47.535" v="237" actId="478"/>
          <ac:graphicFrameMkLst>
            <pc:docMk/>
            <pc:sldMk cId="3455550163" sldId="272"/>
            <ac:graphicFrameMk id="23" creationId="{FC4529EC-5174-A2B9-D360-228A3AD6E935}"/>
          </ac:graphicFrameMkLst>
        </pc:graphicFrameChg>
        <pc:graphicFrameChg chg="del">
          <ac:chgData name="Amir Mehrara Molan" userId="4903a4c3-9507-4756-a315-692cedb97f27" providerId="ADAL" clId="{DB2F1620-ABD4-4695-8F25-F59D8B70284D}" dt="2023-12-28T15:33:49.423" v="238" actId="478"/>
          <ac:graphicFrameMkLst>
            <pc:docMk/>
            <pc:sldMk cId="3455550163" sldId="272"/>
            <ac:graphicFrameMk id="30" creationId="{38400F73-37F5-ADA1-ED2B-A47F68E4CA98}"/>
          </ac:graphicFrameMkLst>
        </pc:graphicFrameChg>
        <pc:graphicFrameChg chg="add mod">
          <ac:chgData name="Amir Mehrara Molan" userId="4903a4c3-9507-4756-a315-692cedb97f27" providerId="ADAL" clId="{DB2F1620-ABD4-4695-8F25-F59D8B70284D}" dt="2023-12-28T15:34:08.484" v="245" actId="1076"/>
          <ac:graphicFrameMkLst>
            <pc:docMk/>
            <pc:sldMk cId="3455550163" sldId="272"/>
            <ac:graphicFrameMk id="68" creationId="{02AD9CE2-B768-7A27-6267-A810A81E8EDF}"/>
          </ac:graphicFrameMkLst>
        </pc:graphicFrameChg>
        <pc:graphicFrameChg chg="add mod">
          <ac:chgData name="Amir Mehrara Molan" userId="4903a4c3-9507-4756-a315-692cedb97f27" providerId="ADAL" clId="{DB2F1620-ABD4-4695-8F25-F59D8B70284D}" dt="2023-12-28T15:34:12.317" v="246" actId="1076"/>
          <ac:graphicFrameMkLst>
            <pc:docMk/>
            <pc:sldMk cId="3455550163" sldId="272"/>
            <ac:graphicFrameMk id="75" creationId="{4FAAF545-E2A8-DB88-F942-CBFB92F737C6}"/>
          </ac:graphicFrameMkLst>
        </pc:graphicFrameChg>
        <pc:picChg chg="del">
          <ac:chgData name="Amir Mehrara Molan" userId="4903a4c3-9507-4756-a315-692cedb97f27" providerId="ADAL" clId="{DB2F1620-ABD4-4695-8F25-F59D8B70284D}" dt="2023-12-28T15:33:39.536" v="235" actId="478"/>
          <ac:picMkLst>
            <pc:docMk/>
            <pc:sldMk cId="3455550163" sldId="272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78490-09A9-4AB3-97B6-26041304483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1763" y="1143000"/>
            <a:ext cx="40544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199A8-56CD-455D-9CB5-07543B5B1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39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Redirect L&amp;T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49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Redirect L&amp;T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00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Partial MUT #2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34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Seven Phase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25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Redirect L&amp;T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71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Redirect L&amp;T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67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Seven Phase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82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Redirect L&amp;T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93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Redirect L&amp;T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90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Redirect L&amp;T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199A8-56CD-455D-9CB5-07543B5B1E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60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561" y="1122363"/>
            <a:ext cx="7656354" cy="2387600"/>
          </a:xfrm>
        </p:spPr>
        <p:txBody>
          <a:bodyPr anchor="b"/>
          <a:lstStyle>
            <a:lvl1pPr algn="ctr">
              <a:defRPr sz="59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935" y="3602038"/>
            <a:ext cx="6755606" cy="1655762"/>
          </a:xfrm>
        </p:spPr>
        <p:txBody>
          <a:bodyPr/>
          <a:lstStyle>
            <a:lvl1pPr marL="0" indent="0" algn="ctr">
              <a:buNone/>
              <a:defRPr sz="2364"/>
            </a:lvl1pPr>
            <a:lvl2pPr marL="450388" indent="0" algn="ctr">
              <a:buNone/>
              <a:defRPr sz="1970"/>
            </a:lvl2pPr>
            <a:lvl3pPr marL="900775" indent="0" algn="ctr">
              <a:buNone/>
              <a:defRPr sz="1773"/>
            </a:lvl3pPr>
            <a:lvl4pPr marL="1351163" indent="0" algn="ctr">
              <a:buNone/>
              <a:defRPr sz="1576"/>
            </a:lvl4pPr>
            <a:lvl5pPr marL="1801551" indent="0" algn="ctr">
              <a:buNone/>
              <a:defRPr sz="1576"/>
            </a:lvl5pPr>
            <a:lvl6pPr marL="2251939" indent="0" algn="ctr">
              <a:buNone/>
              <a:defRPr sz="1576"/>
            </a:lvl6pPr>
            <a:lvl7pPr marL="2702326" indent="0" algn="ctr">
              <a:buNone/>
              <a:defRPr sz="1576"/>
            </a:lvl7pPr>
            <a:lvl8pPr marL="3152714" indent="0" algn="ctr">
              <a:buNone/>
              <a:defRPr sz="1576"/>
            </a:lvl8pPr>
            <a:lvl9pPr marL="3603102" indent="0" algn="ctr">
              <a:buNone/>
              <a:defRPr sz="15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7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5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5975" y="365125"/>
            <a:ext cx="1942237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9264" y="365125"/>
            <a:ext cx="5714117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3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73" y="1709740"/>
            <a:ext cx="7768947" cy="2852737"/>
          </a:xfrm>
        </p:spPr>
        <p:txBody>
          <a:bodyPr anchor="b"/>
          <a:lstStyle>
            <a:lvl1pPr>
              <a:defRPr sz="59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573" y="4589465"/>
            <a:ext cx="7768947" cy="1500187"/>
          </a:xfrm>
        </p:spPr>
        <p:txBody>
          <a:bodyPr/>
          <a:lstStyle>
            <a:lvl1pPr marL="0" indent="0">
              <a:buNone/>
              <a:defRPr sz="2364">
                <a:solidFill>
                  <a:schemeClr val="tx1"/>
                </a:solidFill>
              </a:defRPr>
            </a:lvl1pPr>
            <a:lvl2pPr marL="450388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2pPr>
            <a:lvl3pPr marL="900775" indent="0">
              <a:buNone/>
              <a:defRPr sz="1773">
                <a:solidFill>
                  <a:schemeClr val="tx1">
                    <a:tint val="75000"/>
                  </a:schemeClr>
                </a:solidFill>
              </a:defRPr>
            </a:lvl3pPr>
            <a:lvl4pPr marL="1351163" indent="0">
              <a:buNone/>
              <a:defRPr sz="1576">
                <a:solidFill>
                  <a:schemeClr val="tx1">
                    <a:tint val="75000"/>
                  </a:schemeClr>
                </a:solidFill>
              </a:defRPr>
            </a:lvl4pPr>
            <a:lvl5pPr marL="1801551" indent="0">
              <a:buNone/>
              <a:defRPr sz="1576">
                <a:solidFill>
                  <a:schemeClr val="tx1">
                    <a:tint val="75000"/>
                  </a:schemeClr>
                </a:solidFill>
              </a:defRPr>
            </a:lvl5pPr>
            <a:lvl6pPr marL="2251939" indent="0">
              <a:buNone/>
              <a:defRPr sz="1576">
                <a:solidFill>
                  <a:schemeClr val="tx1">
                    <a:tint val="75000"/>
                  </a:schemeClr>
                </a:solidFill>
              </a:defRPr>
            </a:lvl6pPr>
            <a:lvl7pPr marL="2702326" indent="0">
              <a:buNone/>
              <a:defRPr sz="1576">
                <a:solidFill>
                  <a:schemeClr val="tx1">
                    <a:tint val="75000"/>
                  </a:schemeClr>
                </a:solidFill>
              </a:defRPr>
            </a:lvl7pPr>
            <a:lvl8pPr marL="3152714" indent="0">
              <a:buNone/>
              <a:defRPr sz="1576">
                <a:solidFill>
                  <a:schemeClr val="tx1">
                    <a:tint val="75000"/>
                  </a:schemeClr>
                </a:solidFill>
              </a:defRPr>
            </a:lvl8pPr>
            <a:lvl9pPr marL="3603102" indent="0">
              <a:buNone/>
              <a:defRPr sz="15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3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264" y="1825625"/>
            <a:ext cx="382817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034" y="1825625"/>
            <a:ext cx="382817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5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437" y="365127"/>
            <a:ext cx="776894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438" y="1681163"/>
            <a:ext cx="3810584" cy="823912"/>
          </a:xfrm>
        </p:spPr>
        <p:txBody>
          <a:bodyPr anchor="b"/>
          <a:lstStyle>
            <a:lvl1pPr marL="0" indent="0">
              <a:buNone/>
              <a:defRPr sz="2364" b="1"/>
            </a:lvl1pPr>
            <a:lvl2pPr marL="450388" indent="0">
              <a:buNone/>
              <a:defRPr sz="1970" b="1"/>
            </a:lvl2pPr>
            <a:lvl3pPr marL="900775" indent="0">
              <a:buNone/>
              <a:defRPr sz="1773" b="1"/>
            </a:lvl3pPr>
            <a:lvl4pPr marL="1351163" indent="0">
              <a:buNone/>
              <a:defRPr sz="1576" b="1"/>
            </a:lvl4pPr>
            <a:lvl5pPr marL="1801551" indent="0">
              <a:buNone/>
              <a:defRPr sz="1576" b="1"/>
            </a:lvl5pPr>
            <a:lvl6pPr marL="2251939" indent="0">
              <a:buNone/>
              <a:defRPr sz="1576" b="1"/>
            </a:lvl6pPr>
            <a:lvl7pPr marL="2702326" indent="0">
              <a:buNone/>
              <a:defRPr sz="1576" b="1"/>
            </a:lvl7pPr>
            <a:lvl8pPr marL="3152714" indent="0">
              <a:buNone/>
              <a:defRPr sz="1576" b="1"/>
            </a:lvl8pPr>
            <a:lvl9pPr marL="3603102" indent="0">
              <a:buNone/>
              <a:defRPr sz="15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438" y="2505075"/>
            <a:ext cx="381058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0035" y="1681163"/>
            <a:ext cx="3829350" cy="823912"/>
          </a:xfrm>
        </p:spPr>
        <p:txBody>
          <a:bodyPr anchor="b"/>
          <a:lstStyle>
            <a:lvl1pPr marL="0" indent="0">
              <a:buNone/>
              <a:defRPr sz="2364" b="1"/>
            </a:lvl1pPr>
            <a:lvl2pPr marL="450388" indent="0">
              <a:buNone/>
              <a:defRPr sz="1970" b="1"/>
            </a:lvl2pPr>
            <a:lvl3pPr marL="900775" indent="0">
              <a:buNone/>
              <a:defRPr sz="1773" b="1"/>
            </a:lvl3pPr>
            <a:lvl4pPr marL="1351163" indent="0">
              <a:buNone/>
              <a:defRPr sz="1576" b="1"/>
            </a:lvl4pPr>
            <a:lvl5pPr marL="1801551" indent="0">
              <a:buNone/>
              <a:defRPr sz="1576" b="1"/>
            </a:lvl5pPr>
            <a:lvl6pPr marL="2251939" indent="0">
              <a:buNone/>
              <a:defRPr sz="1576" b="1"/>
            </a:lvl6pPr>
            <a:lvl7pPr marL="2702326" indent="0">
              <a:buNone/>
              <a:defRPr sz="1576" b="1"/>
            </a:lvl7pPr>
            <a:lvl8pPr marL="3152714" indent="0">
              <a:buNone/>
              <a:defRPr sz="1576" b="1"/>
            </a:lvl8pPr>
            <a:lvl9pPr marL="3603102" indent="0">
              <a:buNone/>
              <a:defRPr sz="15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0035" y="2505075"/>
            <a:ext cx="382935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4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3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4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437" y="457200"/>
            <a:ext cx="2905145" cy="1600200"/>
          </a:xfrm>
        </p:spPr>
        <p:txBody>
          <a:bodyPr anchor="b"/>
          <a:lstStyle>
            <a:lvl1pPr>
              <a:defRPr sz="31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350" y="987427"/>
            <a:ext cx="4560034" cy="4873625"/>
          </a:xfrm>
        </p:spPr>
        <p:txBody>
          <a:bodyPr/>
          <a:lstStyle>
            <a:lvl1pPr>
              <a:defRPr sz="3152"/>
            </a:lvl1pPr>
            <a:lvl2pPr>
              <a:defRPr sz="2758"/>
            </a:lvl2pPr>
            <a:lvl3pPr>
              <a:defRPr sz="2364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437" y="2057400"/>
            <a:ext cx="2905145" cy="3811588"/>
          </a:xfrm>
        </p:spPr>
        <p:txBody>
          <a:bodyPr/>
          <a:lstStyle>
            <a:lvl1pPr marL="0" indent="0">
              <a:buNone/>
              <a:defRPr sz="1576"/>
            </a:lvl1pPr>
            <a:lvl2pPr marL="450388" indent="0">
              <a:buNone/>
              <a:defRPr sz="1379"/>
            </a:lvl2pPr>
            <a:lvl3pPr marL="900775" indent="0">
              <a:buNone/>
              <a:defRPr sz="1182"/>
            </a:lvl3pPr>
            <a:lvl4pPr marL="1351163" indent="0">
              <a:buNone/>
              <a:defRPr sz="985"/>
            </a:lvl4pPr>
            <a:lvl5pPr marL="1801551" indent="0">
              <a:buNone/>
              <a:defRPr sz="985"/>
            </a:lvl5pPr>
            <a:lvl6pPr marL="2251939" indent="0">
              <a:buNone/>
              <a:defRPr sz="985"/>
            </a:lvl6pPr>
            <a:lvl7pPr marL="2702326" indent="0">
              <a:buNone/>
              <a:defRPr sz="985"/>
            </a:lvl7pPr>
            <a:lvl8pPr marL="3152714" indent="0">
              <a:buNone/>
              <a:defRPr sz="985"/>
            </a:lvl8pPr>
            <a:lvl9pPr marL="3603102" indent="0">
              <a:buNone/>
              <a:defRPr sz="9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1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437" y="457200"/>
            <a:ext cx="2905145" cy="1600200"/>
          </a:xfrm>
        </p:spPr>
        <p:txBody>
          <a:bodyPr anchor="b"/>
          <a:lstStyle>
            <a:lvl1pPr>
              <a:defRPr sz="31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9350" y="987427"/>
            <a:ext cx="4560034" cy="4873625"/>
          </a:xfrm>
        </p:spPr>
        <p:txBody>
          <a:bodyPr anchor="t"/>
          <a:lstStyle>
            <a:lvl1pPr marL="0" indent="0">
              <a:buNone/>
              <a:defRPr sz="3152"/>
            </a:lvl1pPr>
            <a:lvl2pPr marL="450388" indent="0">
              <a:buNone/>
              <a:defRPr sz="2758"/>
            </a:lvl2pPr>
            <a:lvl3pPr marL="900775" indent="0">
              <a:buNone/>
              <a:defRPr sz="2364"/>
            </a:lvl3pPr>
            <a:lvl4pPr marL="1351163" indent="0">
              <a:buNone/>
              <a:defRPr sz="1970"/>
            </a:lvl4pPr>
            <a:lvl5pPr marL="1801551" indent="0">
              <a:buNone/>
              <a:defRPr sz="1970"/>
            </a:lvl5pPr>
            <a:lvl6pPr marL="2251939" indent="0">
              <a:buNone/>
              <a:defRPr sz="1970"/>
            </a:lvl6pPr>
            <a:lvl7pPr marL="2702326" indent="0">
              <a:buNone/>
              <a:defRPr sz="1970"/>
            </a:lvl7pPr>
            <a:lvl8pPr marL="3152714" indent="0">
              <a:buNone/>
              <a:defRPr sz="1970"/>
            </a:lvl8pPr>
            <a:lvl9pPr marL="3603102" indent="0">
              <a:buNone/>
              <a:defRPr sz="19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437" y="2057400"/>
            <a:ext cx="2905145" cy="3811588"/>
          </a:xfrm>
        </p:spPr>
        <p:txBody>
          <a:bodyPr/>
          <a:lstStyle>
            <a:lvl1pPr marL="0" indent="0">
              <a:buNone/>
              <a:defRPr sz="1576"/>
            </a:lvl1pPr>
            <a:lvl2pPr marL="450388" indent="0">
              <a:buNone/>
              <a:defRPr sz="1379"/>
            </a:lvl2pPr>
            <a:lvl3pPr marL="900775" indent="0">
              <a:buNone/>
              <a:defRPr sz="1182"/>
            </a:lvl3pPr>
            <a:lvl4pPr marL="1351163" indent="0">
              <a:buNone/>
              <a:defRPr sz="985"/>
            </a:lvl4pPr>
            <a:lvl5pPr marL="1801551" indent="0">
              <a:buNone/>
              <a:defRPr sz="985"/>
            </a:lvl5pPr>
            <a:lvl6pPr marL="2251939" indent="0">
              <a:buNone/>
              <a:defRPr sz="985"/>
            </a:lvl6pPr>
            <a:lvl7pPr marL="2702326" indent="0">
              <a:buNone/>
              <a:defRPr sz="985"/>
            </a:lvl7pPr>
            <a:lvl8pPr marL="3152714" indent="0">
              <a:buNone/>
              <a:defRPr sz="985"/>
            </a:lvl8pPr>
            <a:lvl9pPr marL="3603102" indent="0">
              <a:buNone/>
              <a:defRPr sz="9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9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9264" y="365127"/>
            <a:ext cx="77689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264" y="1825625"/>
            <a:ext cx="77689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264" y="6356352"/>
            <a:ext cx="20266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45027-80ED-4B0F-82F5-5C6DA428CCC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3726" y="6356352"/>
            <a:ext cx="3040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61529" y="6356352"/>
            <a:ext cx="20266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DA9A5-0532-4EF8-9FBB-50558B5D9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0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00775" rtl="0" eaLnBrk="1" latinLnBrk="0" hangingPunct="1">
        <a:lnSpc>
          <a:spcPct val="90000"/>
        </a:lnSpc>
        <a:spcBef>
          <a:spcPct val="0"/>
        </a:spcBef>
        <a:buNone/>
        <a:defRPr sz="43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5194" indent="-225194" algn="l" defTabSz="900775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2758" kern="1200">
          <a:solidFill>
            <a:schemeClr val="tx1"/>
          </a:solidFill>
          <a:latin typeface="+mn-lt"/>
          <a:ea typeface="+mn-ea"/>
          <a:cs typeface="+mn-cs"/>
        </a:defRPr>
      </a:lvl1pPr>
      <a:lvl2pPr marL="675582" indent="-225194" algn="l" defTabSz="900775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2364" kern="1200">
          <a:solidFill>
            <a:schemeClr val="tx1"/>
          </a:solidFill>
          <a:latin typeface="+mn-lt"/>
          <a:ea typeface="+mn-ea"/>
          <a:cs typeface="+mn-cs"/>
        </a:defRPr>
      </a:lvl2pPr>
      <a:lvl3pPr marL="1125969" indent="-225194" algn="l" defTabSz="900775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3pPr>
      <a:lvl4pPr marL="1576357" indent="-225194" algn="l" defTabSz="900775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3" kern="1200">
          <a:solidFill>
            <a:schemeClr val="tx1"/>
          </a:solidFill>
          <a:latin typeface="+mn-lt"/>
          <a:ea typeface="+mn-ea"/>
          <a:cs typeface="+mn-cs"/>
        </a:defRPr>
      </a:lvl4pPr>
      <a:lvl5pPr marL="2026745" indent="-225194" algn="l" defTabSz="900775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3" kern="1200">
          <a:solidFill>
            <a:schemeClr val="tx1"/>
          </a:solidFill>
          <a:latin typeface="+mn-lt"/>
          <a:ea typeface="+mn-ea"/>
          <a:cs typeface="+mn-cs"/>
        </a:defRPr>
      </a:lvl5pPr>
      <a:lvl6pPr marL="2477132" indent="-225194" algn="l" defTabSz="900775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3" kern="1200">
          <a:solidFill>
            <a:schemeClr val="tx1"/>
          </a:solidFill>
          <a:latin typeface="+mn-lt"/>
          <a:ea typeface="+mn-ea"/>
          <a:cs typeface="+mn-cs"/>
        </a:defRPr>
      </a:lvl6pPr>
      <a:lvl7pPr marL="2927520" indent="-225194" algn="l" defTabSz="900775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3" kern="1200">
          <a:solidFill>
            <a:schemeClr val="tx1"/>
          </a:solidFill>
          <a:latin typeface="+mn-lt"/>
          <a:ea typeface="+mn-ea"/>
          <a:cs typeface="+mn-cs"/>
        </a:defRPr>
      </a:lvl7pPr>
      <a:lvl8pPr marL="3377908" indent="-225194" algn="l" defTabSz="900775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3" kern="1200">
          <a:solidFill>
            <a:schemeClr val="tx1"/>
          </a:solidFill>
          <a:latin typeface="+mn-lt"/>
          <a:ea typeface="+mn-ea"/>
          <a:cs typeface="+mn-cs"/>
        </a:defRPr>
      </a:lvl8pPr>
      <a:lvl9pPr marL="3828296" indent="-225194" algn="l" defTabSz="900775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0775" rtl="0" eaLnBrk="1" latinLnBrk="0" hangingPunct="1">
        <a:defRPr sz="1773" kern="1200">
          <a:solidFill>
            <a:schemeClr val="tx1"/>
          </a:solidFill>
          <a:latin typeface="+mn-lt"/>
          <a:ea typeface="+mn-ea"/>
          <a:cs typeface="+mn-cs"/>
        </a:defRPr>
      </a:lvl1pPr>
      <a:lvl2pPr marL="450388" algn="l" defTabSz="900775" rtl="0" eaLnBrk="1" latinLnBrk="0" hangingPunct="1">
        <a:defRPr sz="1773" kern="1200">
          <a:solidFill>
            <a:schemeClr val="tx1"/>
          </a:solidFill>
          <a:latin typeface="+mn-lt"/>
          <a:ea typeface="+mn-ea"/>
          <a:cs typeface="+mn-cs"/>
        </a:defRPr>
      </a:lvl2pPr>
      <a:lvl3pPr marL="900775" algn="l" defTabSz="900775" rtl="0" eaLnBrk="1" latinLnBrk="0" hangingPunct="1">
        <a:defRPr sz="1773" kern="1200">
          <a:solidFill>
            <a:schemeClr val="tx1"/>
          </a:solidFill>
          <a:latin typeface="+mn-lt"/>
          <a:ea typeface="+mn-ea"/>
          <a:cs typeface="+mn-cs"/>
        </a:defRPr>
      </a:lvl3pPr>
      <a:lvl4pPr marL="1351163" algn="l" defTabSz="900775" rtl="0" eaLnBrk="1" latinLnBrk="0" hangingPunct="1">
        <a:defRPr sz="1773" kern="1200">
          <a:solidFill>
            <a:schemeClr val="tx1"/>
          </a:solidFill>
          <a:latin typeface="+mn-lt"/>
          <a:ea typeface="+mn-ea"/>
          <a:cs typeface="+mn-cs"/>
        </a:defRPr>
      </a:lvl4pPr>
      <a:lvl5pPr marL="1801551" algn="l" defTabSz="900775" rtl="0" eaLnBrk="1" latinLnBrk="0" hangingPunct="1">
        <a:defRPr sz="1773" kern="1200">
          <a:solidFill>
            <a:schemeClr val="tx1"/>
          </a:solidFill>
          <a:latin typeface="+mn-lt"/>
          <a:ea typeface="+mn-ea"/>
          <a:cs typeface="+mn-cs"/>
        </a:defRPr>
      </a:lvl5pPr>
      <a:lvl6pPr marL="2251939" algn="l" defTabSz="900775" rtl="0" eaLnBrk="1" latinLnBrk="0" hangingPunct="1">
        <a:defRPr sz="1773" kern="1200">
          <a:solidFill>
            <a:schemeClr val="tx1"/>
          </a:solidFill>
          <a:latin typeface="+mn-lt"/>
          <a:ea typeface="+mn-ea"/>
          <a:cs typeface="+mn-cs"/>
        </a:defRPr>
      </a:lvl6pPr>
      <a:lvl7pPr marL="2702326" algn="l" defTabSz="900775" rtl="0" eaLnBrk="1" latinLnBrk="0" hangingPunct="1">
        <a:defRPr sz="1773" kern="1200">
          <a:solidFill>
            <a:schemeClr val="tx1"/>
          </a:solidFill>
          <a:latin typeface="+mn-lt"/>
          <a:ea typeface="+mn-ea"/>
          <a:cs typeface="+mn-cs"/>
        </a:defRPr>
      </a:lvl7pPr>
      <a:lvl8pPr marL="3152714" algn="l" defTabSz="900775" rtl="0" eaLnBrk="1" latinLnBrk="0" hangingPunct="1">
        <a:defRPr sz="1773" kern="1200">
          <a:solidFill>
            <a:schemeClr val="tx1"/>
          </a:solidFill>
          <a:latin typeface="+mn-lt"/>
          <a:ea typeface="+mn-ea"/>
          <a:cs typeface="+mn-cs"/>
        </a:defRPr>
      </a:lvl8pPr>
      <a:lvl9pPr marL="3603102" algn="l" defTabSz="900775" rtl="0" eaLnBrk="1" latinLnBrk="0" hangingPunct="1">
        <a:defRPr sz="17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B692C6-5922-0294-6FF8-68B67561BF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22178"/>
            <a:ext cx="9007475" cy="6813644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F5459C3-205D-007D-8D27-52E1A82B129E}"/>
              </a:ext>
            </a:extLst>
          </p:cNvPr>
          <p:cNvSpPr/>
          <p:nvPr/>
        </p:nvSpPr>
        <p:spPr>
          <a:xfrm>
            <a:off x="384048" y="411480"/>
            <a:ext cx="2194560" cy="1371600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091F9-B3BD-BDF5-20BA-2B28997E7FA2}"/>
              </a:ext>
            </a:extLst>
          </p:cNvPr>
          <p:cNvSpPr txBox="1"/>
          <p:nvPr/>
        </p:nvSpPr>
        <p:spPr>
          <a:xfrm>
            <a:off x="630936" y="589908"/>
            <a:ext cx="1700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Partial MUT #1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700FEF-E616-ABC5-5943-536123AC5376}"/>
              </a:ext>
            </a:extLst>
          </p:cNvPr>
          <p:cNvSpPr/>
          <p:nvPr/>
        </p:nvSpPr>
        <p:spPr>
          <a:xfrm>
            <a:off x="3054096" y="1354159"/>
            <a:ext cx="2926080" cy="379476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B2D29EF-E1B2-A514-FC32-6372318186C1}"/>
              </a:ext>
            </a:extLst>
          </p:cNvPr>
          <p:cNvSpPr/>
          <p:nvPr/>
        </p:nvSpPr>
        <p:spPr>
          <a:xfrm>
            <a:off x="91060" y="3113532"/>
            <a:ext cx="777240" cy="1487829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49844B-F577-F2BC-5F06-283FEEC659D6}"/>
              </a:ext>
            </a:extLst>
          </p:cNvPr>
          <p:cNvSpPr/>
          <p:nvPr/>
        </p:nvSpPr>
        <p:spPr>
          <a:xfrm>
            <a:off x="8188452" y="2000773"/>
            <a:ext cx="685800" cy="1500875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6FA038-44D1-B224-7EA6-9E815D3474DC}"/>
              </a:ext>
            </a:extLst>
          </p:cNvPr>
          <p:cNvSpPr txBox="1"/>
          <p:nvPr/>
        </p:nvSpPr>
        <p:spPr>
          <a:xfrm>
            <a:off x="297180" y="384048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82C80B-A905-EC47-9192-B3E28F15D351}"/>
              </a:ext>
            </a:extLst>
          </p:cNvPr>
          <p:cNvSpPr txBox="1"/>
          <p:nvPr/>
        </p:nvSpPr>
        <p:spPr>
          <a:xfrm>
            <a:off x="8392224" y="1940918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8249AD-A301-8C89-1EBD-871D90FE69AC}"/>
              </a:ext>
            </a:extLst>
          </p:cNvPr>
          <p:cNvSpPr txBox="1"/>
          <p:nvPr/>
        </p:nvSpPr>
        <p:spPr>
          <a:xfrm>
            <a:off x="5285232" y="4005072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16" name="Table 14">
            <a:extLst>
              <a:ext uri="{FF2B5EF4-FFF2-40B4-BE49-F238E27FC236}">
                <a16:creationId xmlns:a16="http://schemas.microsoft.com/office/drawing/2014/main" id="{0C250242-D1FE-10BC-2737-DA83F365624C}"/>
              </a:ext>
            </a:extLst>
          </p:cNvPr>
          <p:cNvGraphicFramePr>
            <a:graphicFrameLocks noGrp="1"/>
          </p:cNvGraphicFramePr>
          <p:nvPr/>
        </p:nvGraphicFramePr>
        <p:xfrm>
          <a:off x="6172200" y="4754880"/>
          <a:ext cx="2057400" cy="1369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84597737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8699002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8C17CA8C-EA06-F687-3632-8C0856847A7D}"/>
              </a:ext>
            </a:extLst>
          </p:cNvPr>
          <p:cNvSpPr txBox="1"/>
          <p:nvPr/>
        </p:nvSpPr>
        <p:spPr>
          <a:xfrm>
            <a:off x="6720840" y="4343400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87753D-F13B-5EE7-4D72-A3DD000FF99E}"/>
              </a:ext>
            </a:extLst>
          </p:cNvPr>
          <p:cNvSpPr txBox="1"/>
          <p:nvPr/>
        </p:nvSpPr>
        <p:spPr>
          <a:xfrm>
            <a:off x="6153912" y="475488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167B0D7-9F98-290C-AC0C-3D2C97C488CB}"/>
              </a:ext>
            </a:extLst>
          </p:cNvPr>
          <p:cNvSpPr txBox="1"/>
          <p:nvPr/>
        </p:nvSpPr>
        <p:spPr>
          <a:xfrm>
            <a:off x="6839712" y="475487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A6A7D5-C9BA-069A-5A36-7FC3F3CF980E}"/>
              </a:ext>
            </a:extLst>
          </p:cNvPr>
          <p:cNvSpPr txBox="1"/>
          <p:nvPr/>
        </p:nvSpPr>
        <p:spPr>
          <a:xfrm>
            <a:off x="6153912" y="5439864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2A477E-F6C6-265F-F312-45F4BE360EEF}"/>
              </a:ext>
            </a:extLst>
          </p:cNvPr>
          <p:cNvSpPr txBox="1"/>
          <p:nvPr/>
        </p:nvSpPr>
        <p:spPr>
          <a:xfrm>
            <a:off x="6839712" y="5439863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B600E7-3808-B07A-1867-12856FA1512B}"/>
              </a:ext>
            </a:extLst>
          </p:cNvPr>
          <p:cNvSpPr txBox="1"/>
          <p:nvPr/>
        </p:nvSpPr>
        <p:spPr>
          <a:xfrm>
            <a:off x="7525512" y="475487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958949C-1339-F42C-3B10-B63AD3B74F10}"/>
              </a:ext>
            </a:extLst>
          </p:cNvPr>
          <p:cNvSpPr txBox="1"/>
          <p:nvPr/>
        </p:nvSpPr>
        <p:spPr>
          <a:xfrm>
            <a:off x="7525512" y="543986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818582-1620-E61E-2E45-A169BF85BE6B}"/>
              </a:ext>
            </a:extLst>
          </p:cNvPr>
          <p:cNvSpPr txBox="1"/>
          <p:nvPr/>
        </p:nvSpPr>
        <p:spPr>
          <a:xfrm rot="16200000">
            <a:off x="7799832" y="5708551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CA62AC-3C83-3B85-877F-4E9467DECCCF}"/>
              </a:ext>
            </a:extLst>
          </p:cNvPr>
          <p:cNvSpPr txBox="1"/>
          <p:nvPr/>
        </p:nvSpPr>
        <p:spPr>
          <a:xfrm rot="10800000">
            <a:off x="7098961" y="494330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A8E742-1D34-A830-74CC-67FDFE2A9E0B}"/>
              </a:ext>
            </a:extLst>
          </p:cNvPr>
          <p:cNvSpPr txBox="1"/>
          <p:nvPr/>
        </p:nvSpPr>
        <p:spPr>
          <a:xfrm>
            <a:off x="6336792" y="502920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A79594-50D6-778A-AD15-D3692E457768}"/>
              </a:ext>
            </a:extLst>
          </p:cNvPr>
          <p:cNvSpPr txBox="1"/>
          <p:nvPr/>
        </p:nvSpPr>
        <p:spPr>
          <a:xfrm>
            <a:off x="6382512" y="5650992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2D930E-897B-E602-2B58-ACCE925AE05F}"/>
              </a:ext>
            </a:extLst>
          </p:cNvPr>
          <p:cNvSpPr txBox="1"/>
          <p:nvPr/>
        </p:nvSpPr>
        <p:spPr>
          <a:xfrm rot="5400000">
            <a:off x="7701274" y="4902253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52B814-E5E9-5E80-3110-86D4FF062F1A}"/>
              </a:ext>
            </a:extLst>
          </p:cNvPr>
          <p:cNvSpPr txBox="1"/>
          <p:nvPr/>
        </p:nvSpPr>
        <p:spPr>
          <a:xfrm rot="5400000">
            <a:off x="7799832" y="5696712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graphicFrame>
        <p:nvGraphicFramePr>
          <p:cNvPr id="30" name="Table 14">
            <a:extLst>
              <a:ext uri="{FF2B5EF4-FFF2-40B4-BE49-F238E27FC236}">
                <a16:creationId xmlns:a16="http://schemas.microsoft.com/office/drawing/2014/main" id="{0DF35289-AFA6-F74E-3E53-969FD53E9C4E}"/>
              </a:ext>
            </a:extLst>
          </p:cNvPr>
          <p:cNvGraphicFramePr>
            <a:graphicFrameLocks noGrp="1"/>
          </p:cNvGraphicFramePr>
          <p:nvPr/>
        </p:nvGraphicFramePr>
        <p:xfrm>
          <a:off x="7315200" y="594360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660942DD-B5B1-8AAD-3EB8-E193EB901143}"/>
              </a:ext>
            </a:extLst>
          </p:cNvPr>
          <p:cNvSpPr txBox="1"/>
          <p:nvPr/>
        </p:nvSpPr>
        <p:spPr>
          <a:xfrm>
            <a:off x="7525512" y="182880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CD590C1-7859-22AA-5792-E2E0344C3D39}"/>
              </a:ext>
            </a:extLst>
          </p:cNvPr>
          <p:cNvSpPr txBox="1"/>
          <p:nvPr/>
        </p:nvSpPr>
        <p:spPr>
          <a:xfrm>
            <a:off x="7296912" y="59335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D87805-2D2B-2DE3-0571-761872B5FB16}"/>
              </a:ext>
            </a:extLst>
          </p:cNvPr>
          <p:cNvSpPr txBox="1"/>
          <p:nvPr/>
        </p:nvSpPr>
        <p:spPr>
          <a:xfrm>
            <a:off x="7982712" y="589788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15602E4-8E84-FA36-247F-1CF3DC03A80C}"/>
              </a:ext>
            </a:extLst>
          </p:cNvPr>
          <p:cNvSpPr txBox="1"/>
          <p:nvPr/>
        </p:nvSpPr>
        <p:spPr>
          <a:xfrm rot="5400000">
            <a:off x="8311896" y="859536"/>
            <a:ext cx="274320" cy="32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↶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B70C4A-5A91-B36D-9D5E-B836A6B60083}"/>
              </a:ext>
            </a:extLst>
          </p:cNvPr>
          <p:cNvSpPr txBox="1"/>
          <p:nvPr/>
        </p:nvSpPr>
        <p:spPr>
          <a:xfrm>
            <a:off x="7498080" y="722376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graphicFrame>
        <p:nvGraphicFramePr>
          <p:cNvPr id="36" name="Table 14">
            <a:extLst>
              <a:ext uri="{FF2B5EF4-FFF2-40B4-BE49-F238E27FC236}">
                <a16:creationId xmlns:a16="http://schemas.microsoft.com/office/drawing/2014/main" id="{90FF9C77-DEF2-04ED-BCE8-7140441A0EA4}"/>
              </a:ext>
            </a:extLst>
          </p:cNvPr>
          <p:cNvGraphicFramePr>
            <a:graphicFrameLocks noGrp="1"/>
          </p:cNvGraphicFramePr>
          <p:nvPr/>
        </p:nvGraphicFramePr>
        <p:xfrm>
          <a:off x="320040" y="5330952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525400" y="4919472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CE8AE7-762A-24F2-D59E-645D50A3D33D}"/>
              </a:ext>
            </a:extLst>
          </p:cNvPr>
          <p:cNvSpPr txBox="1"/>
          <p:nvPr/>
        </p:nvSpPr>
        <p:spPr>
          <a:xfrm>
            <a:off x="301752" y="533095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112D31F-7528-93C5-47D2-E97A58D9B847}"/>
              </a:ext>
            </a:extLst>
          </p:cNvPr>
          <p:cNvSpPr txBox="1"/>
          <p:nvPr/>
        </p:nvSpPr>
        <p:spPr>
          <a:xfrm>
            <a:off x="987552" y="5330951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48CBB3-1553-26EE-245E-877EFA3793D5}"/>
              </a:ext>
            </a:extLst>
          </p:cNvPr>
          <p:cNvSpPr txBox="1"/>
          <p:nvPr/>
        </p:nvSpPr>
        <p:spPr>
          <a:xfrm rot="16200000">
            <a:off x="1143000" y="5596128"/>
            <a:ext cx="274320" cy="32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↶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D36449-A4EF-3937-7A91-3B2FA19CD296}"/>
              </a:ext>
            </a:extLst>
          </p:cNvPr>
          <p:cNvSpPr txBox="1"/>
          <p:nvPr/>
        </p:nvSpPr>
        <p:spPr>
          <a:xfrm rot="10800000">
            <a:off x="502920" y="5696712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DD25B53-FF55-ADC5-0056-89A79A92810D}"/>
              </a:ext>
            </a:extLst>
          </p:cNvPr>
          <p:cNvSpPr txBox="1"/>
          <p:nvPr/>
        </p:nvSpPr>
        <p:spPr>
          <a:xfrm rot="10800000">
            <a:off x="6382512" y="5029200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806903-5828-8164-DD8C-95D1D71D8DCA}"/>
              </a:ext>
            </a:extLst>
          </p:cNvPr>
          <p:cNvSpPr txBox="1"/>
          <p:nvPr/>
        </p:nvSpPr>
        <p:spPr>
          <a:xfrm rot="10800000">
            <a:off x="6382512" y="565099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613AF66-1DBA-D0B7-EDCF-0432A2B7D4A0}"/>
              </a:ext>
            </a:extLst>
          </p:cNvPr>
          <p:cNvSpPr txBox="1"/>
          <p:nvPr/>
        </p:nvSpPr>
        <p:spPr>
          <a:xfrm rot="16200000">
            <a:off x="6814143" y="505206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37EBFB1-CCEF-B10D-E957-D200295B11B0}"/>
              </a:ext>
            </a:extLst>
          </p:cNvPr>
          <p:cNvSpPr txBox="1"/>
          <p:nvPr/>
        </p:nvSpPr>
        <p:spPr>
          <a:xfrm rot="5400000">
            <a:off x="7170505" y="5579104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04E4306-0667-0AB9-25BB-B6749B55F08F}"/>
              </a:ext>
            </a:extLst>
          </p:cNvPr>
          <p:cNvSpPr txBox="1"/>
          <p:nvPr/>
        </p:nvSpPr>
        <p:spPr>
          <a:xfrm>
            <a:off x="7010484" y="5759087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4921DE4-F1AD-3F3A-7479-91DB41A85E5C}"/>
              </a:ext>
            </a:extLst>
          </p:cNvPr>
          <p:cNvSpPr txBox="1"/>
          <p:nvPr/>
        </p:nvSpPr>
        <p:spPr>
          <a:xfrm rot="16200000">
            <a:off x="7717536" y="4930310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3944790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9" y="-15130"/>
            <a:ext cx="8983746" cy="6873129"/>
          </a:xfrm>
          <a:prstGeom prst="rect">
            <a:avLst/>
          </a:prstGeom>
        </p:spPr>
      </p:pic>
      <p:sp>
        <p:nvSpPr>
          <p:cNvPr id="3" name="Rectangle: Rounded Corners 1">
            <a:extLst>
              <a:ext uri="{FF2B5EF4-FFF2-40B4-BE49-F238E27FC236}">
                <a16:creationId xmlns:a16="http://schemas.microsoft.com/office/drawing/2014/main" id="{45A34098-F95F-2BF7-9ACB-CDD2280F61E4}"/>
              </a:ext>
            </a:extLst>
          </p:cNvPr>
          <p:cNvSpPr/>
          <p:nvPr/>
        </p:nvSpPr>
        <p:spPr>
          <a:xfrm>
            <a:off x="209647" y="300304"/>
            <a:ext cx="2194560" cy="1371600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Redirect 2L&amp;T</a:t>
            </a:r>
          </a:p>
        </p:txBody>
      </p:sp>
      <p:sp>
        <p:nvSpPr>
          <p:cNvPr id="8" name="Rectangle: Rounded Corners 5">
            <a:extLst>
              <a:ext uri="{FF2B5EF4-FFF2-40B4-BE49-F238E27FC236}">
                <a16:creationId xmlns:a16="http://schemas.microsoft.com/office/drawing/2014/main" id="{6CA00E37-9AA5-2AEB-10AA-D6788439AEBF}"/>
              </a:ext>
            </a:extLst>
          </p:cNvPr>
          <p:cNvSpPr/>
          <p:nvPr/>
        </p:nvSpPr>
        <p:spPr>
          <a:xfrm>
            <a:off x="3488917" y="1743898"/>
            <a:ext cx="2531321" cy="3169373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1346792" y="2190307"/>
            <a:ext cx="960120" cy="1460964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7255418" y="2447056"/>
            <a:ext cx="920961" cy="1204216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1642953" y="2190307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7523776" y="2414787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/>
        </p:nvGraphicFramePr>
        <p:xfrm>
          <a:off x="490650" y="4913271"/>
          <a:ext cx="1494730" cy="731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7365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747365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7311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774859" y="4468839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272027" y="490271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558674" y="4886063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89118" y="5107403"/>
            <a:ext cx="1165817" cy="601270"/>
            <a:chOff x="729261" y="5527085"/>
            <a:chExt cx="1165817" cy="60127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>
              <a:off x="729261" y="5527085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 rot="9076421">
              <a:off x="1529318" y="5762595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5400127" y="4108823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23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/>
        </p:nvGraphicFramePr>
        <p:xfrm>
          <a:off x="7098447" y="1229404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7267678" y="120827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7908013" y="120354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267678" y="1375259"/>
            <a:ext cx="1124790" cy="433691"/>
            <a:chOff x="410788" y="5524669"/>
            <a:chExt cx="1124790" cy="43369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3522882-A14C-09E5-1C36-11AF5F19C4F2}"/>
                </a:ext>
              </a:extLst>
            </p:cNvPr>
            <p:cNvSpPr txBox="1"/>
            <p:nvPr/>
          </p:nvSpPr>
          <p:spPr>
            <a:xfrm rot="5400000">
              <a:off x="1238398" y="5661180"/>
              <a:ext cx="274320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↶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>
              <a:off x="410788" y="5524669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7304187" y="789002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2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8400F73-37F5-ADA1-ED2B-A47F68E4CA98}"/>
              </a:ext>
            </a:extLst>
          </p:cNvPr>
          <p:cNvGraphicFramePr>
            <a:graphicFrameLocks noGrp="1"/>
          </p:cNvGraphicFramePr>
          <p:nvPr/>
        </p:nvGraphicFramePr>
        <p:xfrm>
          <a:off x="6071427" y="5169163"/>
          <a:ext cx="2057400" cy="1369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58245236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8699002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6843939" y="510964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6104981" y="511430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7608971" y="512253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7625883" y="581874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6083560" y="5847864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6834886" y="5821253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>
            <a:off x="6900313" y="5955723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161803" y="5360190"/>
            <a:ext cx="1928877" cy="1148466"/>
            <a:chOff x="472421" y="556718"/>
            <a:chExt cx="1928877" cy="114846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5ADDD3F-5B3E-2A7B-AA75-0EC33537BE62}"/>
                </a:ext>
              </a:extLst>
            </p:cNvPr>
            <p:cNvSpPr txBox="1"/>
            <p:nvPr/>
          </p:nvSpPr>
          <p:spPr>
            <a:xfrm rot="10800000">
              <a:off x="673317" y="556718"/>
              <a:ext cx="3664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5400000">
              <a:off x="1933948" y="592331"/>
              <a:ext cx="4114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B1C4A69-DB32-85B8-1BA2-7E743D1F178A}"/>
                </a:ext>
              </a:extLst>
            </p:cNvPr>
            <p:cNvSpPr txBox="1"/>
            <p:nvPr/>
          </p:nvSpPr>
          <p:spPr>
            <a:xfrm rot="5400000">
              <a:off x="1903335" y="1316564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⤴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B1C4A69-DB32-85B8-1BA2-7E743D1F178A}"/>
                </a:ext>
              </a:extLst>
            </p:cNvPr>
            <p:cNvSpPr txBox="1"/>
            <p:nvPr/>
          </p:nvSpPr>
          <p:spPr>
            <a:xfrm>
              <a:off x="472421" y="1226099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⤴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339544" y="5387418"/>
            <a:ext cx="1910621" cy="1206938"/>
            <a:chOff x="667569" y="583727"/>
            <a:chExt cx="1910621" cy="1206938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>
              <a:off x="667569" y="695792"/>
              <a:ext cx="3970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16200000">
              <a:off x="1368651" y="1402045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B1C4A69-DB32-85B8-1BA2-7E743D1F178A}"/>
                </a:ext>
              </a:extLst>
            </p:cNvPr>
            <p:cNvSpPr txBox="1"/>
            <p:nvPr/>
          </p:nvSpPr>
          <p:spPr>
            <a:xfrm rot="10800000">
              <a:off x="1256940" y="750677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⤴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5ADDD3F-5B3E-2A7B-AA75-0EC33537BE62}"/>
                </a:ext>
              </a:extLst>
            </p:cNvPr>
            <p:cNvSpPr txBox="1"/>
            <p:nvPr/>
          </p:nvSpPr>
          <p:spPr>
            <a:xfrm rot="16200000">
              <a:off x="1922788" y="1246667"/>
              <a:ext cx="3664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5ADDD3F-5B3E-2A7B-AA75-0EC33537BE62}"/>
                </a:ext>
              </a:extLst>
            </p:cNvPr>
            <p:cNvSpPr txBox="1"/>
            <p:nvPr/>
          </p:nvSpPr>
          <p:spPr>
            <a:xfrm rot="16200000">
              <a:off x="1925243" y="505363"/>
              <a:ext cx="3664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16200000">
              <a:off x="2110840" y="1221969"/>
              <a:ext cx="4114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10800000">
              <a:off x="2030298" y="1260115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6618468" y="4786389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9C572C-6838-806E-3021-AE0129B3FF4A}"/>
              </a:ext>
            </a:extLst>
          </p:cNvPr>
          <p:cNvSpPr txBox="1"/>
          <p:nvPr/>
        </p:nvSpPr>
        <p:spPr>
          <a:xfrm rot="5400000">
            <a:off x="6044769" y="5352423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2F7C4C-2C4D-F5E8-74DA-CB9BC0529466}"/>
              </a:ext>
            </a:extLst>
          </p:cNvPr>
          <p:cNvSpPr txBox="1"/>
          <p:nvPr/>
        </p:nvSpPr>
        <p:spPr>
          <a:xfrm rot="5400000">
            <a:off x="7462803" y="538431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942A02-3EEF-DD5A-574B-DC180E5EA52B}"/>
              </a:ext>
            </a:extLst>
          </p:cNvPr>
          <p:cNvSpPr txBox="1"/>
          <p:nvPr/>
        </p:nvSpPr>
        <p:spPr>
          <a:xfrm rot="5400000">
            <a:off x="6779245" y="5352423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ECB482-524A-4AF0-5F4D-58985FB81163}"/>
              </a:ext>
            </a:extLst>
          </p:cNvPr>
          <p:cNvSpPr txBox="1"/>
          <p:nvPr/>
        </p:nvSpPr>
        <p:spPr>
          <a:xfrm>
            <a:off x="6209769" y="6112269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C0C3B3-5409-D966-080A-0272871E864C}"/>
              </a:ext>
            </a:extLst>
          </p:cNvPr>
          <p:cNvSpPr txBox="1"/>
          <p:nvPr/>
        </p:nvSpPr>
        <p:spPr>
          <a:xfrm>
            <a:off x="6935894" y="5900396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027B7F-D558-CBAC-D07A-106F66E5F12D}"/>
              </a:ext>
            </a:extLst>
          </p:cNvPr>
          <p:cNvSpPr txBox="1"/>
          <p:nvPr/>
        </p:nvSpPr>
        <p:spPr>
          <a:xfrm rot="19658439">
            <a:off x="1385504" y="4945120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24812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7E221D9-2814-E08A-8F3A-54FFBA8BA5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2"/>
            <a:ext cx="9007475" cy="6856436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E8AB82D-F7C4-FAC6-9958-5C3DB0F83A11}"/>
              </a:ext>
            </a:extLst>
          </p:cNvPr>
          <p:cNvSpPr/>
          <p:nvPr/>
        </p:nvSpPr>
        <p:spPr>
          <a:xfrm>
            <a:off x="3044952" y="1097280"/>
            <a:ext cx="2926080" cy="379476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92DA48-6ADA-DD17-6A7D-61691CFEEE72}"/>
              </a:ext>
            </a:extLst>
          </p:cNvPr>
          <p:cNvSpPr/>
          <p:nvPr/>
        </p:nvSpPr>
        <p:spPr>
          <a:xfrm>
            <a:off x="91440" y="2816351"/>
            <a:ext cx="777240" cy="167046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832E0C4-D8DD-A805-16E9-3EDF764CDEC1}"/>
              </a:ext>
            </a:extLst>
          </p:cNvPr>
          <p:cNvSpPr/>
          <p:nvPr/>
        </p:nvSpPr>
        <p:spPr>
          <a:xfrm>
            <a:off x="8229600" y="1783080"/>
            <a:ext cx="685800" cy="1563624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2D6C00-600B-55AF-698D-20AFF11DF1C3}"/>
              </a:ext>
            </a:extLst>
          </p:cNvPr>
          <p:cNvSpPr txBox="1"/>
          <p:nvPr/>
        </p:nvSpPr>
        <p:spPr>
          <a:xfrm>
            <a:off x="297180" y="384048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3A674B-DAE0-A316-EA5E-62046E89F8EB}"/>
              </a:ext>
            </a:extLst>
          </p:cNvPr>
          <p:cNvSpPr txBox="1"/>
          <p:nvPr/>
        </p:nvSpPr>
        <p:spPr>
          <a:xfrm>
            <a:off x="8426196" y="1857409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BAB0C9-8841-942F-62D9-0A21BE3D93C7}"/>
              </a:ext>
            </a:extLst>
          </p:cNvPr>
          <p:cNvSpPr txBox="1"/>
          <p:nvPr/>
        </p:nvSpPr>
        <p:spPr>
          <a:xfrm>
            <a:off x="5285232" y="4005072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12" name="Table 14">
            <a:extLst>
              <a:ext uri="{FF2B5EF4-FFF2-40B4-BE49-F238E27FC236}">
                <a16:creationId xmlns:a16="http://schemas.microsoft.com/office/drawing/2014/main" id="{A187754D-74A6-8ED0-5B6E-698A955BC22B}"/>
              </a:ext>
            </a:extLst>
          </p:cNvPr>
          <p:cNvGraphicFramePr>
            <a:graphicFrameLocks noGrp="1"/>
          </p:cNvGraphicFramePr>
          <p:nvPr/>
        </p:nvGraphicFramePr>
        <p:xfrm>
          <a:off x="6172200" y="4754880"/>
          <a:ext cx="2057400" cy="1369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84597737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869900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CB6435A-8452-F0DA-6426-3342D22B355E}"/>
              </a:ext>
            </a:extLst>
          </p:cNvPr>
          <p:cNvSpPr txBox="1"/>
          <p:nvPr/>
        </p:nvSpPr>
        <p:spPr>
          <a:xfrm>
            <a:off x="6720840" y="4343400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254DAB-8D7C-C6D3-0274-13C58D2F3615}"/>
              </a:ext>
            </a:extLst>
          </p:cNvPr>
          <p:cNvSpPr txBox="1"/>
          <p:nvPr/>
        </p:nvSpPr>
        <p:spPr>
          <a:xfrm>
            <a:off x="6153912" y="475488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F632E9-4776-1BB6-FD46-903D1CD11658}"/>
              </a:ext>
            </a:extLst>
          </p:cNvPr>
          <p:cNvSpPr txBox="1"/>
          <p:nvPr/>
        </p:nvSpPr>
        <p:spPr>
          <a:xfrm>
            <a:off x="6839712" y="475487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C03A13E-F047-C6B8-66CF-26F0DF93F0AA}"/>
              </a:ext>
            </a:extLst>
          </p:cNvPr>
          <p:cNvSpPr txBox="1"/>
          <p:nvPr/>
        </p:nvSpPr>
        <p:spPr>
          <a:xfrm>
            <a:off x="6153912" y="5439864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9411B5-1CA3-3486-6D58-4CCC25F104CF}"/>
              </a:ext>
            </a:extLst>
          </p:cNvPr>
          <p:cNvSpPr txBox="1"/>
          <p:nvPr/>
        </p:nvSpPr>
        <p:spPr>
          <a:xfrm>
            <a:off x="6839712" y="5439863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17FE43-6C06-2533-FF85-5B87201EA0E7}"/>
              </a:ext>
            </a:extLst>
          </p:cNvPr>
          <p:cNvSpPr txBox="1"/>
          <p:nvPr/>
        </p:nvSpPr>
        <p:spPr>
          <a:xfrm>
            <a:off x="7525512" y="475487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066B77-9F47-EED0-6067-9A9CE1C7C2CE}"/>
              </a:ext>
            </a:extLst>
          </p:cNvPr>
          <p:cNvSpPr txBox="1"/>
          <p:nvPr/>
        </p:nvSpPr>
        <p:spPr>
          <a:xfrm>
            <a:off x="7525512" y="543986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11C832-2607-94A1-1084-FC661C3579DE}"/>
              </a:ext>
            </a:extLst>
          </p:cNvPr>
          <p:cNvSpPr txBox="1"/>
          <p:nvPr/>
        </p:nvSpPr>
        <p:spPr>
          <a:xfrm rot="10800000">
            <a:off x="7004304" y="4946904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46A616-93BA-0582-F2BD-690E0E8D98CB}"/>
              </a:ext>
            </a:extLst>
          </p:cNvPr>
          <p:cNvSpPr txBox="1"/>
          <p:nvPr/>
        </p:nvSpPr>
        <p:spPr>
          <a:xfrm rot="16200000">
            <a:off x="7095744" y="502920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A2940-5A8E-4CD0-98F7-3A319DDCD64C}"/>
              </a:ext>
            </a:extLst>
          </p:cNvPr>
          <p:cNvSpPr txBox="1"/>
          <p:nvPr/>
        </p:nvSpPr>
        <p:spPr>
          <a:xfrm>
            <a:off x="7086600" y="571500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8AD4C1-F4F4-7DAB-005E-93D6EF986F12}"/>
              </a:ext>
            </a:extLst>
          </p:cNvPr>
          <p:cNvSpPr txBox="1"/>
          <p:nvPr/>
        </p:nvSpPr>
        <p:spPr>
          <a:xfrm rot="5400000">
            <a:off x="6995160" y="562356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A16B4D-EC5F-9109-94A2-C769A769F036}"/>
              </a:ext>
            </a:extLst>
          </p:cNvPr>
          <p:cNvSpPr txBox="1"/>
          <p:nvPr/>
        </p:nvSpPr>
        <p:spPr>
          <a:xfrm rot="10800000">
            <a:off x="6382512" y="5029200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C95D54-1161-67F1-8E1D-E603EA2E1E9B}"/>
              </a:ext>
            </a:extLst>
          </p:cNvPr>
          <p:cNvSpPr txBox="1"/>
          <p:nvPr/>
        </p:nvSpPr>
        <p:spPr>
          <a:xfrm>
            <a:off x="6336792" y="502920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31A912-CE33-9FF2-451D-02C0EEB1D7CB}"/>
              </a:ext>
            </a:extLst>
          </p:cNvPr>
          <p:cNvSpPr txBox="1"/>
          <p:nvPr/>
        </p:nvSpPr>
        <p:spPr>
          <a:xfrm rot="10800000">
            <a:off x="6382512" y="565099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47B23A-BB60-4F6C-28C6-35F0CEF77C15}"/>
              </a:ext>
            </a:extLst>
          </p:cNvPr>
          <p:cNvSpPr txBox="1"/>
          <p:nvPr/>
        </p:nvSpPr>
        <p:spPr>
          <a:xfrm>
            <a:off x="6382512" y="5650992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D90061A-8165-6097-42A1-970893FF96ED}"/>
              </a:ext>
            </a:extLst>
          </p:cNvPr>
          <p:cNvSpPr txBox="1"/>
          <p:nvPr/>
        </p:nvSpPr>
        <p:spPr>
          <a:xfrm rot="16200000">
            <a:off x="7690104" y="4983480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CE2E96E-B32C-B934-3118-031B52720ECC}"/>
              </a:ext>
            </a:extLst>
          </p:cNvPr>
          <p:cNvSpPr txBox="1"/>
          <p:nvPr/>
        </p:nvSpPr>
        <p:spPr>
          <a:xfrm rot="5400000">
            <a:off x="7662672" y="496519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142D744-2ADA-98A5-B426-9240F72E1134}"/>
              </a:ext>
            </a:extLst>
          </p:cNvPr>
          <p:cNvSpPr txBox="1"/>
          <p:nvPr/>
        </p:nvSpPr>
        <p:spPr>
          <a:xfrm rot="16200000">
            <a:off x="7772400" y="5687568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7FF3E3C-BD59-BEB5-204B-461DEA8B42B2}"/>
              </a:ext>
            </a:extLst>
          </p:cNvPr>
          <p:cNvSpPr txBox="1"/>
          <p:nvPr/>
        </p:nvSpPr>
        <p:spPr>
          <a:xfrm rot="5400000">
            <a:off x="7790688" y="5669280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graphicFrame>
        <p:nvGraphicFramePr>
          <p:cNvPr id="32" name="Table 14">
            <a:extLst>
              <a:ext uri="{FF2B5EF4-FFF2-40B4-BE49-F238E27FC236}">
                <a16:creationId xmlns:a16="http://schemas.microsoft.com/office/drawing/2014/main" id="{60556665-7339-A468-DFAB-5C06BF33000B}"/>
              </a:ext>
            </a:extLst>
          </p:cNvPr>
          <p:cNvGraphicFramePr>
            <a:graphicFrameLocks noGrp="1"/>
          </p:cNvGraphicFramePr>
          <p:nvPr/>
        </p:nvGraphicFramePr>
        <p:xfrm>
          <a:off x="7315200" y="594360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BCD9B808-4EFB-EF1C-280D-CB45F052CA3D}"/>
              </a:ext>
            </a:extLst>
          </p:cNvPr>
          <p:cNvSpPr txBox="1"/>
          <p:nvPr/>
        </p:nvSpPr>
        <p:spPr>
          <a:xfrm>
            <a:off x="7525512" y="182880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C40EF54-A210-C90B-6908-42892E6ED267}"/>
              </a:ext>
            </a:extLst>
          </p:cNvPr>
          <p:cNvSpPr txBox="1"/>
          <p:nvPr/>
        </p:nvSpPr>
        <p:spPr>
          <a:xfrm>
            <a:off x="7296912" y="59335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28AAC8-55D9-BDAF-845A-217B807576B1}"/>
              </a:ext>
            </a:extLst>
          </p:cNvPr>
          <p:cNvSpPr txBox="1"/>
          <p:nvPr/>
        </p:nvSpPr>
        <p:spPr>
          <a:xfrm>
            <a:off x="7982712" y="589788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8E051DA-79CB-9B22-BCAD-8F5B5B5E31E9}"/>
              </a:ext>
            </a:extLst>
          </p:cNvPr>
          <p:cNvSpPr txBox="1"/>
          <p:nvPr/>
        </p:nvSpPr>
        <p:spPr>
          <a:xfrm rot="5400000">
            <a:off x="8311896" y="859536"/>
            <a:ext cx="274320" cy="32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↶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4446B76-4D87-C987-4D21-50D03C3F0EAC}"/>
              </a:ext>
            </a:extLst>
          </p:cNvPr>
          <p:cNvSpPr txBox="1"/>
          <p:nvPr/>
        </p:nvSpPr>
        <p:spPr>
          <a:xfrm>
            <a:off x="7498080" y="722376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graphicFrame>
        <p:nvGraphicFramePr>
          <p:cNvPr id="38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/>
        </p:nvGraphicFramePr>
        <p:xfrm>
          <a:off x="320040" y="5330952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8BB727DF-FE1D-EB3D-F6A5-82CF7B5D2AFA}"/>
              </a:ext>
            </a:extLst>
          </p:cNvPr>
          <p:cNvSpPr txBox="1"/>
          <p:nvPr/>
        </p:nvSpPr>
        <p:spPr>
          <a:xfrm>
            <a:off x="525400" y="4919472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13C1171-2955-CAF3-1E43-CC9D61939BE1}"/>
              </a:ext>
            </a:extLst>
          </p:cNvPr>
          <p:cNvSpPr txBox="1"/>
          <p:nvPr/>
        </p:nvSpPr>
        <p:spPr>
          <a:xfrm>
            <a:off x="301752" y="533095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6581075-3208-36D5-3C49-C1966853E93B}"/>
              </a:ext>
            </a:extLst>
          </p:cNvPr>
          <p:cNvSpPr txBox="1"/>
          <p:nvPr/>
        </p:nvSpPr>
        <p:spPr>
          <a:xfrm>
            <a:off x="987552" y="5330951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02920" y="5618988"/>
            <a:ext cx="937260" cy="443484"/>
            <a:chOff x="502920" y="5618988"/>
            <a:chExt cx="937260" cy="44348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3522882-A14C-09E5-1C36-11AF5F19C4F2}"/>
                </a:ext>
              </a:extLst>
            </p:cNvPr>
            <p:cNvSpPr txBox="1"/>
            <p:nvPr/>
          </p:nvSpPr>
          <p:spPr>
            <a:xfrm rot="16200000">
              <a:off x="1143000" y="5596128"/>
              <a:ext cx="274320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↶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 rot="10800000">
              <a:off x="502920" y="5696712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C383078-E9F9-4986-AACD-CEE59A3CC426}"/>
              </a:ext>
            </a:extLst>
          </p:cNvPr>
          <p:cNvSpPr/>
          <p:nvPr/>
        </p:nvSpPr>
        <p:spPr>
          <a:xfrm>
            <a:off x="384048" y="411480"/>
            <a:ext cx="2194560" cy="1371600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A71FCF-9FCB-FEF9-1B55-4C5AD2EB9311}"/>
              </a:ext>
            </a:extLst>
          </p:cNvPr>
          <p:cNvSpPr txBox="1"/>
          <p:nvPr/>
        </p:nvSpPr>
        <p:spPr>
          <a:xfrm>
            <a:off x="630936" y="589908"/>
            <a:ext cx="1700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Partial MUT #2</a:t>
            </a:r>
          </a:p>
        </p:txBody>
      </p:sp>
    </p:spTree>
    <p:extLst>
      <p:ext uri="{BB962C8B-B14F-4D97-AF65-F5344CB8AC3E}">
        <p14:creationId xmlns:p14="http://schemas.microsoft.com/office/powerpoint/2010/main" val="1019654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62E8C5-DA8D-9D30-303C-24E143FFA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28" y="0"/>
            <a:ext cx="9009529" cy="6858000"/>
          </a:xfrm>
          <a:prstGeom prst="rect">
            <a:avLst/>
          </a:prstGeom>
          <a:ln w="3175">
            <a:solidFill>
              <a:schemeClr val="accent1"/>
            </a:solidFill>
          </a:ln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C18B43-AAF5-CFBD-1453-E7FD9A1A5DB3}"/>
              </a:ext>
            </a:extLst>
          </p:cNvPr>
          <p:cNvSpPr/>
          <p:nvPr/>
        </p:nvSpPr>
        <p:spPr>
          <a:xfrm>
            <a:off x="274320" y="1234440"/>
            <a:ext cx="3657600" cy="41148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A872EEA-ECCE-0221-1DF9-C8355F7DE0E7}"/>
              </a:ext>
            </a:extLst>
          </p:cNvPr>
          <p:cNvSpPr/>
          <p:nvPr/>
        </p:nvSpPr>
        <p:spPr>
          <a:xfrm>
            <a:off x="7360920" y="1581912"/>
            <a:ext cx="1371600" cy="2039112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6B892E-256F-EC18-AE57-D08AAE95B0FB}"/>
              </a:ext>
            </a:extLst>
          </p:cNvPr>
          <p:cNvSpPr txBox="1"/>
          <p:nvPr/>
        </p:nvSpPr>
        <p:spPr>
          <a:xfrm>
            <a:off x="3154680" y="4389120"/>
            <a:ext cx="32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2B2BAD-D49C-70F5-FC28-AD4661093240}"/>
              </a:ext>
            </a:extLst>
          </p:cNvPr>
          <p:cNvSpPr txBox="1"/>
          <p:nvPr/>
        </p:nvSpPr>
        <p:spPr>
          <a:xfrm>
            <a:off x="4828032" y="516635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16" name="Table 14">
            <a:extLst>
              <a:ext uri="{FF2B5EF4-FFF2-40B4-BE49-F238E27FC236}">
                <a16:creationId xmlns:a16="http://schemas.microsoft.com/office/drawing/2014/main" id="{3F74E93E-3B9C-F935-C02C-A31C5626F4FE}"/>
              </a:ext>
            </a:extLst>
          </p:cNvPr>
          <p:cNvGraphicFramePr>
            <a:graphicFrameLocks noGrp="1"/>
          </p:cNvGraphicFramePr>
          <p:nvPr/>
        </p:nvGraphicFramePr>
        <p:xfrm>
          <a:off x="4142232" y="5145286"/>
          <a:ext cx="2743200" cy="1369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5824523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84597737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8699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7863840" y="173736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3A3E32-6D5D-10F1-D6C8-B31704C2CDEC}"/>
              </a:ext>
            </a:extLst>
          </p:cNvPr>
          <p:cNvSpPr txBox="1"/>
          <p:nvPr/>
        </p:nvSpPr>
        <p:spPr>
          <a:xfrm>
            <a:off x="4095560" y="513290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17234D-86D5-4862-F434-CE1AD78045D4}"/>
              </a:ext>
            </a:extLst>
          </p:cNvPr>
          <p:cNvSpPr txBox="1"/>
          <p:nvPr/>
        </p:nvSpPr>
        <p:spPr>
          <a:xfrm>
            <a:off x="4077877" y="5788851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B29475-856B-2928-66C5-1994BA452337}"/>
              </a:ext>
            </a:extLst>
          </p:cNvPr>
          <p:cNvSpPr txBox="1"/>
          <p:nvPr/>
        </p:nvSpPr>
        <p:spPr>
          <a:xfrm>
            <a:off x="5513832" y="5166358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47D618-3936-B652-E6F1-CF17A8CAB728}"/>
              </a:ext>
            </a:extLst>
          </p:cNvPr>
          <p:cNvSpPr txBox="1"/>
          <p:nvPr/>
        </p:nvSpPr>
        <p:spPr>
          <a:xfrm>
            <a:off x="6199632" y="516635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104089-A9B4-DBA5-9013-EA2166E363AE}"/>
              </a:ext>
            </a:extLst>
          </p:cNvPr>
          <p:cNvSpPr txBox="1"/>
          <p:nvPr/>
        </p:nvSpPr>
        <p:spPr>
          <a:xfrm>
            <a:off x="4795681" y="578871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872B71-9A24-E0FB-2602-44B6C8FBCFD6}"/>
              </a:ext>
            </a:extLst>
          </p:cNvPr>
          <p:cNvSpPr txBox="1"/>
          <p:nvPr/>
        </p:nvSpPr>
        <p:spPr>
          <a:xfrm>
            <a:off x="5494611" y="578552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B094F3E-BE08-3F2A-881B-F12899CD32EC}"/>
              </a:ext>
            </a:extLst>
          </p:cNvPr>
          <p:cNvSpPr txBox="1"/>
          <p:nvPr/>
        </p:nvSpPr>
        <p:spPr>
          <a:xfrm rot="10800000">
            <a:off x="4973955" y="5390388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9DB65F-E9D6-BB07-FF25-B09C2710FEF0}"/>
              </a:ext>
            </a:extLst>
          </p:cNvPr>
          <p:cNvSpPr txBox="1"/>
          <p:nvPr/>
        </p:nvSpPr>
        <p:spPr>
          <a:xfrm rot="16200000">
            <a:off x="5057202" y="547642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85296EF-9160-C4F5-17F1-FBD0EDB3DA53}"/>
              </a:ext>
            </a:extLst>
          </p:cNvPr>
          <p:cNvSpPr txBox="1"/>
          <p:nvPr/>
        </p:nvSpPr>
        <p:spPr>
          <a:xfrm rot="10800000">
            <a:off x="4361688" y="5440680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D458C-6400-9F0A-5CED-3442C31B26D8}"/>
              </a:ext>
            </a:extLst>
          </p:cNvPr>
          <p:cNvSpPr txBox="1"/>
          <p:nvPr/>
        </p:nvSpPr>
        <p:spPr>
          <a:xfrm>
            <a:off x="4361688" y="6062472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786F75-ECA5-D592-4EE6-549A476C3F5F}"/>
              </a:ext>
            </a:extLst>
          </p:cNvPr>
          <p:cNvSpPr txBox="1"/>
          <p:nvPr/>
        </p:nvSpPr>
        <p:spPr>
          <a:xfrm>
            <a:off x="5052060" y="4754880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FB6059-C99A-E861-2D4F-223B3BE8EF2D}"/>
              </a:ext>
            </a:extLst>
          </p:cNvPr>
          <p:cNvSpPr txBox="1"/>
          <p:nvPr/>
        </p:nvSpPr>
        <p:spPr>
          <a:xfrm rot="5400000">
            <a:off x="4997196" y="6051613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0FCADC-9710-355D-ABB1-F93A31EAC133}"/>
              </a:ext>
            </a:extLst>
          </p:cNvPr>
          <p:cNvSpPr txBox="1"/>
          <p:nvPr/>
        </p:nvSpPr>
        <p:spPr>
          <a:xfrm>
            <a:off x="5074920" y="612648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B7472C-2409-4098-1038-EBB2555BCB7C}"/>
              </a:ext>
            </a:extLst>
          </p:cNvPr>
          <p:cNvSpPr txBox="1"/>
          <p:nvPr/>
        </p:nvSpPr>
        <p:spPr>
          <a:xfrm>
            <a:off x="4315968" y="544068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FD8C3A-34A6-8E3C-67FF-B7A229B42362}"/>
              </a:ext>
            </a:extLst>
          </p:cNvPr>
          <p:cNvSpPr txBox="1"/>
          <p:nvPr/>
        </p:nvSpPr>
        <p:spPr>
          <a:xfrm rot="10800000">
            <a:off x="4361688" y="606247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6C0B10-8C7D-39B2-84A3-D60E8AFAE867}"/>
              </a:ext>
            </a:extLst>
          </p:cNvPr>
          <p:cNvSpPr txBox="1"/>
          <p:nvPr/>
        </p:nvSpPr>
        <p:spPr>
          <a:xfrm rot="16200000">
            <a:off x="6399491" y="5258811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089378-097D-8F29-F049-24AFBFAA8FBC}"/>
              </a:ext>
            </a:extLst>
          </p:cNvPr>
          <p:cNvSpPr txBox="1"/>
          <p:nvPr/>
        </p:nvSpPr>
        <p:spPr>
          <a:xfrm rot="10800000">
            <a:off x="5782061" y="5930397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C8FEF7-8A0E-EE07-7481-5066C565C732}"/>
              </a:ext>
            </a:extLst>
          </p:cNvPr>
          <p:cNvSpPr txBox="1"/>
          <p:nvPr/>
        </p:nvSpPr>
        <p:spPr>
          <a:xfrm rot="16200000">
            <a:off x="5696712" y="5394960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32C6631-ADC8-006A-6FEC-66271B59DF4A}"/>
              </a:ext>
            </a:extLst>
          </p:cNvPr>
          <p:cNvSpPr txBox="1"/>
          <p:nvPr/>
        </p:nvSpPr>
        <p:spPr>
          <a:xfrm rot="5400000">
            <a:off x="5669280" y="537667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graphicFrame>
        <p:nvGraphicFramePr>
          <p:cNvPr id="29" name="Table 14">
            <a:extLst>
              <a:ext uri="{FF2B5EF4-FFF2-40B4-BE49-F238E27FC236}">
                <a16:creationId xmlns:a16="http://schemas.microsoft.com/office/drawing/2014/main" id="{7A29C072-F81B-F8C2-9B88-339F067D4FA3}"/>
              </a:ext>
            </a:extLst>
          </p:cNvPr>
          <p:cNvGraphicFramePr>
            <a:graphicFrameLocks noGrp="1"/>
          </p:cNvGraphicFramePr>
          <p:nvPr/>
        </p:nvGraphicFramePr>
        <p:xfrm>
          <a:off x="7132320" y="621792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7C779FAA-8AF3-F8CC-883F-4062630D2C9C}"/>
              </a:ext>
            </a:extLst>
          </p:cNvPr>
          <p:cNvSpPr txBox="1"/>
          <p:nvPr/>
        </p:nvSpPr>
        <p:spPr>
          <a:xfrm>
            <a:off x="7337680" y="210312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52846E9-9E06-95D4-C92C-03556604961C}"/>
              </a:ext>
            </a:extLst>
          </p:cNvPr>
          <p:cNvSpPr txBox="1"/>
          <p:nvPr/>
        </p:nvSpPr>
        <p:spPr>
          <a:xfrm>
            <a:off x="7799832" y="62179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EB38A8F-9EAF-9F80-1E82-76A017AA5E9E}"/>
              </a:ext>
            </a:extLst>
          </p:cNvPr>
          <p:cNvSpPr txBox="1"/>
          <p:nvPr/>
        </p:nvSpPr>
        <p:spPr>
          <a:xfrm>
            <a:off x="7114032" y="62179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>
            <a:off x="7315200" y="749808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C76A773-74CB-A46F-076E-4B25DBA5CCF6}"/>
              </a:ext>
            </a:extLst>
          </p:cNvPr>
          <p:cNvSpPr txBox="1"/>
          <p:nvPr/>
        </p:nvSpPr>
        <p:spPr>
          <a:xfrm rot="5400000">
            <a:off x="8129016" y="886968"/>
            <a:ext cx="274320" cy="32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↶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BE7D9CF8-397D-9E51-0143-8909D1950B2F}"/>
              </a:ext>
            </a:extLst>
          </p:cNvPr>
          <p:cNvSpPr/>
          <p:nvPr/>
        </p:nvSpPr>
        <p:spPr>
          <a:xfrm>
            <a:off x="4370832" y="365760"/>
            <a:ext cx="2194560" cy="1371600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11197C7-D455-874E-CF58-68736FB60EFF}"/>
              </a:ext>
            </a:extLst>
          </p:cNvPr>
          <p:cNvSpPr txBox="1"/>
          <p:nvPr/>
        </p:nvSpPr>
        <p:spPr>
          <a:xfrm>
            <a:off x="4617720" y="539156"/>
            <a:ext cx="1700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Seven-Phase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9FB4891-98B5-F8B4-6FB3-B2C4F7A90E1B}"/>
              </a:ext>
            </a:extLst>
          </p:cNvPr>
          <p:cNvSpPr txBox="1"/>
          <p:nvPr/>
        </p:nvSpPr>
        <p:spPr>
          <a:xfrm rot="5400000">
            <a:off x="6323838" y="612243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B28EC26-39A7-1B09-54F7-F0494FBA3A81}"/>
              </a:ext>
            </a:extLst>
          </p:cNvPr>
          <p:cNvSpPr txBox="1"/>
          <p:nvPr/>
        </p:nvSpPr>
        <p:spPr>
          <a:xfrm rot="10800000">
            <a:off x="6412611" y="5946216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57EDA0-6358-3000-A897-1A01744A988B}"/>
              </a:ext>
            </a:extLst>
          </p:cNvPr>
          <p:cNvSpPr txBox="1"/>
          <p:nvPr/>
        </p:nvSpPr>
        <p:spPr>
          <a:xfrm>
            <a:off x="6170725" y="578070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069574-4BF5-FAFB-9564-B4FFDCA372DB}"/>
              </a:ext>
            </a:extLst>
          </p:cNvPr>
          <p:cNvSpPr txBox="1"/>
          <p:nvPr/>
        </p:nvSpPr>
        <p:spPr>
          <a:xfrm rot="16200000">
            <a:off x="5608494" y="613448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79B4880-EF7C-949A-5D87-DAC55F479205}"/>
              </a:ext>
            </a:extLst>
          </p:cNvPr>
          <p:cNvSpPr txBox="1"/>
          <p:nvPr/>
        </p:nvSpPr>
        <p:spPr>
          <a:xfrm>
            <a:off x="6297964" y="542059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</p:spTree>
    <p:extLst>
      <p:ext uri="{BB962C8B-B14F-4D97-AF65-F5344CB8AC3E}">
        <p14:creationId xmlns:p14="http://schemas.microsoft.com/office/powerpoint/2010/main" val="316435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68F57-A38D-4D6E-FDAC-60643FF7B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2"/>
            <a:ext cx="9007475" cy="6856436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A00E37-9AA5-2AEB-10AA-D6788439AEBF}"/>
              </a:ext>
            </a:extLst>
          </p:cNvPr>
          <p:cNvSpPr/>
          <p:nvPr/>
        </p:nvSpPr>
        <p:spPr>
          <a:xfrm>
            <a:off x="137160" y="1234440"/>
            <a:ext cx="3657600" cy="41148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09E814-0F78-9B2D-C101-4278008CC870}"/>
              </a:ext>
            </a:extLst>
          </p:cNvPr>
          <p:cNvSpPr txBox="1"/>
          <p:nvPr/>
        </p:nvSpPr>
        <p:spPr>
          <a:xfrm>
            <a:off x="3044952" y="4389120"/>
            <a:ext cx="32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7498080" y="1581912"/>
            <a:ext cx="1371600" cy="2039112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1AF871-6369-BE02-7B76-28E3FA82E761}"/>
              </a:ext>
            </a:extLst>
          </p:cNvPr>
          <p:cNvSpPr txBox="1"/>
          <p:nvPr/>
        </p:nvSpPr>
        <p:spPr>
          <a:xfrm>
            <a:off x="8001000" y="1719072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5020F2-DD86-8EEF-5D7C-EEB538CBDFB4}"/>
              </a:ext>
            </a:extLst>
          </p:cNvPr>
          <p:cNvSpPr txBox="1"/>
          <p:nvPr/>
        </p:nvSpPr>
        <p:spPr>
          <a:xfrm>
            <a:off x="4914900" y="4754880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1</a:t>
            </a:r>
          </a:p>
        </p:txBody>
      </p:sp>
      <p:graphicFrame>
        <p:nvGraphicFramePr>
          <p:cNvPr id="30" name="Table 14">
            <a:extLst>
              <a:ext uri="{FF2B5EF4-FFF2-40B4-BE49-F238E27FC236}">
                <a16:creationId xmlns:a16="http://schemas.microsoft.com/office/drawing/2014/main" id="{D57162FE-06FC-3E14-427A-EAC453611C00}"/>
              </a:ext>
            </a:extLst>
          </p:cNvPr>
          <p:cNvGraphicFramePr>
            <a:graphicFrameLocks noGrp="1"/>
          </p:cNvGraphicFramePr>
          <p:nvPr/>
        </p:nvGraphicFramePr>
        <p:xfrm>
          <a:off x="7223760" y="621792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8439414A-983B-261A-7AD3-10819F52236C}"/>
              </a:ext>
            </a:extLst>
          </p:cNvPr>
          <p:cNvSpPr txBox="1"/>
          <p:nvPr/>
        </p:nvSpPr>
        <p:spPr>
          <a:xfrm>
            <a:off x="7429120" y="210312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D5C8466-E354-8655-41F0-4EABDBC8B4C1}"/>
              </a:ext>
            </a:extLst>
          </p:cNvPr>
          <p:cNvSpPr txBox="1"/>
          <p:nvPr/>
        </p:nvSpPr>
        <p:spPr>
          <a:xfrm>
            <a:off x="7205472" y="62179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61B219-BDA8-ED1D-F12C-EF5CCB71EE13}"/>
              </a:ext>
            </a:extLst>
          </p:cNvPr>
          <p:cNvSpPr txBox="1"/>
          <p:nvPr/>
        </p:nvSpPr>
        <p:spPr>
          <a:xfrm>
            <a:off x="7891272" y="62179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632235-D460-C727-F7BB-0C3285CA8E4F}"/>
              </a:ext>
            </a:extLst>
          </p:cNvPr>
          <p:cNvSpPr txBox="1"/>
          <p:nvPr/>
        </p:nvSpPr>
        <p:spPr>
          <a:xfrm rot="5400000">
            <a:off x="8220456" y="886968"/>
            <a:ext cx="274320" cy="32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↶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DDCC95-D883-0D8D-74F9-92F31D5356EA}"/>
              </a:ext>
            </a:extLst>
          </p:cNvPr>
          <p:cNvSpPr txBox="1"/>
          <p:nvPr/>
        </p:nvSpPr>
        <p:spPr>
          <a:xfrm>
            <a:off x="7406640" y="749808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5A34098-F95F-2BF7-9ACB-CDD2280F61E4}"/>
              </a:ext>
            </a:extLst>
          </p:cNvPr>
          <p:cNvSpPr/>
          <p:nvPr/>
        </p:nvSpPr>
        <p:spPr>
          <a:xfrm>
            <a:off x="4370832" y="365760"/>
            <a:ext cx="2194560" cy="1371600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B1BAD9-AD40-523E-214C-C1573FC01BF2}"/>
              </a:ext>
            </a:extLst>
          </p:cNvPr>
          <p:cNvSpPr txBox="1"/>
          <p:nvPr/>
        </p:nvSpPr>
        <p:spPr>
          <a:xfrm>
            <a:off x="4555618" y="539156"/>
            <a:ext cx="18249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Redirect L&amp;T</a:t>
            </a:r>
          </a:p>
        </p:txBody>
      </p:sp>
      <p:graphicFrame>
        <p:nvGraphicFramePr>
          <p:cNvPr id="53" name="Table 14">
            <a:extLst>
              <a:ext uri="{FF2B5EF4-FFF2-40B4-BE49-F238E27FC236}">
                <a16:creationId xmlns:a16="http://schemas.microsoft.com/office/drawing/2014/main" id="{0D63E704-2B30-3333-6A5D-D73AF290E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330096"/>
              </p:ext>
            </p:extLst>
          </p:nvPr>
        </p:nvGraphicFramePr>
        <p:xfrm>
          <a:off x="4057622" y="5152293"/>
          <a:ext cx="2674676" cy="1369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7391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  <a:gridCol w="640264">
                  <a:extLst>
                    <a:ext uri="{9D8B030D-6E8A-4147-A177-3AD203B41FA5}">
                      <a16:colId xmlns:a16="http://schemas.microsoft.com/office/drawing/2014/main" val="3958245236"/>
                    </a:ext>
                  </a:extLst>
                </a:gridCol>
                <a:gridCol w="697021">
                  <a:extLst>
                    <a:ext uri="{9D8B030D-6E8A-4147-A177-3AD203B41FA5}">
                      <a16:colId xmlns:a16="http://schemas.microsoft.com/office/drawing/2014/main" val="984597737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8699002"/>
                  </a:ext>
                </a:extLst>
              </a:tr>
            </a:tbl>
          </a:graphicData>
        </a:graphic>
      </p:graphicFrame>
      <p:graphicFrame>
        <p:nvGraphicFramePr>
          <p:cNvPr id="60" name="Table 59">
            <a:extLst>
              <a:ext uri="{FF2B5EF4-FFF2-40B4-BE49-F238E27FC236}">
                <a16:creationId xmlns:a16="http://schemas.microsoft.com/office/drawing/2014/main" id="{9D3DD070-559D-D06F-6030-CE24D0E22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080327"/>
              </p:ext>
            </p:extLst>
          </p:nvPr>
        </p:nvGraphicFramePr>
        <p:xfrm>
          <a:off x="4731004" y="5162206"/>
          <a:ext cx="208280" cy="1385499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4128902643"/>
                    </a:ext>
                  </a:extLst>
                </a:gridCol>
              </a:tblGrid>
              <a:tr h="13854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651229"/>
                  </a:ext>
                </a:extLst>
              </a:tr>
            </a:tbl>
          </a:graphicData>
        </a:graphic>
      </p:graphicFrame>
      <p:sp>
        <p:nvSpPr>
          <p:cNvPr id="61" name="TextBox 60">
            <a:extLst>
              <a:ext uri="{FF2B5EF4-FFF2-40B4-BE49-F238E27FC236}">
                <a16:creationId xmlns:a16="http://schemas.microsoft.com/office/drawing/2014/main" id="{572C3F8F-24DC-FC07-0C30-BDF1424C4F96}"/>
              </a:ext>
            </a:extLst>
          </p:cNvPr>
          <p:cNvSpPr txBox="1"/>
          <p:nvPr/>
        </p:nvSpPr>
        <p:spPr>
          <a:xfrm>
            <a:off x="4036244" y="5179188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DAB62B0-288A-D9C6-3A5F-641047EE8E7B}"/>
              </a:ext>
            </a:extLst>
          </p:cNvPr>
          <p:cNvSpPr txBox="1"/>
          <p:nvPr/>
        </p:nvSpPr>
        <p:spPr>
          <a:xfrm>
            <a:off x="4714622" y="5162206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4E70237-1776-BAD6-6F5E-A409C85121D5}"/>
              </a:ext>
            </a:extLst>
          </p:cNvPr>
          <p:cNvSpPr txBox="1"/>
          <p:nvPr/>
        </p:nvSpPr>
        <p:spPr>
          <a:xfrm>
            <a:off x="4028822" y="5847191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DE4940D-6521-B5F6-DFC3-701CFE13ADEE}"/>
              </a:ext>
            </a:extLst>
          </p:cNvPr>
          <p:cNvSpPr txBox="1"/>
          <p:nvPr/>
        </p:nvSpPr>
        <p:spPr>
          <a:xfrm>
            <a:off x="4722044" y="5864171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F6F3F17-612E-D73A-6F55-54B9D03AD615}"/>
              </a:ext>
            </a:extLst>
          </p:cNvPr>
          <p:cNvSpPr txBox="1"/>
          <p:nvPr/>
        </p:nvSpPr>
        <p:spPr>
          <a:xfrm>
            <a:off x="5421027" y="5168878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0E6C137-E27C-5154-8187-B277B01EBCB2}"/>
              </a:ext>
            </a:extLst>
          </p:cNvPr>
          <p:cNvSpPr txBox="1"/>
          <p:nvPr/>
        </p:nvSpPr>
        <p:spPr>
          <a:xfrm>
            <a:off x="5400422" y="584718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FA511EC-30EE-D22D-CDDC-E3B5451889A2}"/>
              </a:ext>
            </a:extLst>
          </p:cNvPr>
          <p:cNvSpPr txBox="1"/>
          <p:nvPr/>
        </p:nvSpPr>
        <p:spPr>
          <a:xfrm>
            <a:off x="5583830" y="5420277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8FC5079-5928-9532-B8E9-5B04EE2B702D}"/>
              </a:ext>
            </a:extLst>
          </p:cNvPr>
          <p:cNvSpPr txBox="1"/>
          <p:nvPr/>
        </p:nvSpPr>
        <p:spPr>
          <a:xfrm rot="5400000" flipV="1">
            <a:off x="4426688" y="6069057"/>
            <a:ext cx="187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3DB033B-6030-D194-C06D-AD61E85CF7F8}"/>
              </a:ext>
            </a:extLst>
          </p:cNvPr>
          <p:cNvSpPr txBox="1"/>
          <p:nvPr/>
        </p:nvSpPr>
        <p:spPr>
          <a:xfrm>
            <a:off x="4249796" y="5367202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D2A1E80-023E-C11A-DB17-EBC3378D05A9}"/>
              </a:ext>
            </a:extLst>
          </p:cNvPr>
          <p:cNvSpPr txBox="1"/>
          <p:nvPr/>
        </p:nvSpPr>
        <p:spPr>
          <a:xfrm rot="10800000">
            <a:off x="4249498" y="536120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CA8FB17-ED4E-FD3D-352C-105044758088}"/>
              </a:ext>
            </a:extLst>
          </p:cNvPr>
          <p:cNvSpPr txBox="1"/>
          <p:nvPr/>
        </p:nvSpPr>
        <p:spPr>
          <a:xfrm rot="5400000">
            <a:off x="5555357" y="5320776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67B042-F172-2723-C5C4-6D149D050628}"/>
              </a:ext>
            </a:extLst>
          </p:cNvPr>
          <p:cNvSpPr txBox="1"/>
          <p:nvPr/>
        </p:nvSpPr>
        <p:spPr>
          <a:xfrm rot="10800000">
            <a:off x="4188340" y="6058493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86B2479-6544-040A-E5CB-D798F4286467}"/>
              </a:ext>
            </a:extLst>
          </p:cNvPr>
          <p:cNvSpPr txBox="1"/>
          <p:nvPr/>
        </p:nvSpPr>
        <p:spPr>
          <a:xfrm>
            <a:off x="4912043" y="613177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9AF9333-489C-B7F3-D5A1-EBC0F2B55E01}"/>
              </a:ext>
            </a:extLst>
          </p:cNvPr>
          <p:cNvSpPr txBox="1"/>
          <p:nvPr/>
        </p:nvSpPr>
        <p:spPr>
          <a:xfrm rot="10800000">
            <a:off x="4969022" y="6136016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BC088A8-43E4-8601-5E54-D8B0A4A8BF0D}"/>
              </a:ext>
            </a:extLst>
          </p:cNvPr>
          <p:cNvSpPr txBox="1"/>
          <p:nvPr/>
        </p:nvSpPr>
        <p:spPr>
          <a:xfrm rot="10800000">
            <a:off x="6182403" y="6136251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819E889-8766-3FD0-4A1F-88932E81FA5C}"/>
              </a:ext>
            </a:extLst>
          </p:cNvPr>
          <p:cNvSpPr txBox="1"/>
          <p:nvPr/>
        </p:nvSpPr>
        <p:spPr>
          <a:xfrm rot="5400000">
            <a:off x="6344186" y="594744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47C335B-05FD-5263-1581-72719CB40BDD}"/>
              </a:ext>
            </a:extLst>
          </p:cNvPr>
          <p:cNvSpPr txBox="1"/>
          <p:nvPr/>
        </p:nvSpPr>
        <p:spPr>
          <a:xfrm rot="16200000">
            <a:off x="6197726" y="5374752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A0AB570-3788-F4DC-C3DB-F4DC0AEE01A1}"/>
              </a:ext>
            </a:extLst>
          </p:cNvPr>
          <p:cNvSpPr txBox="1"/>
          <p:nvPr/>
        </p:nvSpPr>
        <p:spPr>
          <a:xfrm rot="5400000">
            <a:off x="6162499" y="5357814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262184E-D232-CFF2-DFE3-4EFBA6E88644}"/>
              </a:ext>
            </a:extLst>
          </p:cNvPr>
          <p:cNvSpPr txBox="1"/>
          <p:nvPr/>
        </p:nvSpPr>
        <p:spPr>
          <a:xfrm>
            <a:off x="6000562" y="5183334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0A5C2F8-070A-0189-B45C-44ACC79F341E}"/>
              </a:ext>
            </a:extLst>
          </p:cNvPr>
          <p:cNvSpPr txBox="1"/>
          <p:nvPr/>
        </p:nvSpPr>
        <p:spPr>
          <a:xfrm>
            <a:off x="5971756" y="584718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9AA89AE-CF2C-380C-B9C1-7AEDB138F62E}"/>
              </a:ext>
            </a:extLst>
          </p:cNvPr>
          <p:cNvSpPr txBox="1"/>
          <p:nvPr/>
        </p:nvSpPr>
        <p:spPr>
          <a:xfrm rot="10800000">
            <a:off x="4909301" y="5376067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3D79043-33F9-704A-5C84-215CE69795E9}"/>
              </a:ext>
            </a:extLst>
          </p:cNvPr>
          <p:cNvSpPr txBox="1"/>
          <p:nvPr/>
        </p:nvSpPr>
        <p:spPr>
          <a:xfrm>
            <a:off x="4892464" y="5371296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EFCFB39-40B6-9020-7B4B-91AE28638410}"/>
              </a:ext>
            </a:extLst>
          </p:cNvPr>
          <p:cNvSpPr txBox="1"/>
          <p:nvPr/>
        </p:nvSpPr>
        <p:spPr>
          <a:xfrm rot="10800000">
            <a:off x="5555203" y="6139168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9CB55D5-8D88-3931-8A3F-3FAEE39F2A56}"/>
              </a:ext>
            </a:extLst>
          </p:cNvPr>
          <p:cNvSpPr txBox="1"/>
          <p:nvPr/>
        </p:nvSpPr>
        <p:spPr>
          <a:xfrm>
            <a:off x="5509483" y="611891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</p:spTree>
    <p:extLst>
      <p:ext uri="{BB962C8B-B14F-4D97-AF65-F5344CB8AC3E}">
        <p14:creationId xmlns:p14="http://schemas.microsoft.com/office/powerpoint/2010/main" val="267867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98" y="10273"/>
            <a:ext cx="9083675" cy="6905656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A00E37-9AA5-2AEB-10AA-D6788439AEBF}"/>
              </a:ext>
            </a:extLst>
          </p:cNvPr>
          <p:cNvSpPr/>
          <p:nvPr/>
        </p:nvSpPr>
        <p:spPr>
          <a:xfrm>
            <a:off x="2917028" y="2339163"/>
            <a:ext cx="3037205" cy="3550574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7925703" y="2787329"/>
            <a:ext cx="771730" cy="152949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168364" y="3755300"/>
            <a:ext cx="830073" cy="1430045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5082844" y="4944343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8167837" y="281677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373466" y="4609417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Rectangle: Rounded Corners 1">
            <a:extLst>
              <a:ext uri="{FF2B5EF4-FFF2-40B4-BE49-F238E27FC236}">
                <a16:creationId xmlns:a16="http://schemas.microsoft.com/office/drawing/2014/main" id="{45A34098-F95F-2BF7-9ACB-CDD2280F61E4}"/>
              </a:ext>
            </a:extLst>
          </p:cNvPr>
          <p:cNvSpPr/>
          <p:nvPr/>
        </p:nvSpPr>
        <p:spPr>
          <a:xfrm>
            <a:off x="5862581" y="394790"/>
            <a:ext cx="2194560" cy="1371600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Thru-Cut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400F73-37F5-ADA1-ED2B-A47F68E4C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23340"/>
              </p:ext>
            </p:extLst>
          </p:nvPr>
        </p:nvGraphicFramePr>
        <p:xfrm>
          <a:off x="456537" y="402942"/>
          <a:ext cx="2057400" cy="1369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84597737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8699002"/>
                  </a:ext>
                </a:extLst>
              </a:tr>
            </a:tbl>
          </a:graphicData>
        </a:graphic>
      </p:graphicFrame>
      <p:graphicFrame>
        <p:nvGraphicFramePr>
          <p:cNvPr id="16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209195"/>
              </p:ext>
            </p:extLst>
          </p:nvPr>
        </p:nvGraphicFramePr>
        <p:xfrm>
          <a:off x="664373" y="5633806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graphicFrame>
        <p:nvGraphicFramePr>
          <p:cNvPr id="17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628568"/>
              </p:ext>
            </p:extLst>
          </p:nvPr>
        </p:nvGraphicFramePr>
        <p:xfrm>
          <a:off x="7408051" y="5633806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841218" y="5235983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7551678" y="5214665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E126C4-252D-34E6-B95F-78FD6073FE39}"/>
              </a:ext>
            </a:extLst>
          </p:cNvPr>
          <p:cNvSpPr txBox="1"/>
          <p:nvPr/>
        </p:nvSpPr>
        <p:spPr>
          <a:xfrm rot="10800000">
            <a:off x="533486" y="1293485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1321278" y="10273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770072" y="5617373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453405" y="5590674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7529159" y="558196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8167837" y="558196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243779" y="37202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545642" y="379605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945577" y="367866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254868" y="1071753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2044076" y="106302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545642" y="107868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 rot="10800000">
            <a:off x="809916" y="5790543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C76A773-74CB-A46F-076E-4B25DBA5CCF6}"/>
              </a:ext>
            </a:extLst>
          </p:cNvPr>
          <p:cNvSpPr txBox="1"/>
          <p:nvPr/>
        </p:nvSpPr>
        <p:spPr>
          <a:xfrm rot="16200000">
            <a:off x="1581958" y="5800364"/>
            <a:ext cx="318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↶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C76A773-74CB-A46F-076E-4B25DBA5CCF6}"/>
              </a:ext>
            </a:extLst>
          </p:cNvPr>
          <p:cNvSpPr txBox="1"/>
          <p:nvPr/>
        </p:nvSpPr>
        <p:spPr>
          <a:xfrm rot="5400000">
            <a:off x="8214399" y="5790543"/>
            <a:ext cx="27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↶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>
            <a:off x="7559211" y="5766128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 rot="10800000">
            <a:off x="545642" y="493159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>
            <a:off x="609320" y="1295265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>
            <a:off x="585261" y="656710"/>
            <a:ext cx="397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 rot="16200000">
            <a:off x="1220863" y="70265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1C4A69-DB32-85B8-1BA2-7E743D1F178A}"/>
              </a:ext>
            </a:extLst>
          </p:cNvPr>
          <p:cNvSpPr txBox="1"/>
          <p:nvPr/>
        </p:nvSpPr>
        <p:spPr>
          <a:xfrm rot="10800000">
            <a:off x="1173627" y="595737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B1C4A69-DB32-85B8-1BA2-7E743D1F178A}"/>
              </a:ext>
            </a:extLst>
          </p:cNvPr>
          <p:cNvSpPr txBox="1"/>
          <p:nvPr/>
        </p:nvSpPr>
        <p:spPr>
          <a:xfrm rot="5400000">
            <a:off x="1895707" y="141826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1C4A69-DB32-85B8-1BA2-7E743D1F178A}"/>
              </a:ext>
            </a:extLst>
          </p:cNvPr>
          <p:cNvSpPr txBox="1"/>
          <p:nvPr/>
        </p:nvSpPr>
        <p:spPr>
          <a:xfrm>
            <a:off x="1252014" y="135410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 rot="5400000">
            <a:off x="1199505" y="1257561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 rot="10800000">
            <a:off x="1972766" y="1301078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 rot="21447995">
            <a:off x="1925500" y="704005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1C4A69-DB32-85B8-1BA2-7E743D1F178A}"/>
              </a:ext>
            </a:extLst>
          </p:cNvPr>
          <p:cNvSpPr txBox="1"/>
          <p:nvPr/>
        </p:nvSpPr>
        <p:spPr>
          <a:xfrm rot="16200000">
            <a:off x="2003543" y="595737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</p:spTree>
    <p:extLst>
      <p:ext uri="{BB962C8B-B14F-4D97-AF65-F5344CB8AC3E}">
        <p14:creationId xmlns:p14="http://schemas.microsoft.com/office/powerpoint/2010/main" val="725877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>
            <a:extLst>
              <a:ext uri="{FF2B5EF4-FFF2-40B4-BE49-F238E27FC236}">
                <a16:creationId xmlns:a16="http://schemas.microsoft.com/office/drawing/2014/main" id="{85AA51C6-FEA2-3D15-F922-5767EB84BEE9}"/>
              </a:ext>
            </a:extLst>
          </p:cNvPr>
          <p:cNvSpPr txBox="1"/>
          <p:nvPr/>
        </p:nvSpPr>
        <p:spPr>
          <a:xfrm>
            <a:off x="6364105" y="380442"/>
            <a:ext cx="2194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Offset Thru-cut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B1B0F9-EF66-1138-E409-BC26E7264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97" y="1193895"/>
            <a:ext cx="8758880" cy="4470210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7D48CDD-6F19-5D4B-CE9F-0193A1E3EB8F}"/>
              </a:ext>
            </a:extLst>
          </p:cNvPr>
          <p:cNvSpPr/>
          <p:nvPr/>
        </p:nvSpPr>
        <p:spPr>
          <a:xfrm>
            <a:off x="3657482" y="2656549"/>
            <a:ext cx="2075806" cy="1732571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FAD8099-F43A-977D-7A72-695C4C4FCF22}"/>
              </a:ext>
            </a:extLst>
          </p:cNvPr>
          <p:cNvSpPr/>
          <p:nvPr/>
        </p:nvSpPr>
        <p:spPr>
          <a:xfrm>
            <a:off x="8193023" y="2777505"/>
            <a:ext cx="690153" cy="102895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1208BE-38BF-5960-D5B3-739F7CCED5F8}"/>
              </a:ext>
            </a:extLst>
          </p:cNvPr>
          <p:cNvSpPr txBox="1"/>
          <p:nvPr/>
        </p:nvSpPr>
        <p:spPr>
          <a:xfrm>
            <a:off x="5253229" y="3767573"/>
            <a:ext cx="32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AB06F0-B3C6-4794-E801-B746D3B31EB8}"/>
              </a:ext>
            </a:extLst>
          </p:cNvPr>
          <p:cNvSpPr txBox="1"/>
          <p:nvPr/>
        </p:nvSpPr>
        <p:spPr>
          <a:xfrm>
            <a:off x="8375785" y="2656549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029D396-131A-DF65-4460-567D9EA29FD8}"/>
              </a:ext>
            </a:extLst>
          </p:cNvPr>
          <p:cNvSpPr/>
          <p:nvPr/>
        </p:nvSpPr>
        <p:spPr>
          <a:xfrm>
            <a:off x="217259" y="3227832"/>
            <a:ext cx="685799" cy="939431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A54ECA-0761-8941-AB04-8EE8C3857FFD}"/>
              </a:ext>
            </a:extLst>
          </p:cNvPr>
          <p:cNvSpPr txBox="1"/>
          <p:nvPr/>
        </p:nvSpPr>
        <p:spPr>
          <a:xfrm>
            <a:off x="377278" y="3612372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1714F35-300E-9E6D-F19C-523C70AD3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271" y="1226869"/>
            <a:ext cx="2915057" cy="175284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59F054A6-0DAD-9B6D-C7A3-FB779D7D31A1}"/>
              </a:ext>
            </a:extLst>
          </p:cNvPr>
          <p:cNvSpPr txBox="1"/>
          <p:nvPr/>
        </p:nvSpPr>
        <p:spPr>
          <a:xfrm>
            <a:off x="6516505" y="532842"/>
            <a:ext cx="2194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Offset Thru-cut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3D9070E-6FC7-CB80-A3BB-120F8EE10E1E}"/>
              </a:ext>
            </a:extLst>
          </p:cNvPr>
          <p:cNvSpPr/>
          <p:nvPr/>
        </p:nvSpPr>
        <p:spPr>
          <a:xfrm>
            <a:off x="6602561" y="1193895"/>
            <a:ext cx="2194560" cy="1371600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CA8551-2E1C-2834-1CBE-DB88AF562C67}"/>
              </a:ext>
            </a:extLst>
          </p:cNvPr>
          <p:cNvSpPr txBox="1"/>
          <p:nvPr/>
        </p:nvSpPr>
        <p:spPr>
          <a:xfrm>
            <a:off x="6602561" y="1371863"/>
            <a:ext cx="2194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Offset Thru-cut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ACB2A8-0C17-8B09-526A-25A2835E48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345" y="3961922"/>
            <a:ext cx="1447491" cy="12030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1938B1D-BCAD-B90F-C097-5B05883905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1950" y="3865995"/>
            <a:ext cx="1447491" cy="120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4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5" y="0"/>
            <a:ext cx="9028562" cy="6858000"/>
          </a:xfrm>
          <a:prstGeom prst="rect">
            <a:avLst/>
          </a:prstGeom>
        </p:spPr>
      </p:pic>
      <p:sp>
        <p:nvSpPr>
          <p:cNvPr id="3" name="Rectangle: Rounded Corners 5">
            <a:extLst>
              <a:ext uri="{FF2B5EF4-FFF2-40B4-BE49-F238E27FC236}">
                <a16:creationId xmlns:a16="http://schemas.microsoft.com/office/drawing/2014/main" id="{6CA00E37-9AA5-2AEB-10AA-D6788439AEBF}"/>
              </a:ext>
            </a:extLst>
          </p:cNvPr>
          <p:cNvSpPr/>
          <p:nvPr/>
        </p:nvSpPr>
        <p:spPr>
          <a:xfrm>
            <a:off x="2984500" y="2073266"/>
            <a:ext cx="2988777" cy="384269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7436043" y="2630375"/>
            <a:ext cx="1095984" cy="1786248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139700" y="3721395"/>
            <a:ext cx="1057207" cy="1660638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1">
            <a:extLst>
              <a:ext uri="{FF2B5EF4-FFF2-40B4-BE49-F238E27FC236}">
                <a16:creationId xmlns:a16="http://schemas.microsoft.com/office/drawing/2014/main" id="{45A34098-F95F-2BF7-9ACB-CDD2280F61E4}"/>
              </a:ext>
            </a:extLst>
          </p:cNvPr>
          <p:cNvSpPr/>
          <p:nvPr/>
        </p:nvSpPr>
        <p:spPr>
          <a:xfrm>
            <a:off x="5973277" y="460369"/>
            <a:ext cx="2194560" cy="1371600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Reverse RCI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5329340" y="4843277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495215" y="4755899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7815368" y="2646964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8400F73-37F5-ADA1-ED2B-A47F68E4C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580459"/>
              </p:ext>
            </p:extLst>
          </p:nvPr>
        </p:nvGraphicFramePr>
        <p:xfrm>
          <a:off x="755641" y="574937"/>
          <a:ext cx="1808025" cy="1369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2675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  <a:gridCol w="602675">
                  <a:extLst>
                    <a:ext uri="{9D8B030D-6E8A-4147-A177-3AD203B41FA5}">
                      <a16:colId xmlns:a16="http://schemas.microsoft.com/office/drawing/2014/main" val="3958245236"/>
                    </a:ext>
                  </a:extLst>
                </a:gridCol>
                <a:gridCol w="602675">
                  <a:extLst>
                    <a:ext uri="{9D8B030D-6E8A-4147-A177-3AD203B41FA5}">
                      <a16:colId xmlns:a16="http://schemas.microsoft.com/office/drawing/2014/main" val="984597737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8699002"/>
                  </a:ext>
                </a:extLst>
              </a:tr>
            </a:tbl>
          </a:graphicData>
        </a:graphic>
      </p:graphicFrame>
      <p:graphicFrame>
        <p:nvGraphicFramePr>
          <p:cNvPr id="12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44980"/>
              </p:ext>
            </p:extLst>
          </p:nvPr>
        </p:nvGraphicFramePr>
        <p:xfrm>
          <a:off x="677800" y="5783717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822001" y="5372539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7624222" y="5372539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3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833918"/>
              </p:ext>
            </p:extLst>
          </p:nvPr>
        </p:nvGraphicFramePr>
        <p:xfrm>
          <a:off x="7566565" y="5854636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699534" y="201501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8350717" y="5805768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7748254" y="579288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961388" y="1225648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457346" y="120429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854598" y="1219255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2041627" y="561300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440701" y="516771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825034" y="547796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494564" y="5778574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822001" y="5762068"/>
            <a:ext cx="417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>
            <a:off x="881685" y="1452252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E126C4-252D-34E6-B95F-78FD6073FE39}"/>
              </a:ext>
            </a:extLst>
          </p:cNvPr>
          <p:cNvSpPr txBox="1"/>
          <p:nvPr/>
        </p:nvSpPr>
        <p:spPr>
          <a:xfrm rot="10800000">
            <a:off x="906450" y="146546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 rot="10800000">
            <a:off x="832093" y="706675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 rot="5400000">
            <a:off x="1598858" y="712858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>
            <a:off x="792237" y="876729"/>
            <a:ext cx="397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 rot="21447995">
            <a:off x="2011695" y="85521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1C4A69-DB32-85B8-1BA2-7E743D1F178A}"/>
              </a:ext>
            </a:extLst>
          </p:cNvPr>
          <p:cNvSpPr txBox="1"/>
          <p:nvPr/>
        </p:nvSpPr>
        <p:spPr>
          <a:xfrm rot="16200000">
            <a:off x="2081066" y="774568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B1C4A69-DB32-85B8-1BA2-7E743D1F178A}"/>
              </a:ext>
            </a:extLst>
          </p:cNvPr>
          <p:cNvSpPr txBox="1"/>
          <p:nvPr/>
        </p:nvSpPr>
        <p:spPr>
          <a:xfrm rot="5400000">
            <a:off x="2065319" y="157746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 rot="16200000">
            <a:off x="1554397" y="156893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 rot="10800000">
            <a:off x="2152186" y="146620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869201" y="6086351"/>
            <a:ext cx="937260" cy="443484"/>
            <a:chOff x="502920" y="5618988"/>
            <a:chExt cx="937260" cy="443484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3522882-A14C-09E5-1C36-11AF5F19C4F2}"/>
                </a:ext>
              </a:extLst>
            </p:cNvPr>
            <p:cNvSpPr txBox="1"/>
            <p:nvPr/>
          </p:nvSpPr>
          <p:spPr>
            <a:xfrm rot="16200000">
              <a:off x="1143000" y="5596128"/>
              <a:ext cx="274320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↶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 rot="10800000">
              <a:off x="502920" y="5696712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735102" y="6021665"/>
            <a:ext cx="1022489" cy="430447"/>
            <a:chOff x="406126" y="5684953"/>
            <a:chExt cx="1022489" cy="430447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3522882-A14C-09E5-1C36-11AF5F19C4F2}"/>
                </a:ext>
              </a:extLst>
            </p:cNvPr>
            <p:cNvSpPr txBox="1"/>
            <p:nvPr/>
          </p:nvSpPr>
          <p:spPr>
            <a:xfrm rot="6267009">
              <a:off x="981488" y="5668273"/>
              <a:ext cx="3710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↶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>
              <a:off x="406126" y="5684953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>
            <a:off x="1431962" y="905986"/>
            <a:ext cx="397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4E126C4-252D-34E6-B95F-78FD6073FE39}"/>
              </a:ext>
            </a:extLst>
          </p:cNvPr>
          <p:cNvSpPr txBox="1"/>
          <p:nvPr/>
        </p:nvSpPr>
        <p:spPr>
          <a:xfrm rot="10800000">
            <a:off x="1424734" y="1415043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</p:spTree>
    <p:extLst>
      <p:ext uri="{BB962C8B-B14F-4D97-AF65-F5344CB8AC3E}">
        <p14:creationId xmlns:p14="http://schemas.microsoft.com/office/powerpoint/2010/main" val="241960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0" y="-5230"/>
            <a:ext cx="9007475" cy="6863230"/>
          </a:xfrm>
          <a:prstGeom prst="rect">
            <a:avLst/>
          </a:prstGeom>
        </p:spPr>
      </p:pic>
      <p:sp>
        <p:nvSpPr>
          <p:cNvPr id="3" name="Rectangle: Rounded Corners 1">
            <a:extLst>
              <a:ext uri="{FF2B5EF4-FFF2-40B4-BE49-F238E27FC236}">
                <a16:creationId xmlns:a16="http://schemas.microsoft.com/office/drawing/2014/main" id="{45A34098-F95F-2BF7-9ACB-CDD2280F61E4}"/>
              </a:ext>
            </a:extLst>
          </p:cNvPr>
          <p:cNvSpPr/>
          <p:nvPr/>
        </p:nvSpPr>
        <p:spPr>
          <a:xfrm>
            <a:off x="6346775" y="483068"/>
            <a:ext cx="2194560" cy="1204287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Partial CFI</a:t>
            </a:r>
          </a:p>
        </p:txBody>
      </p:sp>
      <p:sp>
        <p:nvSpPr>
          <p:cNvPr id="4" name="Rectangle: Rounded Corners 5">
            <a:extLst>
              <a:ext uri="{FF2B5EF4-FFF2-40B4-BE49-F238E27FC236}">
                <a16:creationId xmlns:a16="http://schemas.microsoft.com/office/drawing/2014/main" id="{6CA00E37-9AA5-2AEB-10AA-D6788439AEBF}"/>
              </a:ext>
            </a:extLst>
          </p:cNvPr>
          <p:cNvSpPr/>
          <p:nvPr/>
        </p:nvSpPr>
        <p:spPr>
          <a:xfrm>
            <a:off x="3205988" y="1850583"/>
            <a:ext cx="2600373" cy="3503243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927247" y="2598057"/>
            <a:ext cx="871881" cy="1290309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7247523" y="3661665"/>
            <a:ext cx="840493" cy="1229411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7509234" y="4201031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1188717" y="2598057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4987396" y="4474551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8400F73-37F5-ADA1-ED2B-A47F68E4C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802388"/>
              </p:ext>
            </p:extLst>
          </p:nvPr>
        </p:nvGraphicFramePr>
        <p:xfrm>
          <a:off x="791983" y="675409"/>
          <a:ext cx="1668918" cy="1241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306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  <a:gridCol w="556306">
                  <a:extLst>
                    <a:ext uri="{9D8B030D-6E8A-4147-A177-3AD203B41FA5}">
                      <a16:colId xmlns:a16="http://schemas.microsoft.com/office/drawing/2014/main" val="3958245236"/>
                    </a:ext>
                  </a:extLst>
                </a:gridCol>
                <a:gridCol w="556306">
                  <a:extLst>
                    <a:ext uri="{9D8B030D-6E8A-4147-A177-3AD203B41FA5}">
                      <a16:colId xmlns:a16="http://schemas.microsoft.com/office/drawing/2014/main" val="984597737"/>
                    </a:ext>
                  </a:extLst>
                </a:gridCol>
              </a:tblGrid>
              <a:tr h="6206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  <a:tr h="6206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8699002"/>
                  </a:ext>
                </a:extLst>
              </a:tr>
            </a:tbl>
          </a:graphicData>
        </a:graphic>
      </p:graphicFrame>
      <p:graphicFrame>
        <p:nvGraphicFramePr>
          <p:cNvPr id="13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938602"/>
              </p:ext>
            </p:extLst>
          </p:nvPr>
        </p:nvGraphicFramePr>
        <p:xfrm>
          <a:off x="1170046" y="5384525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693439" y="316468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1232405" y="4989212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7236991" y="5120882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2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101643"/>
              </p:ext>
            </p:extLst>
          </p:nvPr>
        </p:nvGraphicFramePr>
        <p:xfrm>
          <a:off x="7170495" y="5488593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7989111" y="542129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2032320" y="5344773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301941" y="5353826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855147" y="1272956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427624" y="1269171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2011083" y="1265955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985084" y="62202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402513" y="624777"/>
            <a:ext cx="396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904388" y="629338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7327208" y="5412243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 rot="10800000">
            <a:off x="918720" y="1000129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1C4A69-DB32-85B8-1BA2-7E743D1F178A}"/>
              </a:ext>
            </a:extLst>
          </p:cNvPr>
          <p:cNvSpPr txBox="1"/>
          <p:nvPr/>
        </p:nvSpPr>
        <p:spPr>
          <a:xfrm>
            <a:off x="887167" y="832344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 rot="5400000">
            <a:off x="1436688" y="1445782"/>
            <a:ext cx="476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 rot="16200000">
            <a:off x="1443473" y="812785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 rot="10800000">
            <a:off x="1913584" y="1425741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6D7822A-65CD-1B9E-E872-99663A1DA8F5}"/>
              </a:ext>
            </a:extLst>
          </p:cNvPr>
          <p:cNvSpPr txBox="1"/>
          <p:nvPr/>
        </p:nvSpPr>
        <p:spPr>
          <a:xfrm>
            <a:off x="1999486" y="966807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-53515" y="875289"/>
            <a:ext cx="2516983" cy="1249852"/>
            <a:chOff x="533486" y="488123"/>
            <a:chExt cx="2516983" cy="1249852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4E126C4-252D-34E6-B95F-78FD6073FE39}"/>
                </a:ext>
              </a:extLst>
            </p:cNvPr>
            <p:cNvSpPr txBox="1"/>
            <p:nvPr/>
          </p:nvSpPr>
          <p:spPr>
            <a:xfrm rot="10800000">
              <a:off x="533486" y="1214755"/>
              <a:ext cx="4114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5400000">
              <a:off x="1924493" y="510983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B1C4A69-DB32-85B8-1BA2-7E743D1F178A}"/>
                </a:ext>
              </a:extLst>
            </p:cNvPr>
            <p:cNvSpPr txBox="1"/>
            <p:nvPr/>
          </p:nvSpPr>
          <p:spPr>
            <a:xfrm rot="10800000">
              <a:off x="1413549" y="1189800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⤴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B1C4A69-DB32-85B8-1BA2-7E743D1F178A}"/>
                </a:ext>
              </a:extLst>
            </p:cNvPr>
            <p:cNvSpPr txBox="1"/>
            <p:nvPr/>
          </p:nvSpPr>
          <p:spPr>
            <a:xfrm rot="5400000">
              <a:off x="2473726" y="1169909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⤴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16200000">
              <a:off x="2122714" y="1169910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B1C4A69-DB32-85B8-1BA2-7E743D1F178A}"/>
                </a:ext>
              </a:extLst>
            </p:cNvPr>
            <p:cNvSpPr txBox="1"/>
            <p:nvPr/>
          </p:nvSpPr>
          <p:spPr>
            <a:xfrm rot="16200000">
              <a:off x="2661849" y="523293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⤴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25ADDD3F-5B3E-2A7B-AA75-0EC33537BE62}"/>
              </a:ext>
            </a:extLst>
          </p:cNvPr>
          <p:cNvSpPr txBox="1"/>
          <p:nvPr/>
        </p:nvSpPr>
        <p:spPr>
          <a:xfrm>
            <a:off x="855097" y="1281180"/>
            <a:ext cx="36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324801" y="5537140"/>
            <a:ext cx="1210567" cy="633444"/>
            <a:chOff x="653510" y="5648656"/>
            <a:chExt cx="1210567" cy="633444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>
              <a:off x="653510" y="5648656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 rot="9076421">
              <a:off x="1498317" y="5916340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279939" y="5601662"/>
            <a:ext cx="1009893" cy="592599"/>
            <a:chOff x="673598" y="5588921"/>
            <a:chExt cx="1009893" cy="592599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 rot="10800000">
              <a:off x="673598" y="5815760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 rot="18964943">
              <a:off x="1317731" y="5588921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2892C00-9B39-DA63-16CA-F73FEBA172CE}"/>
              </a:ext>
            </a:extLst>
          </p:cNvPr>
          <p:cNvSpPr txBox="1"/>
          <p:nvPr/>
        </p:nvSpPr>
        <p:spPr>
          <a:xfrm rot="5400000">
            <a:off x="735758" y="836972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0C2A7CD-4025-6E3F-444F-A5272B71951E}"/>
              </a:ext>
            </a:extLst>
          </p:cNvPr>
          <p:cNvSpPr txBox="1"/>
          <p:nvPr/>
        </p:nvSpPr>
        <p:spPr>
          <a:xfrm rot="16200000">
            <a:off x="979588" y="1565459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E3798F-7CE6-BFFF-6CAD-A4CE9D66D885}"/>
              </a:ext>
            </a:extLst>
          </p:cNvPr>
          <p:cNvSpPr txBox="1"/>
          <p:nvPr/>
        </p:nvSpPr>
        <p:spPr>
          <a:xfrm rot="5400000">
            <a:off x="1819202" y="770925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091845D-FD1C-986F-F426-3C34FB87C7C7}"/>
              </a:ext>
            </a:extLst>
          </p:cNvPr>
          <p:cNvSpPr txBox="1"/>
          <p:nvPr/>
        </p:nvSpPr>
        <p:spPr>
          <a:xfrm rot="16200000">
            <a:off x="2081358" y="1562348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3FCEB3B-F429-1BA4-97A2-D53E15CE97C4}"/>
              </a:ext>
            </a:extLst>
          </p:cNvPr>
          <p:cNvSpPr txBox="1"/>
          <p:nvPr/>
        </p:nvSpPr>
        <p:spPr>
          <a:xfrm rot="19792661">
            <a:off x="1944027" y="5428190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DF96E82-F779-A729-B091-67770817F2FF}"/>
              </a:ext>
            </a:extLst>
          </p:cNvPr>
          <p:cNvSpPr txBox="1"/>
          <p:nvPr/>
        </p:nvSpPr>
        <p:spPr>
          <a:xfrm rot="8291575">
            <a:off x="8247013" y="5913904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1385091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099288" cy="6931591"/>
          </a:xfrm>
          <a:prstGeom prst="rect">
            <a:avLst/>
          </a:prstGeom>
        </p:spPr>
      </p:pic>
      <p:sp>
        <p:nvSpPr>
          <p:cNvPr id="3" name="Rectangle: Rounded Corners 1">
            <a:extLst>
              <a:ext uri="{FF2B5EF4-FFF2-40B4-BE49-F238E27FC236}">
                <a16:creationId xmlns:a16="http://schemas.microsoft.com/office/drawing/2014/main" id="{45A34098-F95F-2BF7-9ACB-CDD2280F61E4}"/>
              </a:ext>
            </a:extLst>
          </p:cNvPr>
          <p:cNvSpPr/>
          <p:nvPr/>
        </p:nvSpPr>
        <p:spPr>
          <a:xfrm>
            <a:off x="3550293" y="269602"/>
            <a:ext cx="2194560" cy="1371600"/>
          </a:xfrm>
          <a:prstGeom prst="round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CFI/MUT Combo</a:t>
            </a:r>
          </a:p>
        </p:txBody>
      </p:sp>
      <p:sp>
        <p:nvSpPr>
          <p:cNvPr id="4" name="Rectangle: Rounded Corners 5">
            <a:extLst>
              <a:ext uri="{FF2B5EF4-FFF2-40B4-BE49-F238E27FC236}">
                <a16:creationId xmlns:a16="http://schemas.microsoft.com/office/drawing/2014/main" id="{6CA00E37-9AA5-2AEB-10AA-D6788439AEBF}"/>
              </a:ext>
            </a:extLst>
          </p:cNvPr>
          <p:cNvSpPr/>
          <p:nvPr/>
        </p:nvSpPr>
        <p:spPr>
          <a:xfrm>
            <a:off x="5958449" y="1926187"/>
            <a:ext cx="2761027" cy="300609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1932593" y="2581390"/>
            <a:ext cx="819789" cy="1371601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7">
            <a:extLst>
              <a:ext uri="{FF2B5EF4-FFF2-40B4-BE49-F238E27FC236}">
                <a16:creationId xmlns:a16="http://schemas.microsoft.com/office/drawing/2014/main" id="{23C39B6D-372B-D756-E80D-BAA3B6776D1C}"/>
              </a:ext>
            </a:extLst>
          </p:cNvPr>
          <p:cNvSpPr/>
          <p:nvPr/>
        </p:nvSpPr>
        <p:spPr>
          <a:xfrm>
            <a:off x="2843784" y="3739107"/>
            <a:ext cx="819788" cy="1371601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8142002" y="4285945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2159607" y="258139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3088326" y="4464377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90370"/>
              </p:ext>
            </p:extLst>
          </p:nvPr>
        </p:nvGraphicFramePr>
        <p:xfrm>
          <a:off x="940119" y="5183931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583548F-3571-E83A-647C-F8631CDEEEDE}"/>
              </a:ext>
            </a:extLst>
          </p:cNvPr>
          <p:cNvSpPr txBox="1"/>
          <p:nvPr/>
        </p:nvSpPr>
        <p:spPr>
          <a:xfrm>
            <a:off x="1045138" y="4616805"/>
            <a:ext cx="12333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2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CE8AE7-762A-24F2-D59E-645D50A3D33D}"/>
              </a:ext>
            </a:extLst>
          </p:cNvPr>
          <p:cNvSpPr txBox="1"/>
          <p:nvPr/>
        </p:nvSpPr>
        <p:spPr>
          <a:xfrm>
            <a:off x="1045138" y="524774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CE8AE7-762A-24F2-D59E-645D50A3D33D}"/>
              </a:ext>
            </a:extLst>
          </p:cNvPr>
          <p:cNvSpPr txBox="1"/>
          <p:nvPr/>
        </p:nvSpPr>
        <p:spPr>
          <a:xfrm>
            <a:off x="1661818" y="521483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400F73-37F5-ADA1-ED2B-A47F68E4C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45380"/>
              </p:ext>
            </p:extLst>
          </p:nvPr>
        </p:nvGraphicFramePr>
        <p:xfrm>
          <a:off x="3803563" y="5401635"/>
          <a:ext cx="2154885" cy="1348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8295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  <a:gridCol w="718295">
                  <a:extLst>
                    <a:ext uri="{9D8B030D-6E8A-4147-A177-3AD203B41FA5}">
                      <a16:colId xmlns:a16="http://schemas.microsoft.com/office/drawing/2014/main" val="3958245236"/>
                    </a:ext>
                  </a:extLst>
                </a:gridCol>
                <a:gridCol w="718295">
                  <a:extLst>
                    <a:ext uri="{9D8B030D-6E8A-4147-A177-3AD203B41FA5}">
                      <a16:colId xmlns:a16="http://schemas.microsoft.com/office/drawing/2014/main" val="984597737"/>
                    </a:ext>
                  </a:extLst>
                </a:gridCol>
              </a:tblGrid>
              <a:tr h="6740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  <a:tr h="6740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869900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493604" y="1081889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F863C2-BF8C-E066-4E8E-8C3AA7B97571}"/>
              </a:ext>
            </a:extLst>
          </p:cNvPr>
          <p:cNvSpPr txBox="1"/>
          <p:nvPr/>
        </p:nvSpPr>
        <p:spPr>
          <a:xfrm>
            <a:off x="4365275" y="4932276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Node 1</a:t>
            </a:r>
          </a:p>
        </p:txBody>
      </p:sp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FC4529EC-5174-A2B9-D360-228A3AD6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745105"/>
              </p:ext>
            </p:extLst>
          </p:nvPr>
        </p:nvGraphicFramePr>
        <p:xfrm>
          <a:off x="296145" y="1499209"/>
          <a:ext cx="1370840" cy="6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420">
                  <a:extLst>
                    <a:ext uri="{9D8B030D-6E8A-4147-A177-3AD203B41FA5}">
                      <a16:colId xmlns:a16="http://schemas.microsoft.com/office/drawing/2014/main" val="1752085393"/>
                    </a:ext>
                  </a:extLst>
                </a:gridCol>
                <a:gridCol w="685420">
                  <a:extLst>
                    <a:ext uri="{9D8B030D-6E8A-4147-A177-3AD203B41FA5}">
                      <a16:colId xmlns:a16="http://schemas.microsoft.com/office/drawing/2014/main" val="2895744619"/>
                    </a:ext>
                  </a:extLst>
                </a:gridCol>
              </a:tblGrid>
              <a:tr h="684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70279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397457" y="1451221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1042244" y="1482492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3983201" y="535716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5203913" y="535716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4652929" y="535443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3965469" y="6037977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5392079" y="6012378"/>
            <a:ext cx="409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76196A-F6F2-F6DA-7B66-8A9A9B8B29F8}"/>
              </a:ext>
            </a:extLst>
          </p:cNvPr>
          <p:cNvSpPr txBox="1"/>
          <p:nvPr/>
        </p:nvSpPr>
        <p:spPr>
          <a:xfrm>
            <a:off x="4703576" y="6017619"/>
            <a:ext cx="4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ϕ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99101" y="5562736"/>
            <a:ext cx="2678999" cy="1195968"/>
            <a:chOff x="533486" y="648201"/>
            <a:chExt cx="2678999" cy="119596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4E126C4-252D-34E6-B95F-78FD6073FE39}"/>
                </a:ext>
              </a:extLst>
            </p:cNvPr>
            <p:cNvSpPr txBox="1"/>
            <p:nvPr/>
          </p:nvSpPr>
          <p:spPr>
            <a:xfrm rot="10800000">
              <a:off x="533486" y="1214755"/>
              <a:ext cx="4114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5400000">
              <a:off x="1933948" y="671061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>
              <a:off x="1374647" y="836233"/>
              <a:ext cx="3970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16200000">
              <a:off x="1220863" y="623929"/>
              <a:ext cx="4114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5ADDD3F-5B3E-2A7B-AA75-0EC33537BE62}"/>
                </a:ext>
              </a:extLst>
            </p:cNvPr>
            <p:cNvSpPr txBox="1"/>
            <p:nvPr/>
          </p:nvSpPr>
          <p:spPr>
            <a:xfrm rot="5400000">
              <a:off x="2099887" y="1344203"/>
              <a:ext cx="3077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5ADDD3F-5B3E-2A7B-AA75-0EC33537BE62}"/>
                </a:ext>
              </a:extLst>
            </p:cNvPr>
            <p:cNvSpPr txBox="1"/>
            <p:nvPr/>
          </p:nvSpPr>
          <p:spPr>
            <a:xfrm rot="16200000">
              <a:off x="2092525" y="637684"/>
              <a:ext cx="3664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16200000">
              <a:off x="2134025" y="1455549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10800000">
              <a:off x="2801005" y="1406214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6D7822A-65CD-1B9E-E872-99663A1DA8F5}"/>
                </a:ext>
              </a:extLst>
            </p:cNvPr>
            <p:cNvSpPr txBox="1"/>
            <p:nvPr/>
          </p:nvSpPr>
          <p:spPr>
            <a:xfrm rot="21447995">
              <a:off x="2761454" y="773510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⤵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074515" y="5609865"/>
            <a:ext cx="1851952" cy="1160603"/>
            <a:chOff x="1454710" y="743519"/>
            <a:chExt cx="1851952" cy="1160603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5ADDD3F-5B3E-2A7B-AA75-0EC33537BE62}"/>
                </a:ext>
              </a:extLst>
            </p:cNvPr>
            <p:cNvSpPr txBox="1"/>
            <p:nvPr/>
          </p:nvSpPr>
          <p:spPr>
            <a:xfrm rot="10800000">
              <a:off x="1454710" y="743519"/>
              <a:ext cx="3664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B1C4A69-DB32-85B8-1BA2-7E743D1F178A}"/>
                </a:ext>
              </a:extLst>
            </p:cNvPr>
            <p:cNvSpPr txBox="1"/>
            <p:nvPr/>
          </p:nvSpPr>
          <p:spPr>
            <a:xfrm rot="5400000">
              <a:off x="2767144" y="1515502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⤴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B1C4A69-DB32-85B8-1BA2-7E743D1F178A}"/>
                </a:ext>
              </a:extLst>
            </p:cNvPr>
            <p:cNvSpPr txBox="1"/>
            <p:nvPr/>
          </p:nvSpPr>
          <p:spPr>
            <a:xfrm rot="16200000">
              <a:off x="2918042" y="815003"/>
              <a:ext cx="41148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⤴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175043" y="5492296"/>
            <a:ext cx="937260" cy="443484"/>
            <a:chOff x="502920" y="5618988"/>
            <a:chExt cx="937260" cy="443484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3522882-A14C-09E5-1C36-11AF5F19C4F2}"/>
                </a:ext>
              </a:extLst>
            </p:cNvPr>
            <p:cNvSpPr txBox="1"/>
            <p:nvPr/>
          </p:nvSpPr>
          <p:spPr>
            <a:xfrm rot="16200000">
              <a:off x="1143000" y="5596128"/>
              <a:ext cx="274320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↶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 rot="10800000">
              <a:off x="502920" y="5696712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41548" y="1605109"/>
            <a:ext cx="1305452" cy="686897"/>
            <a:chOff x="630650" y="5576841"/>
            <a:chExt cx="1305452" cy="686897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>
              <a:off x="630650" y="5576841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A0471AC-1D11-7CD7-9F52-4640CC3FFD4C}"/>
                </a:ext>
              </a:extLst>
            </p:cNvPr>
            <p:cNvSpPr txBox="1"/>
            <p:nvPr/>
          </p:nvSpPr>
          <p:spPr>
            <a:xfrm rot="9076421">
              <a:off x="1570342" y="5897978"/>
              <a:ext cx="3657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←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3B1C4A69-DB32-85B8-1BA2-7E743D1F178A}"/>
              </a:ext>
            </a:extLst>
          </p:cNvPr>
          <p:cNvSpPr txBox="1"/>
          <p:nvPr/>
        </p:nvSpPr>
        <p:spPr>
          <a:xfrm>
            <a:off x="3947177" y="6211508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⤴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A0471AC-1D11-7CD7-9F52-4640CC3FFD4C}"/>
              </a:ext>
            </a:extLst>
          </p:cNvPr>
          <p:cNvSpPr txBox="1"/>
          <p:nvPr/>
        </p:nvSpPr>
        <p:spPr>
          <a:xfrm>
            <a:off x="3921905" y="6347187"/>
            <a:ext cx="504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5A9926-FA3A-B850-A2CC-6BC9285FAA0C}"/>
              </a:ext>
            </a:extLst>
          </p:cNvPr>
          <p:cNvSpPr txBox="1"/>
          <p:nvPr/>
        </p:nvSpPr>
        <p:spPr>
          <a:xfrm rot="5400000">
            <a:off x="5201425" y="5569655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4BC5A0-0E05-B343-2171-AD920EBC963B}"/>
              </a:ext>
            </a:extLst>
          </p:cNvPr>
          <p:cNvSpPr txBox="1"/>
          <p:nvPr/>
        </p:nvSpPr>
        <p:spPr>
          <a:xfrm rot="5400000">
            <a:off x="3800320" y="5576560"/>
            <a:ext cx="4114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⤵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39D03A-2B3B-E343-4E9A-5E153609818F}"/>
              </a:ext>
            </a:extLst>
          </p:cNvPr>
          <p:cNvSpPr txBox="1"/>
          <p:nvPr/>
        </p:nvSpPr>
        <p:spPr>
          <a:xfrm rot="19725265">
            <a:off x="1040486" y="1543956"/>
            <a:ext cx="3657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1100396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05FCD022C13A458179560F1B98FB6E" ma:contentTypeVersion="17" ma:contentTypeDescription="Create a new document." ma:contentTypeScope="" ma:versionID="a621a444c8df309fd3ba4a17b4fc699a">
  <xsd:schema xmlns:xsd="http://www.w3.org/2001/XMLSchema" xmlns:xs="http://www.w3.org/2001/XMLSchema" xmlns:p="http://schemas.microsoft.com/office/2006/metadata/properties" xmlns:ns1="http://schemas.microsoft.com/sharepoint/v3" xmlns:ns2="16f00c2e-ac5c-418b-9f13-a0771dbd417d" xmlns:ns3="0bcbbd52-669d-4bfe-a9ed-8f88704bdd13" targetNamespace="http://schemas.microsoft.com/office/2006/metadata/properties" ma:root="true" ma:fieldsID="821003ad59b3ff1858127d6cb3c43185" ns1:_="" ns2:_="" ns3:_="">
    <xsd:import namespace="http://schemas.microsoft.com/sharepoint/v3"/>
    <xsd:import namespace="16f00c2e-ac5c-418b-9f13-a0771dbd417d"/>
    <xsd:import namespace="0bcbbd52-669d-4bfe-a9ed-8f88704bdd1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ype_x0020_of_x0020_Doc" minOccurs="0"/>
                <xsd:element ref="ns1:URL" minOccurs="0"/>
                <xsd:element ref="ns3:Year" minOccurs="0"/>
                <xsd:element ref="ns3:SortOrder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8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f00c2e-ac5c-418b-9f13-a0771dbd417d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cbbd52-669d-4bfe-a9ed-8f88704bdd13" elementFormDefault="qualified">
    <xsd:import namespace="http://schemas.microsoft.com/office/2006/documentManagement/types"/>
    <xsd:import namespace="http://schemas.microsoft.com/office/infopath/2007/PartnerControls"/>
    <xsd:element name="Type_x0020_of_x0020_Doc" ma:index="7" nillable="true" ma:displayName="Type of Doc" ma:internalName="Type_x0020_of_x0020_Doc" ma:readOnly="false">
      <xsd:simpleType>
        <xsd:restriction base="dms:Text">
          <xsd:maxLength value="255"/>
        </xsd:restriction>
      </xsd:simpleType>
    </xsd:element>
    <xsd:element name="Year" ma:index="13" nillable="true" ma:displayName="Year" ma:internalName="Year">
      <xsd:simpleType>
        <xsd:restriction base="dms:Text">
          <xsd:maxLength value="255"/>
        </xsd:restriction>
      </xsd:simpleType>
    </xsd:element>
    <xsd:element name="SortOrder" ma:index="14" nillable="true" ma:displayName="SortOrder" ma:decimals="0" ma:internalName="SortOrder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0bcbbd52-669d-4bfe-a9ed-8f88704bdd13" xsi:nil="true"/>
    <URL xmlns="http://schemas.microsoft.com/sharepoint/v3">
      <Url xsi:nil="true"/>
      <Description xsi:nil="true"/>
    </URL>
    <SortOrder xmlns="0bcbbd52-669d-4bfe-a9ed-8f88704bdd13" xsi:nil="true"/>
    <Type_x0020_of_x0020_Doc xmlns="0bcbbd52-669d-4bfe-a9ed-8f88704bdd13" xsi:nil="true"/>
  </documentManagement>
</p:properties>
</file>

<file path=customXml/itemProps1.xml><?xml version="1.0" encoding="utf-8"?>
<ds:datastoreItem xmlns:ds="http://schemas.openxmlformats.org/officeDocument/2006/customXml" ds:itemID="{0665910C-6CA8-4618-A246-B297ABF20A15}"/>
</file>

<file path=customXml/itemProps2.xml><?xml version="1.0" encoding="utf-8"?>
<ds:datastoreItem xmlns:ds="http://schemas.openxmlformats.org/officeDocument/2006/customXml" ds:itemID="{B487F62E-C566-4CBE-AA4C-F81BD0B7B159}"/>
</file>

<file path=customXml/itemProps3.xml><?xml version="1.0" encoding="utf-8"?>
<ds:datastoreItem xmlns:ds="http://schemas.openxmlformats.org/officeDocument/2006/customXml" ds:itemID="{666E68BE-FEF7-45A0-8619-7008345D305B}"/>
</file>

<file path=customXml/itemProps4.xml><?xml version="1.0" encoding="utf-8"?>
<ds:datastoreItem xmlns:ds="http://schemas.openxmlformats.org/officeDocument/2006/customXml" ds:itemID="{FA4A4719-ACB9-4ED6-90BF-4D74CB1CA113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7749</TotalTime>
  <Words>496</Words>
  <Application>Microsoft Office PowerPoint</Application>
  <PresentationFormat>Custom</PresentationFormat>
  <Paragraphs>335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Yu</dc:creator>
  <cp:lastModifiedBy>Amir Mehrara Molan</cp:lastModifiedBy>
  <cp:revision>82</cp:revision>
  <dcterms:created xsi:type="dcterms:W3CDTF">2023-08-17T18:04:55Z</dcterms:created>
  <dcterms:modified xsi:type="dcterms:W3CDTF">2024-08-27T18:47:08Z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0x010100AF05FCD022C13A458179560F1B98FB6E</vt:lpwstr>
  </property>
  <property fmtid="{D5CDD505-2E9C-101B-9397-08002B2CF9AE}" pid="3" name="Order">
    <vt:r8>17000</vt:r8>
  </property>
</Properties>
</file>