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9"/>
  </p:notesMasterIdLst>
  <p:handoutMasterIdLst>
    <p:handoutMasterId r:id="rId30"/>
  </p:handoutMasterIdLst>
  <p:sldIdLst>
    <p:sldId id="273" r:id="rId5"/>
    <p:sldId id="277" r:id="rId6"/>
    <p:sldId id="278" r:id="rId7"/>
    <p:sldId id="285" r:id="rId8"/>
    <p:sldId id="286" r:id="rId9"/>
    <p:sldId id="287" r:id="rId10"/>
    <p:sldId id="288" r:id="rId11"/>
    <p:sldId id="289" r:id="rId12"/>
    <p:sldId id="293" r:id="rId13"/>
    <p:sldId id="292" r:id="rId14"/>
    <p:sldId id="291" r:id="rId15"/>
    <p:sldId id="290" r:id="rId16"/>
    <p:sldId id="294" r:id="rId17"/>
    <p:sldId id="298" r:id="rId18"/>
    <p:sldId id="297" r:id="rId19"/>
    <p:sldId id="299" r:id="rId20"/>
    <p:sldId id="300" r:id="rId21"/>
    <p:sldId id="301" r:id="rId22"/>
    <p:sldId id="302" r:id="rId23"/>
    <p:sldId id="303" r:id="rId24"/>
    <p:sldId id="304" r:id="rId25"/>
    <p:sldId id="305" r:id="rId26"/>
    <p:sldId id="306" r:id="rId27"/>
    <p:sldId id="283" r:id="rId28"/>
  </p:sldIdLst>
  <p:sldSz cx="12192000" cy="6858000"/>
  <p:notesSz cx="6858000" cy="9144000"/>
  <p:embeddedFontLst>
    <p:embeddedFont>
      <p:font typeface="Montserrat" panose="00000500000000000000" pitchFamily="2" charset="0"/>
      <p:regular r:id="rId31"/>
      <p:bold r:id="rId32"/>
      <p:italic r:id="rId33"/>
      <p:boldItalic r:id="rId34"/>
    </p:embeddedFont>
    <p:embeddedFont>
      <p:font typeface="Montserrat Light" panose="00000400000000000000" pitchFamily="2" charset="0"/>
      <p:regular r:id="rId35"/>
      <p:italic r:id="rId36"/>
    </p:embeddedFont>
    <p:embeddedFont>
      <p:font typeface="Montserrat Medium" panose="00000600000000000000" pitchFamily="2" charset="0"/>
      <p:regular r:id="rId37"/>
      <p:italic r:id="rId38"/>
    </p:embeddedFont>
    <p:embeddedFont>
      <p:font typeface="Montserrat SemiBold" panose="00000700000000000000" pitchFamily="2" charset="0"/>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F6228"/>
    <a:srgbClr val="C3D69B"/>
    <a:srgbClr val="718594"/>
    <a:srgbClr val="B3D2E9"/>
    <a:srgbClr val="008DC7"/>
    <a:srgbClr val="22BAB3"/>
    <a:srgbClr val="A7BACB"/>
    <a:srgbClr val="778591"/>
    <a:srgbClr val="B1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10" autoAdjust="0"/>
    <p:restoredTop sz="96017" autoAdjust="0"/>
  </p:normalViewPr>
  <p:slideViewPr>
    <p:cSldViewPr snapToGrid="0" snapToObjects="1">
      <p:cViewPr varScale="1">
        <p:scale>
          <a:sx n="92" d="100"/>
          <a:sy n="92" d="100"/>
        </p:scale>
        <p:origin x="1020" y="284"/>
      </p:cViewPr>
      <p:guideLst>
        <p:guide orient="horz" pos="2160"/>
        <p:guide pos="3840"/>
      </p:guideLst>
    </p:cSldViewPr>
  </p:slideViewPr>
  <p:outlineViewPr>
    <p:cViewPr>
      <p:scale>
        <a:sx n="33" d="100"/>
        <a:sy n="33" d="100"/>
      </p:scale>
      <p:origin x="0" y="-264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8" d="100"/>
          <a:sy n="98" d="100"/>
        </p:scale>
        <p:origin x="494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customXml" Target="../customXml/item5.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ttry, Kimberly S" userId="5186164c-636c-4b42-9b0f-5f71958a0066" providerId="ADAL" clId="{6A76192D-354F-4DF7-A601-C665CFF72732}"/>
    <pc:docChg chg="modSld">
      <pc:chgData name="Buttry, Kimberly S" userId="5186164c-636c-4b42-9b0f-5f71958a0066" providerId="ADAL" clId="{6A76192D-354F-4DF7-A601-C665CFF72732}" dt="2026-04-08T18:05:49.196" v="69" actId="962"/>
      <pc:docMkLst>
        <pc:docMk/>
      </pc:docMkLst>
      <pc:sldChg chg="modSp mod">
        <pc:chgData name="Buttry, Kimberly S" userId="5186164c-636c-4b42-9b0f-5f71958a0066" providerId="ADAL" clId="{6A76192D-354F-4DF7-A601-C665CFF72732}" dt="2026-04-08T18:01:59.251" v="25" actId="962"/>
        <pc:sldMkLst>
          <pc:docMk/>
          <pc:sldMk cId="1141717686" sldId="278"/>
        </pc:sldMkLst>
        <pc:spChg chg="mod">
          <ac:chgData name="Buttry, Kimberly S" userId="5186164c-636c-4b42-9b0f-5f71958a0066" providerId="ADAL" clId="{6A76192D-354F-4DF7-A601-C665CFF72732}" dt="2026-04-08T17:58:59.533" v="0" actId="962"/>
          <ac:spMkLst>
            <pc:docMk/>
            <pc:sldMk cId="1141717686" sldId="278"/>
            <ac:spMk id="4" creationId="{6DCA7B5C-CFBE-FCC1-BA37-E8F45AE156D9}"/>
          </ac:spMkLst>
        </pc:spChg>
        <pc:picChg chg="mod">
          <ac:chgData name="Buttry, Kimberly S" userId="5186164c-636c-4b42-9b0f-5f71958a0066" providerId="ADAL" clId="{6A76192D-354F-4DF7-A601-C665CFF72732}" dt="2026-04-08T18:01:59.251" v="25" actId="962"/>
          <ac:picMkLst>
            <pc:docMk/>
            <pc:sldMk cId="1141717686" sldId="278"/>
            <ac:picMk id="10" creationId="{E7E7C52C-7CAD-E5EE-EB13-896ADD700EFB}"/>
          </ac:picMkLst>
        </pc:picChg>
      </pc:sldChg>
      <pc:sldChg chg="modSp mod">
        <pc:chgData name="Buttry, Kimberly S" userId="5186164c-636c-4b42-9b0f-5f71958a0066" providerId="ADAL" clId="{6A76192D-354F-4DF7-A601-C665CFF72732}" dt="2026-04-08T18:05:49.196" v="69" actId="962"/>
        <pc:sldMkLst>
          <pc:docMk/>
          <pc:sldMk cId="1217581818" sldId="283"/>
        </pc:sldMkLst>
        <pc:spChg chg="mod">
          <ac:chgData name="Buttry, Kimberly S" userId="5186164c-636c-4b42-9b0f-5f71958a0066" providerId="ADAL" clId="{6A76192D-354F-4DF7-A601-C665CFF72732}" dt="2026-04-08T17:59:50.567" v="23" actId="33553"/>
          <ac:spMkLst>
            <pc:docMk/>
            <pc:sldMk cId="1217581818" sldId="283"/>
            <ac:spMk id="5" creationId="{97F93DBA-2432-1005-2294-11011052EF47}"/>
          </ac:spMkLst>
        </pc:spChg>
        <pc:picChg chg="mod">
          <ac:chgData name="Buttry, Kimberly S" userId="5186164c-636c-4b42-9b0f-5f71958a0066" providerId="ADAL" clId="{6A76192D-354F-4DF7-A601-C665CFF72732}" dt="2026-04-08T18:05:25.112" v="67" actId="962"/>
          <ac:picMkLst>
            <pc:docMk/>
            <pc:sldMk cId="1217581818" sldId="283"/>
            <ac:picMk id="17" creationId="{53EE1E7C-9497-91CC-312D-D1813E63513A}"/>
          </ac:picMkLst>
        </pc:picChg>
        <pc:picChg chg="mod">
          <ac:chgData name="Buttry, Kimberly S" userId="5186164c-636c-4b42-9b0f-5f71958a0066" providerId="ADAL" clId="{6A76192D-354F-4DF7-A601-C665CFF72732}" dt="2026-04-08T18:05:49.196" v="69" actId="962"/>
          <ac:picMkLst>
            <pc:docMk/>
            <pc:sldMk cId="1217581818" sldId="283"/>
            <ac:picMk id="19" creationId="{F376711E-C9E4-533D-4171-008E80E6B9E2}"/>
          </ac:picMkLst>
        </pc:picChg>
      </pc:sldChg>
      <pc:sldChg chg="modSp mod">
        <pc:chgData name="Buttry, Kimberly S" userId="5186164c-636c-4b42-9b0f-5f71958a0066" providerId="ADAL" clId="{6A76192D-354F-4DF7-A601-C665CFF72732}" dt="2026-04-08T18:02:15.559" v="27" actId="962"/>
        <pc:sldMkLst>
          <pc:docMk/>
          <pc:sldMk cId="4055197277" sldId="285"/>
        </pc:sldMkLst>
        <pc:spChg chg="mod">
          <ac:chgData name="Buttry, Kimberly S" userId="5186164c-636c-4b42-9b0f-5f71958a0066" providerId="ADAL" clId="{6A76192D-354F-4DF7-A601-C665CFF72732}" dt="2026-04-08T17:58:59.542" v="1" actId="962"/>
          <ac:spMkLst>
            <pc:docMk/>
            <pc:sldMk cId="4055197277" sldId="285"/>
            <ac:spMk id="4" creationId="{4F22EC53-346F-0C4A-41D7-8DF7D700CD62}"/>
          </ac:spMkLst>
        </pc:spChg>
        <pc:spChg chg="mod">
          <ac:chgData name="Buttry, Kimberly S" userId="5186164c-636c-4b42-9b0f-5f71958a0066" providerId="ADAL" clId="{6A76192D-354F-4DF7-A601-C665CFF72732}" dt="2026-04-08T17:58:59.542" v="2" actId="962"/>
          <ac:spMkLst>
            <pc:docMk/>
            <pc:sldMk cId="4055197277" sldId="285"/>
            <ac:spMk id="6" creationId="{6F46B371-41AE-2C58-4758-EA5504CACEBE}"/>
          </ac:spMkLst>
        </pc:spChg>
        <pc:picChg chg="mod">
          <ac:chgData name="Buttry, Kimberly S" userId="5186164c-636c-4b42-9b0f-5f71958a0066" providerId="ADAL" clId="{6A76192D-354F-4DF7-A601-C665CFF72732}" dt="2026-04-08T18:02:15.559" v="27" actId="962"/>
          <ac:picMkLst>
            <pc:docMk/>
            <pc:sldMk cId="4055197277" sldId="285"/>
            <ac:picMk id="12" creationId="{C8E97250-B7B3-FB20-9C3B-475C8417CC4F}"/>
          </ac:picMkLst>
        </pc:picChg>
      </pc:sldChg>
      <pc:sldChg chg="modSp mod">
        <pc:chgData name="Buttry, Kimberly S" userId="5186164c-636c-4b42-9b0f-5f71958a0066" providerId="ADAL" clId="{6A76192D-354F-4DF7-A601-C665CFF72732}" dt="2026-04-08T18:02:24.799" v="29" actId="962"/>
        <pc:sldMkLst>
          <pc:docMk/>
          <pc:sldMk cId="3765827909" sldId="286"/>
        </pc:sldMkLst>
        <pc:spChg chg="mod">
          <ac:chgData name="Buttry, Kimberly S" userId="5186164c-636c-4b42-9b0f-5f71958a0066" providerId="ADAL" clId="{6A76192D-354F-4DF7-A601-C665CFF72732}" dt="2026-04-08T17:58:59.542" v="3" actId="962"/>
          <ac:spMkLst>
            <pc:docMk/>
            <pc:sldMk cId="3765827909" sldId="286"/>
            <ac:spMk id="4" creationId="{3A887DA0-E815-F232-B446-D20DEB9B810F}"/>
          </ac:spMkLst>
        </pc:spChg>
        <pc:picChg chg="mod">
          <ac:chgData name="Buttry, Kimberly S" userId="5186164c-636c-4b42-9b0f-5f71958a0066" providerId="ADAL" clId="{6A76192D-354F-4DF7-A601-C665CFF72732}" dt="2026-04-08T18:02:24.799" v="29" actId="962"/>
          <ac:picMkLst>
            <pc:docMk/>
            <pc:sldMk cId="3765827909" sldId="286"/>
            <ac:picMk id="9" creationId="{51FA063B-A8B1-1F17-70F7-5E55BECA5686}"/>
          </ac:picMkLst>
        </pc:picChg>
      </pc:sldChg>
      <pc:sldChg chg="modSp mod">
        <pc:chgData name="Buttry, Kimberly S" userId="5186164c-636c-4b42-9b0f-5f71958a0066" providerId="ADAL" clId="{6A76192D-354F-4DF7-A601-C665CFF72732}" dt="2026-04-08T18:02:37.264" v="31" actId="962"/>
        <pc:sldMkLst>
          <pc:docMk/>
          <pc:sldMk cId="1890025445" sldId="287"/>
        </pc:sldMkLst>
        <pc:spChg chg="mod">
          <ac:chgData name="Buttry, Kimberly S" userId="5186164c-636c-4b42-9b0f-5f71958a0066" providerId="ADAL" clId="{6A76192D-354F-4DF7-A601-C665CFF72732}" dt="2026-04-08T17:58:59.558" v="4" actId="962"/>
          <ac:spMkLst>
            <pc:docMk/>
            <pc:sldMk cId="1890025445" sldId="287"/>
            <ac:spMk id="4" creationId="{C8FA997D-82C1-6CE2-E858-3004EB36ED45}"/>
          </ac:spMkLst>
        </pc:spChg>
        <pc:picChg chg="mod">
          <ac:chgData name="Buttry, Kimberly S" userId="5186164c-636c-4b42-9b0f-5f71958a0066" providerId="ADAL" clId="{6A76192D-354F-4DF7-A601-C665CFF72732}" dt="2026-04-08T18:02:37.264" v="31" actId="962"/>
          <ac:picMkLst>
            <pc:docMk/>
            <pc:sldMk cId="1890025445" sldId="287"/>
            <ac:picMk id="9" creationId="{B64BFC0A-A9FA-A038-6908-A16C21BB831A}"/>
          </ac:picMkLst>
        </pc:picChg>
      </pc:sldChg>
      <pc:sldChg chg="modSp mod">
        <pc:chgData name="Buttry, Kimberly S" userId="5186164c-636c-4b42-9b0f-5f71958a0066" providerId="ADAL" clId="{6A76192D-354F-4DF7-A601-C665CFF72732}" dt="2026-04-08T18:02:45.360" v="33" actId="962"/>
        <pc:sldMkLst>
          <pc:docMk/>
          <pc:sldMk cId="346825823" sldId="288"/>
        </pc:sldMkLst>
        <pc:spChg chg="mod">
          <ac:chgData name="Buttry, Kimberly S" userId="5186164c-636c-4b42-9b0f-5f71958a0066" providerId="ADAL" clId="{6A76192D-354F-4DF7-A601-C665CFF72732}" dt="2026-04-08T17:58:59.558" v="5" actId="962"/>
          <ac:spMkLst>
            <pc:docMk/>
            <pc:sldMk cId="346825823" sldId="288"/>
            <ac:spMk id="4" creationId="{9A3F52F3-ABE6-FC72-554B-45635E174F0A}"/>
          </ac:spMkLst>
        </pc:spChg>
        <pc:picChg chg="mod">
          <ac:chgData name="Buttry, Kimberly S" userId="5186164c-636c-4b42-9b0f-5f71958a0066" providerId="ADAL" clId="{6A76192D-354F-4DF7-A601-C665CFF72732}" dt="2026-04-08T18:02:45.360" v="33" actId="962"/>
          <ac:picMkLst>
            <pc:docMk/>
            <pc:sldMk cId="346825823" sldId="288"/>
            <ac:picMk id="8" creationId="{E86D82BD-F920-2BCB-25A2-669BD4484471}"/>
          </ac:picMkLst>
        </pc:picChg>
      </pc:sldChg>
      <pc:sldChg chg="modSp mod">
        <pc:chgData name="Buttry, Kimberly S" userId="5186164c-636c-4b42-9b0f-5f71958a0066" providerId="ADAL" clId="{6A76192D-354F-4DF7-A601-C665CFF72732}" dt="2026-04-08T18:02:56.621" v="35" actId="962"/>
        <pc:sldMkLst>
          <pc:docMk/>
          <pc:sldMk cId="2271342098" sldId="289"/>
        </pc:sldMkLst>
        <pc:spChg chg="mod">
          <ac:chgData name="Buttry, Kimberly S" userId="5186164c-636c-4b42-9b0f-5f71958a0066" providerId="ADAL" clId="{6A76192D-354F-4DF7-A601-C665CFF72732}" dt="2026-04-08T17:58:59.574" v="7" actId="962"/>
          <ac:spMkLst>
            <pc:docMk/>
            <pc:sldMk cId="2271342098" sldId="289"/>
            <ac:spMk id="4" creationId="{8F974EC1-1FA6-4135-5220-26BA0DD334B9}"/>
          </ac:spMkLst>
        </pc:spChg>
        <pc:spChg chg="mod">
          <ac:chgData name="Buttry, Kimberly S" userId="5186164c-636c-4b42-9b0f-5f71958a0066" providerId="ADAL" clId="{6A76192D-354F-4DF7-A601-C665CFF72732}" dt="2026-04-08T17:58:59.574" v="8" actId="962"/>
          <ac:spMkLst>
            <pc:docMk/>
            <pc:sldMk cId="2271342098" sldId="289"/>
            <ac:spMk id="7" creationId="{329EF046-89E6-15DD-DD8A-9006F5FF97B1}"/>
          </ac:spMkLst>
        </pc:spChg>
        <pc:spChg chg="mod">
          <ac:chgData name="Buttry, Kimberly S" userId="5186164c-636c-4b42-9b0f-5f71958a0066" providerId="ADAL" clId="{6A76192D-354F-4DF7-A601-C665CFF72732}" dt="2026-04-08T17:58:59.558" v="6" actId="962"/>
          <ac:spMkLst>
            <pc:docMk/>
            <pc:sldMk cId="2271342098" sldId="289"/>
            <ac:spMk id="15" creationId="{16A8E3ED-7991-F234-E14E-4600965712A3}"/>
          </ac:spMkLst>
        </pc:spChg>
        <pc:picChg chg="mod">
          <ac:chgData name="Buttry, Kimberly S" userId="5186164c-636c-4b42-9b0f-5f71958a0066" providerId="ADAL" clId="{6A76192D-354F-4DF7-A601-C665CFF72732}" dt="2026-04-08T18:02:56.621" v="35" actId="962"/>
          <ac:picMkLst>
            <pc:docMk/>
            <pc:sldMk cId="2271342098" sldId="289"/>
            <ac:picMk id="8" creationId="{A7B9D91F-ACE4-FCF8-6BB6-AFFC4DDB46AA}"/>
          </ac:picMkLst>
        </pc:picChg>
      </pc:sldChg>
      <pc:sldChg chg="modSp mod">
        <pc:chgData name="Buttry, Kimberly S" userId="5186164c-636c-4b42-9b0f-5f71958a0066" providerId="ADAL" clId="{6A76192D-354F-4DF7-A601-C665CFF72732}" dt="2026-04-08T18:03:42.536" v="43" actId="962"/>
        <pc:sldMkLst>
          <pc:docMk/>
          <pc:sldMk cId="2507346007" sldId="290"/>
        </pc:sldMkLst>
        <pc:spChg chg="mod">
          <ac:chgData name="Buttry, Kimberly S" userId="5186164c-636c-4b42-9b0f-5f71958a0066" providerId="ADAL" clId="{6A76192D-354F-4DF7-A601-C665CFF72732}" dt="2026-04-08T17:58:59.589" v="11" actId="962"/>
          <ac:spMkLst>
            <pc:docMk/>
            <pc:sldMk cId="2507346007" sldId="290"/>
            <ac:spMk id="11" creationId="{D0496E29-332A-37D2-BE72-4D39F4C9D8C1}"/>
          </ac:spMkLst>
        </pc:spChg>
        <pc:picChg chg="mod">
          <ac:chgData name="Buttry, Kimberly S" userId="5186164c-636c-4b42-9b0f-5f71958a0066" providerId="ADAL" clId="{6A76192D-354F-4DF7-A601-C665CFF72732}" dt="2026-04-08T18:03:42.536" v="43" actId="962"/>
          <ac:picMkLst>
            <pc:docMk/>
            <pc:sldMk cId="2507346007" sldId="290"/>
            <ac:picMk id="8" creationId="{FAE9F8FE-7555-C8BF-64A7-FD602A800C83}"/>
          </ac:picMkLst>
        </pc:picChg>
      </pc:sldChg>
      <pc:sldChg chg="modSp mod">
        <pc:chgData name="Buttry, Kimberly S" userId="5186164c-636c-4b42-9b0f-5f71958a0066" providerId="ADAL" clId="{6A76192D-354F-4DF7-A601-C665CFF72732}" dt="2026-04-08T18:03:27.099" v="41" actId="962"/>
        <pc:sldMkLst>
          <pc:docMk/>
          <pc:sldMk cId="2248239673" sldId="291"/>
        </pc:sldMkLst>
        <pc:spChg chg="mod">
          <ac:chgData name="Buttry, Kimberly S" userId="5186164c-636c-4b42-9b0f-5f71958a0066" providerId="ADAL" clId="{6A76192D-354F-4DF7-A601-C665CFF72732}" dt="2026-04-08T17:58:59.589" v="10" actId="962"/>
          <ac:spMkLst>
            <pc:docMk/>
            <pc:sldMk cId="2248239673" sldId="291"/>
            <ac:spMk id="7" creationId="{53398FBF-AFA4-43B8-38EA-94DB24EFBD9D}"/>
          </ac:spMkLst>
        </pc:spChg>
        <pc:picChg chg="mod">
          <ac:chgData name="Buttry, Kimberly S" userId="5186164c-636c-4b42-9b0f-5f71958a0066" providerId="ADAL" clId="{6A76192D-354F-4DF7-A601-C665CFF72732}" dt="2026-04-08T18:03:27.099" v="41" actId="962"/>
          <ac:picMkLst>
            <pc:docMk/>
            <pc:sldMk cId="2248239673" sldId="291"/>
            <ac:picMk id="8" creationId="{5A06D8D8-CAF9-49BE-6E61-BEBDA930E396}"/>
          </ac:picMkLst>
        </pc:picChg>
      </pc:sldChg>
      <pc:sldChg chg="modSp mod">
        <pc:chgData name="Buttry, Kimberly S" userId="5186164c-636c-4b42-9b0f-5f71958a0066" providerId="ADAL" clId="{6A76192D-354F-4DF7-A601-C665CFF72732}" dt="2026-04-08T18:03:17.740" v="39" actId="962"/>
        <pc:sldMkLst>
          <pc:docMk/>
          <pc:sldMk cId="1672520117" sldId="292"/>
        </pc:sldMkLst>
        <pc:picChg chg="mod">
          <ac:chgData name="Buttry, Kimberly S" userId="5186164c-636c-4b42-9b0f-5f71958a0066" providerId="ADAL" clId="{6A76192D-354F-4DF7-A601-C665CFF72732}" dt="2026-04-08T18:03:17.740" v="39" actId="962"/>
          <ac:picMkLst>
            <pc:docMk/>
            <pc:sldMk cId="1672520117" sldId="292"/>
            <ac:picMk id="8" creationId="{FB824C9E-E4CA-61A2-7A77-07D7E04A4BE3}"/>
          </ac:picMkLst>
        </pc:picChg>
      </pc:sldChg>
      <pc:sldChg chg="modSp mod">
        <pc:chgData name="Buttry, Kimberly S" userId="5186164c-636c-4b42-9b0f-5f71958a0066" providerId="ADAL" clId="{6A76192D-354F-4DF7-A601-C665CFF72732}" dt="2026-04-08T18:03:06.374" v="37" actId="962"/>
        <pc:sldMkLst>
          <pc:docMk/>
          <pc:sldMk cId="620299579" sldId="293"/>
        </pc:sldMkLst>
        <pc:spChg chg="mod">
          <ac:chgData name="Buttry, Kimberly S" userId="5186164c-636c-4b42-9b0f-5f71958a0066" providerId="ADAL" clId="{6A76192D-354F-4DF7-A601-C665CFF72732}" dt="2026-04-08T17:58:59.574" v="9" actId="962"/>
          <ac:spMkLst>
            <pc:docMk/>
            <pc:sldMk cId="620299579" sldId="293"/>
            <ac:spMk id="4" creationId="{D904BF71-862F-3190-124C-AE23596DA3DA}"/>
          </ac:spMkLst>
        </pc:spChg>
        <pc:picChg chg="mod">
          <ac:chgData name="Buttry, Kimberly S" userId="5186164c-636c-4b42-9b0f-5f71958a0066" providerId="ADAL" clId="{6A76192D-354F-4DF7-A601-C665CFF72732}" dt="2026-04-08T18:03:06.374" v="37" actId="962"/>
          <ac:picMkLst>
            <pc:docMk/>
            <pc:sldMk cId="620299579" sldId="293"/>
            <ac:picMk id="8" creationId="{379625FA-7DC5-8161-538D-5043A06F9504}"/>
          </ac:picMkLst>
        </pc:picChg>
      </pc:sldChg>
      <pc:sldChg chg="modSp mod">
        <pc:chgData name="Buttry, Kimberly S" userId="5186164c-636c-4b42-9b0f-5f71958a0066" providerId="ADAL" clId="{6A76192D-354F-4DF7-A601-C665CFF72732}" dt="2026-04-08T18:03:50.636" v="45" actId="962"/>
        <pc:sldMkLst>
          <pc:docMk/>
          <pc:sldMk cId="308933803" sldId="294"/>
        </pc:sldMkLst>
        <pc:spChg chg="mod">
          <ac:chgData name="Buttry, Kimberly S" userId="5186164c-636c-4b42-9b0f-5f71958a0066" providerId="ADAL" clId="{6A76192D-354F-4DF7-A601-C665CFF72732}" dt="2026-04-08T17:58:59.605" v="12" actId="962"/>
          <ac:spMkLst>
            <pc:docMk/>
            <pc:sldMk cId="308933803" sldId="294"/>
            <ac:spMk id="4" creationId="{BA444246-62D5-F1F8-1107-6774DEFD4CB4}"/>
          </ac:spMkLst>
        </pc:spChg>
        <pc:picChg chg="mod">
          <ac:chgData name="Buttry, Kimberly S" userId="5186164c-636c-4b42-9b0f-5f71958a0066" providerId="ADAL" clId="{6A76192D-354F-4DF7-A601-C665CFF72732}" dt="2026-04-08T18:03:50.636" v="45" actId="962"/>
          <ac:picMkLst>
            <pc:docMk/>
            <pc:sldMk cId="308933803" sldId="294"/>
            <ac:picMk id="9" creationId="{7348A156-502F-5C20-4FFD-3143CFAE576B}"/>
          </ac:picMkLst>
        </pc:picChg>
      </pc:sldChg>
      <pc:sldChg chg="modSp mod">
        <pc:chgData name="Buttry, Kimberly S" userId="5186164c-636c-4b42-9b0f-5f71958a0066" providerId="ADAL" clId="{6A76192D-354F-4DF7-A601-C665CFF72732}" dt="2026-04-08T18:04:04.939" v="49" actId="962"/>
        <pc:sldMkLst>
          <pc:docMk/>
          <pc:sldMk cId="3346584321" sldId="297"/>
        </pc:sldMkLst>
        <pc:spChg chg="mod">
          <ac:chgData name="Buttry, Kimberly S" userId="5186164c-636c-4b42-9b0f-5f71958a0066" providerId="ADAL" clId="{6A76192D-354F-4DF7-A601-C665CFF72732}" dt="2026-04-08T17:58:59.620" v="14" actId="962"/>
          <ac:spMkLst>
            <pc:docMk/>
            <pc:sldMk cId="3346584321" sldId="297"/>
            <ac:spMk id="4" creationId="{B759B56B-84C5-EBEB-69CF-6C65165C460B}"/>
          </ac:spMkLst>
        </pc:spChg>
        <pc:picChg chg="mod">
          <ac:chgData name="Buttry, Kimberly S" userId="5186164c-636c-4b42-9b0f-5f71958a0066" providerId="ADAL" clId="{6A76192D-354F-4DF7-A601-C665CFF72732}" dt="2026-04-08T18:04:04.939" v="49" actId="962"/>
          <ac:picMkLst>
            <pc:docMk/>
            <pc:sldMk cId="3346584321" sldId="297"/>
            <ac:picMk id="9" creationId="{87E2DCD5-708A-8D16-56D9-FBB2F17A0D6A}"/>
          </ac:picMkLst>
        </pc:picChg>
      </pc:sldChg>
      <pc:sldChg chg="modSp mod">
        <pc:chgData name="Buttry, Kimberly S" userId="5186164c-636c-4b42-9b0f-5f71958a0066" providerId="ADAL" clId="{6A76192D-354F-4DF7-A601-C665CFF72732}" dt="2026-04-08T18:03:59.752" v="47" actId="962"/>
        <pc:sldMkLst>
          <pc:docMk/>
          <pc:sldMk cId="1771018142" sldId="298"/>
        </pc:sldMkLst>
        <pc:spChg chg="mod">
          <ac:chgData name="Buttry, Kimberly S" userId="5186164c-636c-4b42-9b0f-5f71958a0066" providerId="ADAL" clId="{6A76192D-354F-4DF7-A601-C665CFF72732}" dt="2026-04-08T17:58:59.605" v="13" actId="962"/>
          <ac:spMkLst>
            <pc:docMk/>
            <pc:sldMk cId="1771018142" sldId="298"/>
            <ac:spMk id="4" creationId="{1236F99F-7D6A-808A-B735-D30F2A43B4F6}"/>
          </ac:spMkLst>
        </pc:spChg>
        <pc:picChg chg="mod">
          <ac:chgData name="Buttry, Kimberly S" userId="5186164c-636c-4b42-9b0f-5f71958a0066" providerId="ADAL" clId="{6A76192D-354F-4DF7-A601-C665CFF72732}" dt="2026-04-08T18:03:59.752" v="47" actId="962"/>
          <ac:picMkLst>
            <pc:docMk/>
            <pc:sldMk cId="1771018142" sldId="298"/>
            <ac:picMk id="10" creationId="{57468EBB-6136-9835-5BB9-16CE56F96E08}"/>
          </ac:picMkLst>
        </pc:picChg>
      </pc:sldChg>
      <pc:sldChg chg="modSp mod">
        <pc:chgData name="Buttry, Kimberly S" userId="5186164c-636c-4b42-9b0f-5f71958a0066" providerId="ADAL" clId="{6A76192D-354F-4DF7-A601-C665CFF72732}" dt="2026-04-08T18:04:15.464" v="51" actId="962"/>
        <pc:sldMkLst>
          <pc:docMk/>
          <pc:sldMk cId="1771252250" sldId="299"/>
        </pc:sldMkLst>
        <pc:spChg chg="mod">
          <ac:chgData name="Buttry, Kimberly S" userId="5186164c-636c-4b42-9b0f-5f71958a0066" providerId="ADAL" clId="{6A76192D-354F-4DF7-A601-C665CFF72732}" dt="2026-04-08T17:58:59.620" v="15" actId="962"/>
          <ac:spMkLst>
            <pc:docMk/>
            <pc:sldMk cId="1771252250" sldId="299"/>
            <ac:spMk id="4" creationId="{5F5BD3E7-E003-F2C5-8C71-88A1C8A09DD7}"/>
          </ac:spMkLst>
        </pc:spChg>
        <pc:picChg chg="mod">
          <ac:chgData name="Buttry, Kimberly S" userId="5186164c-636c-4b42-9b0f-5f71958a0066" providerId="ADAL" clId="{6A76192D-354F-4DF7-A601-C665CFF72732}" dt="2026-04-08T18:04:15.464" v="51" actId="962"/>
          <ac:picMkLst>
            <pc:docMk/>
            <pc:sldMk cId="1771252250" sldId="299"/>
            <ac:picMk id="11" creationId="{3BF754B2-2246-8A5D-228E-2660CB0E91EA}"/>
          </ac:picMkLst>
        </pc:picChg>
      </pc:sldChg>
      <pc:sldChg chg="modSp mod">
        <pc:chgData name="Buttry, Kimberly S" userId="5186164c-636c-4b42-9b0f-5f71958a0066" providerId="ADAL" clId="{6A76192D-354F-4DF7-A601-C665CFF72732}" dt="2026-04-08T18:04:26.762" v="53" actId="962"/>
        <pc:sldMkLst>
          <pc:docMk/>
          <pc:sldMk cId="1763826451" sldId="300"/>
        </pc:sldMkLst>
        <pc:spChg chg="mod">
          <ac:chgData name="Buttry, Kimberly S" userId="5186164c-636c-4b42-9b0f-5f71958a0066" providerId="ADAL" clId="{6A76192D-354F-4DF7-A601-C665CFF72732}" dt="2026-04-08T17:58:59.636" v="16" actId="962"/>
          <ac:spMkLst>
            <pc:docMk/>
            <pc:sldMk cId="1763826451" sldId="300"/>
            <ac:spMk id="4" creationId="{FC5D4465-9DD2-1FDB-898C-005C0173F115}"/>
          </ac:spMkLst>
        </pc:spChg>
        <pc:picChg chg="mod">
          <ac:chgData name="Buttry, Kimberly S" userId="5186164c-636c-4b42-9b0f-5f71958a0066" providerId="ADAL" clId="{6A76192D-354F-4DF7-A601-C665CFF72732}" dt="2026-04-08T18:04:26.762" v="53" actId="962"/>
          <ac:picMkLst>
            <pc:docMk/>
            <pc:sldMk cId="1763826451" sldId="300"/>
            <ac:picMk id="8" creationId="{6CB52526-484D-2236-3D30-3A3A49C76249}"/>
          </ac:picMkLst>
        </pc:picChg>
      </pc:sldChg>
      <pc:sldChg chg="modSp mod">
        <pc:chgData name="Buttry, Kimberly S" userId="5186164c-636c-4b42-9b0f-5f71958a0066" providerId="ADAL" clId="{6A76192D-354F-4DF7-A601-C665CFF72732}" dt="2026-04-08T18:04:34.997" v="55" actId="962"/>
        <pc:sldMkLst>
          <pc:docMk/>
          <pc:sldMk cId="3960254098" sldId="301"/>
        </pc:sldMkLst>
        <pc:spChg chg="mod">
          <ac:chgData name="Buttry, Kimberly S" userId="5186164c-636c-4b42-9b0f-5f71958a0066" providerId="ADAL" clId="{6A76192D-354F-4DF7-A601-C665CFF72732}" dt="2026-04-08T17:58:59.636" v="17" actId="962"/>
          <ac:spMkLst>
            <pc:docMk/>
            <pc:sldMk cId="3960254098" sldId="301"/>
            <ac:spMk id="4" creationId="{3470BA99-419B-5A64-0E4A-FC412540708B}"/>
          </ac:spMkLst>
        </pc:spChg>
        <pc:picChg chg="mod">
          <ac:chgData name="Buttry, Kimberly S" userId="5186164c-636c-4b42-9b0f-5f71958a0066" providerId="ADAL" clId="{6A76192D-354F-4DF7-A601-C665CFF72732}" dt="2026-04-08T18:04:34.997" v="55" actId="962"/>
          <ac:picMkLst>
            <pc:docMk/>
            <pc:sldMk cId="3960254098" sldId="301"/>
            <ac:picMk id="8" creationId="{AB67F192-53C9-9F9B-BEE6-EEE5B4464D4C}"/>
          </ac:picMkLst>
        </pc:picChg>
      </pc:sldChg>
      <pc:sldChg chg="modSp mod">
        <pc:chgData name="Buttry, Kimberly S" userId="5186164c-636c-4b42-9b0f-5f71958a0066" providerId="ADAL" clId="{6A76192D-354F-4DF7-A601-C665CFF72732}" dt="2026-04-08T18:04:42.010" v="57" actId="962"/>
        <pc:sldMkLst>
          <pc:docMk/>
          <pc:sldMk cId="1008884924" sldId="302"/>
        </pc:sldMkLst>
        <pc:spChg chg="mod">
          <ac:chgData name="Buttry, Kimberly S" userId="5186164c-636c-4b42-9b0f-5f71958a0066" providerId="ADAL" clId="{6A76192D-354F-4DF7-A601-C665CFF72732}" dt="2026-04-08T17:58:59.636" v="18" actId="962"/>
          <ac:spMkLst>
            <pc:docMk/>
            <pc:sldMk cId="1008884924" sldId="302"/>
            <ac:spMk id="4" creationId="{BC7026BF-1378-4A0A-4816-70EFB77E641C}"/>
          </ac:spMkLst>
        </pc:spChg>
        <pc:picChg chg="mod">
          <ac:chgData name="Buttry, Kimberly S" userId="5186164c-636c-4b42-9b0f-5f71958a0066" providerId="ADAL" clId="{6A76192D-354F-4DF7-A601-C665CFF72732}" dt="2026-04-08T18:04:42.010" v="57" actId="962"/>
          <ac:picMkLst>
            <pc:docMk/>
            <pc:sldMk cId="1008884924" sldId="302"/>
            <ac:picMk id="8" creationId="{BF5861A3-FA96-365A-B7C4-5C39269C7707}"/>
          </ac:picMkLst>
        </pc:picChg>
      </pc:sldChg>
      <pc:sldChg chg="modSp mod">
        <pc:chgData name="Buttry, Kimberly S" userId="5186164c-636c-4b42-9b0f-5f71958a0066" providerId="ADAL" clId="{6A76192D-354F-4DF7-A601-C665CFF72732}" dt="2026-04-08T18:04:51.510" v="59" actId="962"/>
        <pc:sldMkLst>
          <pc:docMk/>
          <pc:sldMk cId="2849057780" sldId="303"/>
        </pc:sldMkLst>
        <pc:spChg chg="mod">
          <ac:chgData name="Buttry, Kimberly S" userId="5186164c-636c-4b42-9b0f-5f71958a0066" providerId="ADAL" clId="{6A76192D-354F-4DF7-A601-C665CFF72732}" dt="2026-04-08T17:58:59.655" v="19" actId="962"/>
          <ac:spMkLst>
            <pc:docMk/>
            <pc:sldMk cId="2849057780" sldId="303"/>
            <ac:spMk id="4" creationId="{B3CBE3EC-AB2B-FEF9-CEEC-1B94822FEA0A}"/>
          </ac:spMkLst>
        </pc:spChg>
        <pc:picChg chg="mod">
          <ac:chgData name="Buttry, Kimberly S" userId="5186164c-636c-4b42-9b0f-5f71958a0066" providerId="ADAL" clId="{6A76192D-354F-4DF7-A601-C665CFF72732}" dt="2026-04-08T18:04:51.510" v="59" actId="962"/>
          <ac:picMkLst>
            <pc:docMk/>
            <pc:sldMk cId="2849057780" sldId="303"/>
            <ac:picMk id="8" creationId="{37EE2AF0-2D10-5B2B-796D-CF6F40BFC140}"/>
          </ac:picMkLst>
        </pc:picChg>
      </pc:sldChg>
      <pc:sldChg chg="modSp mod">
        <pc:chgData name="Buttry, Kimberly S" userId="5186164c-636c-4b42-9b0f-5f71958a0066" providerId="ADAL" clId="{6A76192D-354F-4DF7-A601-C665CFF72732}" dt="2026-04-08T18:04:58.275" v="61" actId="962"/>
        <pc:sldMkLst>
          <pc:docMk/>
          <pc:sldMk cId="2499780994" sldId="304"/>
        </pc:sldMkLst>
        <pc:spChg chg="mod">
          <ac:chgData name="Buttry, Kimberly S" userId="5186164c-636c-4b42-9b0f-5f71958a0066" providerId="ADAL" clId="{6A76192D-354F-4DF7-A601-C665CFF72732}" dt="2026-04-08T17:58:59.655" v="20" actId="962"/>
          <ac:spMkLst>
            <pc:docMk/>
            <pc:sldMk cId="2499780994" sldId="304"/>
            <ac:spMk id="4" creationId="{93C07671-C2EF-F5EC-6F2D-EB23095EC749}"/>
          </ac:spMkLst>
        </pc:spChg>
        <pc:picChg chg="mod">
          <ac:chgData name="Buttry, Kimberly S" userId="5186164c-636c-4b42-9b0f-5f71958a0066" providerId="ADAL" clId="{6A76192D-354F-4DF7-A601-C665CFF72732}" dt="2026-04-08T18:04:58.275" v="61" actId="962"/>
          <ac:picMkLst>
            <pc:docMk/>
            <pc:sldMk cId="2499780994" sldId="304"/>
            <ac:picMk id="8" creationId="{FD57950E-9A65-BFC5-9D6B-3C299CD274E5}"/>
          </ac:picMkLst>
        </pc:picChg>
      </pc:sldChg>
      <pc:sldChg chg="modSp mod">
        <pc:chgData name="Buttry, Kimberly S" userId="5186164c-636c-4b42-9b0f-5f71958a0066" providerId="ADAL" clId="{6A76192D-354F-4DF7-A601-C665CFF72732}" dt="2026-04-08T18:05:07.708" v="63" actId="962"/>
        <pc:sldMkLst>
          <pc:docMk/>
          <pc:sldMk cId="1102285115" sldId="305"/>
        </pc:sldMkLst>
        <pc:spChg chg="mod">
          <ac:chgData name="Buttry, Kimberly S" userId="5186164c-636c-4b42-9b0f-5f71958a0066" providerId="ADAL" clId="{6A76192D-354F-4DF7-A601-C665CFF72732}" dt="2026-04-08T17:58:59.655" v="21" actId="962"/>
          <ac:spMkLst>
            <pc:docMk/>
            <pc:sldMk cId="1102285115" sldId="305"/>
            <ac:spMk id="6" creationId="{4A27EACB-57E5-9FD8-47D6-3963D1466951}"/>
          </ac:spMkLst>
        </pc:spChg>
        <pc:picChg chg="mod">
          <ac:chgData name="Buttry, Kimberly S" userId="5186164c-636c-4b42-9b0f-5f71958a0066" providerId="ADAL" clId="{6A76192D-354F-4DF7-A601-C665CFF72732}" dt="2026-04-08T18:05:07.708" v="63" actId="962"/>
          <ac:picMkLst>
            <pc:docMk/>
            <pc:sldMk cId="1102285115" sldId="305"/>
            <ac:picMk id="8" creationId="{108CEBF9-8188-4044-C704-331C5DF742A1}"/>
          </ac:picMkLst>
        </pc:picChg>
      </pc:sldChg>
      <pc:sldChg chg="modSp mod">
        <pc:chgData name="Buttry, Kimberly S" userId="5186164c-636c-4b42-9b0f-5f71958a0066" providerId="ADAL" clId="{6A76192D-354F-4DF7-A601-C665CFF72732}" dt="2026-04-08T18:05:16.650" v="65" actId="962"/>
        <pc:sldMkLst>
          <pc:docMk/>
          <pc:sldMk cId="3642589622" sldId="306"/>
        </pc:sldMkLst>
        <pc:spChg chg="mod">
          <ac:chgData name="Buttry, Kimberly S" userId="5186164c-636c-4b42-9b0f-5f71958a0066" providerId="ADAL" clId="{6A76192D-354F-4DF7-A601-C665CFF72732}" dt="2026-04-08T17:58:59.668" v="22" actId="962"/>
          <ac:spMkLst>
            <pc:docMk/>
            <pc:sldMk cId="3642589622" sldId="306"/>
            <ac:spMk id="4" creationId="{DF4AA360-751D-B4E4-D809-0D68B9F7AC2F}"/>
          </ac:spMkLst>
        </pc:spChg>
        <pc:picChg chg="mod">
          <ac:chgData name="Buttry, Kimberly S" userId="5186164c-636c-4b42-9b0f-5f71958a0066" providerId="ADAL" clId="{6A76192D-354F-4DF7-A601-C665CFF72732}" dt="2026-04-08T18:05:16.650" v="65" actId="962"/>
          <ac:picMkLst>
            <pc:docMk/>
            <pc:sldMk cId="3642589622" sldId="306"/>
            <ac:picMk id="8" creationId="{240A3C33-4886-8A90-E056-5BE0305037E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94FDD4-F17D-E640-A308-95ACFE0074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Montserrat" pitchFamily="2" charset="77"/>
              </a:rPr>
              <a:t>Presentation Title</a:t>
            </a:r>
          </a:p>
        </p:txBody>
      </p:sp>
      <p:sp>
        <p:nvSpPr>
          <p:cNvPr id="3" name="Date Placeholder 2">
            <a:extLst>
              <a:ext uri="{FF2B5EF4-FFF2-40B4-BE49-F238E27FC236}">
                <a16:creationId xmlns:a16="http://schemas.microsoft.com/office/drawing/2014/main" id="{ECD468A3-CCFB-C04E-938C-FE5F378BC1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144BE8-E69E-734C-9CFF-049BB7751FC9}" type="datetimeFigureOut">
              <a:rPr lang="en-US" smtClean="0">
                <a:latin typeface="Montserrat" pitchFamily="2" charset="77"/>
              </a:rPr>
              <a:t>4/8/2026</a:t>
            </a:fld>
            <a:endParaRPr lang="en-US" dirty="0">
              <a:latin typeface="Montserrat" pitchFamily="2" charset="77"/>
            </a:endParaRPr>
          </a:p>
        </p:txBody>
      </p:sp>
      <p:sp>
        <p:nvSpPr>
          <p:cNvPr id="4" name="Footer Placeholder 3">
            <a:extLst>
              <a:ext uri="{FF2B5EF4-FFF2-40B4-BE49-F238E27FC236}">
                <a16:creationId xmlns:a16="http://schemas.microsoft.com/office/drawing/2014/main" id="{FB06C6D9-989E-9641-9D51-2EDE079EE7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2F19C2F4-7B72-BB45-8F45-B862C80AC5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22F5A7-E952-4B44-9D13-5AA530C639B7}"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11061360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ontserrat" pitchFamily="2" charset="77"/>
              </a:defRPr>
            </a:lvl1pPr>
          </a:lstStyle>
          <a:p>
            <a:r>
              <a:rPr lang="en-US" dirty="0"/>
              <a:t>Presentation Title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ontserrat" pitchFamily="2" charset="77"/>
              </a:defRPr>
            </a:lvl1pPr>
          </a:lstStyle>
          <a:p>
            <a:fld id="{37966512-5CFF-724D-93AD-60A9C1F8AFC7}" type="datetimeFigureOut">
              <a:rPr lang="en-US" smtClean="0"/>
              <a:pPr/>
              <a:t>4/8/2026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ontserrat" pitchFamily="2" charset="77"/>
              </a:defRPr>
            </a:lvl1pPr>
          </a:lstStyle>
          <a:p>
            <a:fld id="{4FC19CE8-D78C-D24E-A54D-967966A9563F}" type="slidenum">
              <a:rPr lang="en-US" smtClean="0"/>
              <a:pPr/>
              <a:t>‹#›</a:t>
            </a:fld>
            <a:endParaRPr lang="en-US" dirty="0"/>
          </a:p>
        </p:txBody>
      </p:sp>
    </p:spTree>
    <p:extLst>
      <p:ext uri="{BB962C8B-B14F-4D97-AF65-F5344CB8AC3E}">
        <p14:creationId xmlns:p14="http://schemas.microsoft.com/office/powerpoint/2010/main" val="27182160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1</a:t>
            </a:fld>
            <a:endParaRPr lang="en-US" dirty="0"/>
          </a:p>
        </p:txBody>
      </p:sp>
    </p:spTree>
    <p:extLst>
      <p:ext uri="{BB962C8B-B14F-4D97-AF65-F5344CB8AC3E}">
        <p14:creationId xmlns:p14="http://schemas.microsoft.com/office/powerpoint/2010/main" val="4106100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9CE8-D78C-D24E-A54D-967966A9563F}" type="slidenum">
              <a:rPr lang="en-US" smtClean="0"/>
              <a:pPr/>
              <a:t>2</a:t>
            </a:fld>
            <a:endParaRPr lang="en-US" dirty="0"/>
          </a:p>
        </p:txBody>
      </p:sp>
    </p:spTree>
    <p:extLst>
      <p:ext uri="{BB962C8B-B14F-4D97-AF65-F5344CB8AC3E}">
        <p14:creationId xmlns:p14="http://schemas.microsoft.com/office/powerpoint/2010/main" val="451987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1.jpg"/><Relationship Id="rId16"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4.sv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linkedin.com/company/ncdot" TargetMode="External"/><Relationship Id="rId17" Type="http://schemas.openxmlformats.org/officeDocument/2006/relationships/image" Target="../media/image33.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facebook.com/NCDOT" TargetMode="External"/><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s://twitter.com/ncdot" TargetMode="External"/><Relationship Id="rId19"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www.linkedin.com/company/ncdot-imd/" TargetMode="External"/><Relationship Id="rId13" Type="http://schemas.openxmlformats.org/officeDocument/2006/relationships/hyperlink" Target="https://www.youtube.com/ncdotcommunications" TargetMode="External"/><Relationship Id="rId18" Type="http://schemas.openxmlformats.org/officeDocument/2006/relationships/hyperlink" Target="https://www.ncdot.gov/news/social-media/Pages/default.aspx" TargetMode="External"/><Relationship Id="rId3" Type="http://schemas.openxmlformats.org/officeDocument/2006/relationships/image" Target="../media/image25.png"/><Relationship Id="rId21" Type="http://schemas.openxmlformats.org/officeDocument/2006/relationships/hyperlink" Target="https://www.facebook.com/NCDOT" TargetMode="External"/><Relationship Id="rId7" Type="http://schemas.openxmlformats.org/officeDocument/2006/relationships/hyperlink" Target="http://twitter.com/NCDOT_IMD" TargetMode="External"/><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1.jpg"/><Relationship Id="rId16" Type="http://schemas.openxmlformats.org/officeDocument/2006/relationships/image" Target="../media/image33.png"/><Relationship Id="rId20"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twitter.com/ncdot" TargetMode="External"/><Relationship Id="rId5" Type="http://schemas.openxmlformats.org/officeDocument/2006/relationships/image" Target="../media/image27.png"/><Relationship Id="rId15" Type="http://schemas.openxmlformats.org/officeDocument/2006/relationships/hyperlink" Target="https://www.flickr.com/photos/ncdot/albums" TargetMode="External"/><Relationship Id="rId23" Type="http://schemas.openxmlformats.org/officeDocument/2006/relationships/hyperlink" Target="https://www.instagram.com/ncdotcom/" TargetMode="External"/><Relationship Id="rId10" Type="http://schemas.openxmlformats.org/officeDocument/2006/relationships/hyperlink" Target="https://ncdot.gov/divisions/integrated-mobility/" TargetMode="External"/><Relationship Id="rId19" Type="http://schemas.openxmlformats.org/officeDocument/2006/relationships/image" Target="../media/image28.png"/><Relationship Id="rId4" Type="http://schemas.openxmlformats.org/officeDocument/2006/relationships/image" Target="../media/image26.svg"/><Relationship Id="rId9" Type="http://schemas.openxmlformats.org/officeDocument/2006/relationships/hyperlink" Target="https://www.threads.net/%40ncdotcom" TargetMode="External"/><Relationship Id="rId14" Type="http://schemas.openxmlformats.org/officeDocument/2006/relationships/image" Target="../media/image32.png"/><Relationship Id="rId22" Type="http://schemas.openxmlformats.org/officeDocument/2006/relationships/hyperlink" Target="https://www.linkedin.com/company/ncdot" TargetMode="External"/></Relationships>
</file>

<file path=ppt/slideLayouts/_rels/slideLayout23.xml.rels><?xml version="1.0" encoding="UTF-8" standalone="yes"?>
<Relationships xmlns="http://schemas.openxmlformats.org/package/2006/relationships"><Relationship Id="rId8" Type="http://schemas.openxmlformats.org/officeDocument/2006/relationships/hyperlink" Target="https://www.linkedin.com/company/nc-by-train/" TargetMode="External"/><Relationship Id="rId13" Type="http://schemas.openxmlformats.org/officeDocument/2006/relationships/hyperlink" Target="https://www.threads.net/%40ncdotcom" TargetMode="External"/><Relationship Id="rId18" Type="http://schemas.openxmlformats.org/officeDocument/2006/relationships/image" Target="../media/image30.png"/><Relationship Id="rId3" Type="http://schemas.openxmlformats.org/officeDocument/2006/relationships/image" Target="../media/image25.png"/><Relationship Id="rId21" Type="http://schemas.openxmlformats.org/officeDocument/2006/relationships/hyperlink" Target="https://www.linkedin.com/company/ncdot" TargetMode="External"/><Relationship Id="rId7" Type="http://schemas.openxmlformats.org/officeDocument/2006/relationships/image" Target="../media/image31.png"/><Relationship Id="rId12" Type="http://schemas.openxmlformats.org/officeDocument/2006/relationships/image" Target="../media/image33.png"/><Relationship Id="rId17" Type="http://schemas.openxmlformats.org/officeDocument/2006/relationships/image" Target="../media/image28.png"/><Relationship Id="rId2" Type="http://schemas.openxmlformats.org/officeDocument/2006/relationships/image" Target="../media/image1.jpg"/><Relationship Id="rId16" Type="http://schemas.openxmlformats.org/officeDocument/2006/relationships/hyperlink" Target="http://ncbytrain.org/" TargetMode="External"/><Relationship Id="rId20" Type="http://schemas.openxmlformats.org/officeDocument/2006/relationships/hyperlink" Target="https://www.facebook.com/NCDOT"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flickr.com/photos/ncdot/albums" TargetMode="External"/><Relationship Id="rId24" Type="http://schemas.openxmlformats.org/officeDocument/2006/relationships/hyperlink" Target="https://www.instagram.com/ncdotcom/" TargetMode="External"/><Relationship Id="rId5" Type="http://schemas.openxmlformats.org/officeDocument/2006/relationships/image" Target="../media/image27.png"/><Relationship Id="rId15" Type="http://schemas.openxmlformats.org/officeDocument/2006/relationships/hyperlink" Target="https://www.ncdot.gov/news/social-media/Pages/default.aspx" TargetMode="External"/><Relationship Id="rId23" Type="http://schemas.openxmlformats.org/officeDocument/2006/relationships/hyperlink" Target="https://www.facebook.com/NCByTrain" TargetMode="External"/><Relationship Id="rId10" Type="http://schemas.openxmlformats.org/officeDocument/2006/relationships/image" Target="../media/image32.png"/><Relationship Id="rId19" Type="http://schemas.openxmlformats.org/officeDocument/2006/relationships/hyperlink" Target="https://twitter.com/ncdot" TargetMode="External"/><Relationship Id="rId4" Type="http://schemas.openxmlformats.org/officeDocument/2006/relationships/image" Target="../media/image26.svg"/><Relationship Id="rId9" Type="http://schemas.openxmlformats.org/officeDocument/2006/relationships/hyperlink" Target="https://www.youtube.com/ncdotcommunications" TargetMode="External"/><Relationship Id="rId14" Type="http://schemas.openxmlformats.org/officeDocument/2006/relationships/image" Target="../media/image34.png"/><Relationship Id="rId22" Type="http://schemas.openxmlformats.org/officeDocument/2006/relationships/hyperlink" Target="https://twitter.com/NC_By_Train"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instagram.com/ncdotcom/" TargetMode="External"/><Relationship Id="rId18" Type="http://schemas.openxmlformats.org/officeDocument/2006/relationships/hyperlink" Target="https://www.threads.net/%40ncdotcom"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www.linkedin.com/company/ncdot" TargetMode="External"/><Relationship Id="rId17" Type="http://schemas.openxmlformats.org/officeDocument/2006/relationships/image" Target="../media/image33.png"/><Relationship Id="rId2" Type="http://schemas.openxmlformats.org/officeDocument/2006/relationships/image" Target="../media/image1.jpg"/><Relationship Id="rId16" Type="http://schemas.openxmlformats.org/officeDocument/2006/relationships/hyperlink" Target="https://www.flickr.com/photos/ncdot/albums" TargetMode="External"/><Relationship Id="rId20" Type="http://schemas.openxmlformats.org/officeDocument/2006/relationships/hyperlink" Target="https://www.ncdot.gov/news/social-media/Pages/default.aspx" TargetMode="External"/><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hyperlink" Target="https://www.facebook.com/NCDOT" TargetMode="External"/><Relationship Id="rId5" Type="http://schemas.openxmlformats.org/officeDocument/2006/relationships/image" Target="../media/image27.png"/><Relationship Id="rId15" Type="http://schemas.openxmlformats.org/officeDocument/2006/relationships/image" Target="../media/image32.png"/><Relationship Id="rId10" Type="http://schemas.openxmlformats.org/officeDocument/2006/relationships/hyperlink" Target="https://twitter.com/ncdot" TargetMode="External"/><Relationship Id="rId19" Type="http://schemas.openxmlformats.org/officeDocument/2006/relationships/image" Target="../media/image34.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hyperlink" Target="https://www.youtube.com/ncdotcommunications" TargetMode="Externa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One Lin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54595E-6BD6-8BBE-8BE2-36698E84DF0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2100" b="0" i="0">
                <a:solidFill>
                  <a:schemeClr val="bg1"/>
                </a:solidFill>
                <a:latin typeface="Montserrat Medium"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3"/>
          <a:srcRect/>
          <a:stretch/>
        </p:blipFill>
        <p:spPr>
          <a:xfrm>
            <a:off x="565347" y="926860"/>
            <a:ext cx="3316974" cy="782657"/>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bg1"/>
                </a:solidFill>
              </a:defRPr>
            </a:lvl1pPr>
          </a:lstStyle>
          <a:p>
            <a:pPr lvl="0"/>
            <a:r>
              <a:rPr lang="en-US" dirty="0"/>
              <a:t>Date goes here</a:t>
            </a:r>
          </a:p>
        </p:txBody>
      </p:sp>
      <p:sp>
        <p:nvSpPr>
          <p:cNvPr id="16" name="Subtitle 2">
            <a:extLst>
              <a:ext uri="{FF2B5EF4-FFF2-40B4-BE49-F238E27FC236}">
                <a16:creationId xmlns:a16="http://schemas.microsoft.com/office/drawing/2014/main" id="{330875CF-4B5F-14FE-E8BD-5B014D79578E}"/>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chemeClr val="bg1"/>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chemeClr val="bg1"/>
              </a:solidFill>
              <a:latin typeface="Montserrat Light" pitchFamily="2" charset="77"/>
            </a:endParaRPr>
          </a:p>
        </p:txBody>
      </p:sp>
    </p:spTree>
    <p:extLst>
      <p:ext uri="{BB962C8B-B14F-4D97-AF65-F5344CB8AC3E}">
        <p14:creationId xmlns:p14="http://schemas.microsoft.com/office/powerpoint/2010/main" val="174760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715272"/>
            <a:ext cx="6012532" cy="4188332"/>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95683"/>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714500"/>
            <a:ext cx="5382228" cy="4187825"/>
          </a:xfrm>
        </p:spPr>
        <p:txBody>
          <a:bodyPr/>
          <a:lstStyle/>
          <a:p>
            <a:r>
              <a:rPr lang="en-US"/>
              <a:t>Click icon to add picture</a:t>
            </a:r>
          </a:p>
        </p:txBody>
      </p:sp>
    </p:spTree>
    <p:extLst>
      <p:ext uri="{BB962C8B-B14F-4D97-AF65-F5344CB8AC3E}">
        <p14:creationId xmlns:p14="http://schemas.microsoft.com/office/powerpoint/2010/main" val="78617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869136"/>
            <a:ext cx="5469523" cy="403446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Text Placeholder 4">
            <a:extLst>
              <a:ext uri="{FF2B5EF4-FFF2-40B4-BE49-F238E27FC236}">
                <a16:creationId xmlns:a16="http://schemas.microsoft.com/office/drawing/2014/main" id="{DD8991ED-9AC8-A5E4-4E27-23ECD15D78C2}"/>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268594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5"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6200393" y="1592010"/>
            <a:ext cx="5469523" cy="4311594"/>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53612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C5D41A3-BF6C-8349-BB34-6207364B9B2A}"/>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Content Placeholder 2">
            <a:extLst>
              <a:ext uri="{FF2B5EF4-FFF2-40B4-BE49-F238E27FC236}">
                <a16:creationId xmlns:a16="http://schemas.microsoft.com/office/drawing/2014/main" id="{FB363635-00AC-1C45-A599-7BA13E1C4652}"/>
              </a:ext>
            </a:extLst>
          </p:cNvPr>
          <p:cNvSpPr>
            <a:spLocks noGrp="1"/>
          </p:cNvSpPr>
          <p:nvPr>
            <p:ph idx="1" hasCustomPrompt="1"/>
          </p:nvPr>
        </p:nvSpPr>
        <p:spPr>
          <a:xfrm>
            <a:off x="434566" y="1869137"/>
            <a:ext cx="11235351" cy="4044647"/>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2" name="Title 1">
            <a:extLst>
              <a:ext uri="{FF2B5EF4-FFF2-40B4-BE49-F238E27FC236}">
                <a16:creationId xmlns:a16="http://schemas.microsoft.com/office/drawing/2014/main" id="{58520A6F-8DCC-F44F-8D67-663776233ED3}"/>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8" name="Text Placeholder 7">
            <a:extLst>
              <a:ext uri="{FF2B5EF4-FFF2-40B4-BE49-F238E27FC236}">
                <a16:creationId xmlns:a16="http://schemas.microsoft.com/office/drawing/2014/main" id="{25A95EF3-C81C-7748-1DC2-40F8ADD3D3CE}"/>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94D8AF04-4217-87AD-4FBA-F2598CBC7D8C}"/>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7F627F98-7D4C-49DB-2EB4-C8ECEF1E5E70}"/>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4" name="Slide Number Placeholder 4">
            <a:extLst>
              <a:ext uri="{FF2B5EF4-FFF2-40B4-BE49-F238E27FC236}">
                <a16:creationId xmlns:a16="http://schemas.microsoft.com/office/drawing/2014/main" id="{D8D0B1FA-0C99-B48C-371A-7284980C30A7}"/>
              </a:ext>
            </a:extLst>
          </p:cNvPr>
          <p:cNvSpPr txBox="1">
            <a:spLocks/>
          </p:cNvSpPr>
          <p:nvPr userDrawn="1"/>
        </p:nvSpPr>
        <p:spPr>
          <a:xfrm>
            <a:off x="11257449" y="6265865"/>
            <a:ext cx="528151" cy="365125"/>
          </a:xfrm>
          <a:prstGeom prst="rect">
            <a:avLst/>
          </a:prstGeom>
        </p:spPr>
        <p:txBody>
          <a:bodyPr vert="horz" lIns="91440" tIns="45720" rIns="91440" bIns="45720" rtlCol="0" anchor="ctr"/>
          <a:lstStyle>
            <a:defPPr>
              <a:defRPr lang="en-US"/>
            </a:defPPr>
            <a:lvl1pPr marL="0" algn="ctr" defTabSz="914400" rtl="0" eaLnBrk="1" latinLnBrk="0" hangingPunct="1">
              <a:defRPr sz="13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2538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6" name="Text Placeholder 7">
            <a:extLst>
              <a:ext uri="{FF2B5EF4-FFF2-40B4-BE49-F238E27FC236}">
                <a16:creationId xmlns:a16="http://schemas.microsoft.com/office/drawing/2014/main" id="{478F54D0-6155-43E0-4E58-B9AFDEBB384B}"/>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61FCFDDF-499E-B303-1E92-CA0C82B0816A}"/>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8" name="Text Placeholder 5">
            <a:extLst>
              <a:ext uri="{FF2B5EF4-FFF2-40B4-BE49-F238E27FC236}">
                <a16:creationId xmlns:a16="http://schemas.microsoft.com/office/drawing/2014/main" id="{284C7A5C-F4EC-21F8-C225-2A8611C7DA0F}"/>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Slide Number Placeholder 4">
            <a:extLst>
              <a:ext uri="{FF2B5EF4-FFF2-40B4-BE49-F238E27FC236}">
                <a16:creationId xmlns:a16="http://schemas.microsoft.com/office/drawing/2014/main" id="{2665B196-EBE8-127A-8F99-2B02D4C59933}"/>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0" name="Content Placeholder 2">
            <a:extLst>
              <a:ext uri="{FF2B5EF4-FFF2-40B4-BE49-F238E27FC236}">
                <a16:creationId xmlns:a16="http://schemas.microsoft.com/office/drawing/2014/main" id="{8F89D6F6-F473-1D48-76D3-8F8ECC8541B1}"/>
              </a:ext>
            </a:extLst>
          </p:cNvPr>
          <p:cNvSpPr>
            <a:spLocks noGrp="1"/>
          </p:cNvSpPr>
          <p:nvPr>
            <p:ph idx="1" hasCustomPrompt="1"/>
          </p:nvPr>
        </p:nvSpPr>
        <p:spPr>
          <a:xfrm>
            <a:off x="434565" y="1592009"/>
            <a:ext cx="11235351" cy="4478591"/>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2745407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43456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365760" lvl="1" indent="-182880"/>
            <a:endParaRPr lang="en-US" sz="1200" dirty="0"/>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solidFill>
                  <a:schemeClr val="tx1"/>
                </a:solidFill>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807738"/>
            <a:ext cx="3499481" cy="4095866"/>
          </a:xfrm>
        </p:spPr>
        <p:txBody>
          <a:bodyPr/>
          <a:lstStyle>
            <a:lvl1pPr marL="257175" indent="-257175">
              <a:buFont typeface="Arial" panose="020B0604020202020204" pitchFamily="34" charset="0"/>
              <a:buChar char="•"/>
              <a:defRPr/>
            </a:lvl1pPr>
          </a:lstStyle>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a:p>
            <a:pPr marL="0" lvl="0" indent="0">
              <a:buNone/>
            </a:pPr>
            <a:r>
              <a:rPr lang="en-US" sz="1400" b="1" dirty="0">
                <a:solidFill>
                  <a:schemeClr val="accent2"/>
                </a:solidFill>
                <a:latin typeface="Montserrat SemiBold" pitchFamily="2" charset="77"/>
              </a:rPr>
              <a:t>Title here</a:t>
            </a:r>
          </a:p>
          <a:p>
            <a:pPr marL="365760" lvl="1" indent="-182880"/>
            <a:r>
              <a:rPr lang="en-US" sz="1200" dirty="0"/>
              <a:t>Info</a:t>
            </a:r>
          </a:p>
          <a:p>
            <a:pPr marL="365760" lvl="1" indent="-182880"/>
            <a:r>
              <a:rPr lang="en-US" sz="1200" dirty="0"/>
              <a:t>Info</a:t>
            </a:r>
          </a:p>
          <a:p>
            <a:pPr marL="365760" lvl="1" indent="-182880"/>
            <a:r>
              <a:rPr lang="en-US" sz="1200" dirty="0"/>
              <a:t>Info</a:t>
            </a:r>
          </a:p>
        </p:txBody>
      </p:sp>
      <p:sp>
        <p:nvSpPr>
          <p:cNvPr id="14" name="Text Placeholder 4">
            <a:extLst>
              <a:ext uri="{FF2B5EF4-FFF2-40B4-BE49-F238E27FC236}">
                <a16:creationId xmlns:a16="http://schemas.microsoft.com/office/drawing/2014/main" id="{0565A7FD-6ECC-2B19-F619-DA126828DFFB}"/>
              </a:ext>
            </a:extLst>
          </p:cNvPr>
          <p:cNvSpPr>
            <a:spLocks noGrp="1"/>
          </p:cNvSpPr>
          <p:nvPr>
            <p:ph type="body" sz="quarter" idx="11"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2393174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ree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7" name="Text Placeholder 7">
            <a:extLst>
              <a:ext uri="{FF2B5EF4-FFF2-40B4-BE49-F238E27FC236}">
                <a16:creationId xmlns:a16="http://schemas.microsoft.com/office/drawing/2014/main" id="{68CBAC41-B25F-EC10-3378-C2BF8C03CAC6}"/>
              </a:ext>
            </a:extLst>
          </p:cNvPr>
          <p:cNvSpPr>
            <a:spLocks noGrp="1"/>
          </p:cNvSpPr>
          <p:nvPr>
            <p:ph type="body" sz="quarter" idx="12"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9" name="Picture 8">
            <a:extLst>
              <a:ext uri="{FF2B5EF4-FFF2-40B4-BE49-F238E27FC236}">
                <a16:creationId xmlns:a16="http://schemas.microsoft.com/office/drawing/2014/main" id="{42EE4B6E-BF83-FD67-A79E-BE88B859290E}"/>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9E9273F9-EB6C-C5FA-730C-BE99E6573CC2}"/>
              </a:ext>
            </a:extLst>
          </p:cNvPr>
          <p:cNvSpPr>
            <a:spLocks noGrp="1"/>
          </p:cNvSpPr>
          <p:nvPr>
            <p:ph type="body" sz="quarter" idx="13"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E28E36BC-9A41-6703-20B5-C0D20C34987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12" name="Content Placeholder 2">
            <a:extLst>
              <a:ext uri="{FF2B5EF4-FFF2-40B4-BE49-F238E27FC236}">
                <a16:creationId xmlns:a16="http://schemas.microsoft.com/office/drawing/2014/main" id="{158B32B0-3EFE-5040-C015-9242577EE753}"/>
              </a:ext>
            </a:extLst>
          </p:cNvPr>
          <p:cNvSpPr>
            <a:spLocks noGrp="1"/>
          </p:cNvSpPr>
          <p:nvPr>
            <p:ph idx="14" hasCustomPrompt="1"/>
          </p:nvPr>
        </p:nvSpPr>
        <p:spPr>
          <a:xfrm>
            <a:off x="4302500"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3" name="Content Placeholder 2">
            <a:extLst>
              <a:ext uri="{FF2B5EF4-FFF2-40B4-BE49-F238E27FC236}">
                <a16:creationId xmlns:a16="http://schemas.microsoft.com/office/drawing/2014/main" id="{4725BCCD-FCB0-F046-8FEC-CFDB3D954BB1}"/>
              </a:ext>
            </a:extLst>
          </p:cNvPr>
          <p:cNvSpPr>
            <a:spLocks noGrp="1"/>
          </p:cNvSpPr>
          <p:nvPr>
            <p:ph idx="15" hasCustomPrompt="1"/>
          </p:nvPr>
        </p:nvSpPr>
        <p:spPr>
          <a:xfrm>
            <a:off x="8170436" y="1715272"/>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
        <p:nvSpPr>
          <p:cNvPr id="14" name="Content Placeholder 2">
            <a:extLst>
              <a:ext uri="{FF2B5EF4-FFF2-40B4-BE49-F238E27FC236}">
                <a16:creationId xmlns:a16="http://schemas.microsoft.com/office/drawing/2014/main" id="{90DC08B6-A867-B82F-28C8-C2B243AD7F34}"/>
              </a:ext>
            </a:extLst>
          </p:cNvPr>
          <p:cNvSpPr>
            <a:spLocks noGrp="1"/>
          </p:cNvSpPr>
          <p:nvPr>
            <p:ph idx="16" hasCustomPrompt="1"/>
          </p:nvPr>
        </p:nvSpPr>
        <p:spPr>
          <a:xfrm>
            <a:off x="434566" y="1724671"/>
            <a:ext cx="3499481" cy="4188332"/>
          </a:xfrm>
        </p:spPr>
        <p:txBody>
          <a:bodyPr/>
          <a:lstStyle>
            <a:lvl1pPr marL="257175" indent="-257175">
              <a:buFont typeface="Arial" panose="020B0604020202020204" pitchFamily="34" charset="0"/>
              <a:buChar char="•"/>
              <a:defRPr/>
            </a:lvl1pPr>
          </a:lstStyle>
          <a:p>
            <a:pPr lvl="0"/>
            <a:r>
              <a:rPr lang="en-US" dirty="0"/>
              <a:t>Title</a:t>
            </a:r>
          </a:p>
          <a:p>
            <a:pPr lvl="1"/>
            <a:r>
              <a:rPr lang="en-US" dirty="0"/>
              <a:t>Bullet 1</a:t>
            </a:r>
          </a:p>
          <a:p>
            <a:pPr lvl="2"/>
            <a:r>
              <a:rPr lang="en-US" dirty="0"/>
              <a:t>Bullet 2</a:t>
            </a:r>
          </a:p>
          <a:p>
            <a:pPr lvl="3"/>
            <a:r>
              <a:rPr lang="en-US" dirty="0"/>
              <a:t>Bullet 3</a:t>
            </a:r>
          </a:p>
          <a:p>
            <a:pPr lvl="4"/>
            <a:r>
              <a:rPr lang="en-US" dirty="0"/>
              <a:t>Bullet 4</a:t>
            </a:r>
          </a:p>
        </p:txBody>
      </p:sp>
    </p:spTree>
    <p:extLst>
      <p:ext uri="{BB962C8B-B14F-4D97-AF65-F5344CB8AC3E}">
        <p14:creationId xmlns:p14="http://schemas.microsoft.com/office/powerpoint/2010/main" val="1936232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D48387-1184-0C3C-2C45-6BBB025EC662}"/>
              </a:ext>
            </a:extLst>
          </p:cNvPr>
          <p:cNvSpPr>
            <a:spLocks noGrp="1"/>
          </p:cNvSpPr>
          <p:nvPr>
            <p:ph type="pic" sz="quarter" idx="12"/>
          </p:nvPr>
        </p:nvSpPr>
        <p:spPr>
          <a:xfrm>
            <a:off x="6350" y="-7144"/>
            <a:ext cx="12179300" cy="6872288"/>
          </a:xfrm>
        </p:spPr>
        <p:txBody>
          <a:bodyPr/>
          <a:lstStyle/>
          <a:p>
            <a:r>
              <a:rPr lang="en-US"/>
              <a:t>Click icon to add picture</a:t>
            </a:r>
            <a:endParaRPr lang="en-US" dirty="0"/>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ln w="3175">
                  <a:noFill/>
                </a:ln>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56140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76B30409-CB74-BDC3-2B3B-848B005CF270}"/>
              </a:ext>
            </a:extLst>
          </p:cNvPr>
          <p:cNvSpPr>
            <a:spLocks noGrp="1"/>
          </p:cNvSpPr>
          <p:nvPr>
            <p:ph type="media" sz="quarter" idx="12"/>
          </p:nvPr>
        </p:nvSpPr>
        <p:spPr>
          <a:xfrm>
            <a:off x="0" y="0"/>
            <a:ext cx="12192000" cy="6858000"/>
          </a:xfrm>
        </p:spPr>
        <p:txBody>
          <a:bodyPr/>
          <a:lstStyle/>
          <a:p>
            <a:r>
              <a:rPr lang="en-US"/>
              <a:t>Click icon to add media</a:t>
            </a:r>
          </a:p>
        </p:txBody>
      </p:sp>
      <p:sp>
        <p:nvSpPr>
          <p:cNvPr id="4" name="Text Placeholder 7">
            <a:extLst>
              <a:ext uri="{FF2B5EF4-FFF2-40B4-BE49-F238E27FC236}">
                <a16:creationId xmlns:a16="http://schemas.microsoft.com/office/drawing/2014/main" id="{BE839A1C-5FD7-5F92-D9BB-B964DE6AA9B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5" name="Picture 4">
            <a:extLst>
              <a:ext uri="{FF2B5EF4-FFF2-40B4-BE49-F238E27FC236}">
                <a16:creationId xmlns:a16="http://schemas.microsoft.com/office/drawing/2014/main" id="{D03035B5-04D4-9F44-D9C3-481B0E3E5868}"/>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11" name="Slide Number Placeholder 4">
            <a:extLst>
              <a:ext uri="{FF2B5EF4-FFF2-40B4-BE49-F238E27FC236}">
                <a16:creationId xmlns:a16="http://schemas.microsoft.com/office/drawing/2014/main" id="{18730F42-381E-1CB2-78AB-F2CCCCF80975}"/>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1882097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005ABE3-E4BD-06AA-A4BD-0D0CA5269A05}"/>
              </a:ext>
            </a:extLst>
          </p:cNvPr>
          <p:cNvPicPr>
            <a:picLocks noChangeAspect="1"/>
          </p:cNvPicPr>
          <p:nvPr userDrawn="1"/>
        </p:nvPicPr>
        <p:blipFill rotWithShape="1">
          <a:blip r:embed="rId2">
            <a:alphaModFix/>
          </a:blip>
          <a:srcRect r="1722" b="16769"/>
          <a:stretch/>
        </p:blipFill>
        <p:spPr>
          <a:xfrm>
            <a:off x="0" y="-9144"/>
            <a:ext cx="12188952" cy="6876288"/>
          </a:xfrm>
          <a:prstGeom prst="rect">
            <a:avLst/>
          </a:prstGeom>
          <a:noFill/>
        </p:spPr>
      </p:pic>
      <p:sp>
        <p:nvSpPr>
          <p:cNvPr id="2" name="Rectangle 1">
            <a:extLst>
              <a:ext uri="{FF2B5EF4-FFF2-40B4-BE49-F238E27FC236}">
                <a16:creationId xmlns:a16="http://schemas.microsoft.com/office/drawing/2014/main" id="{8A090163-A502-DB10-4B99-E0E40D595B31}"/>
              </a:ext>
            </a:extLst>
          </p:cNvPr>
          <p:cNvSpPr/>
          <p:nvPr userDrawn="1"/>
        </p:nvSpPr>
        <p:spPr>
          <a:xfrm>
            <a:off x="0" y="-9144"/>
            <a:ext cx="12192000" cy="6867144"/>
          </a:xfrm>
          <a:prstGeom prst="rect">
            <a:avLst/>
          </a:prstGeom>
          <a:gradFill>
            <a:gsLst>
              <a:gs pos="0">
                <a:schemeClr val="bg1"/>
              </a:gs>
              <a:gs pos="100000">
                <a:schemeClr val="tx2">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4D56C8A6-333F-60C3-6943-DADF1A594D6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9" name="TextBox 8">
            <a:extLst>
              <a:ext uri="{FF2B5EF4-FFF2-40B4-BE49-F238E27FC236}">
                <a16:creationId xmlns:a16="http://schemas.microsoft.com/office/drawing/2014/main" id="{7A13E765-4A56-97DD-B485-AA5D241F137C}"/>
              </a:ext>
            </a:extLst>
          </p:cNvPr>
          <p:cNvSpPr txBox="1"/>
          <p:nvPr userDrawn="1"/>
        </p:nvSpPr>
        <p:spPr>
          <a:xfrm>
            <a:off x="1229059" y="495185"/>
            <a:ext cx="9733882" cy="2792431"/>
          </a:xfrm>
          <a:prstGeom prst="rect">
            <a:avLst/>
          </a:prstGeom>
          <a:noFill/>
          <a:effectLst/>
        </p:spPr>
        <p:txBody>
          <a:bodyPr wrap="square" rtlCol="0">
            <a:spAutoFit/>
          </a:bodyPr>
          <a:lstStyle/>
          <a:p>
            <a:pPr marL="0" marR="0" algn="ctr">
              <a:lnSpc>
                <a:spcPct val="114000"/>
              </a:lnSpc>
              <a:spcBef>
                <a:spcPts val="0"/>
              </a:spcBef>
              <a:spcAft>
                <a:spcPts val="800"/>
              </a:spcAft>
            </a:pPr>
            <a:r>
              <a:rPr lang="en-US" sz="3800" b="1" dirty="0">
                <a:solidFill>
                  <a:schemeClr val="tx2"/>
                </a:solidFill>
                <a:effectLst/>
                <a:latin typeface="Montserrat" panose="020B0604020202020204" pitchFamily="2" charset="0"/>
                <a:ea typeface="Calibri" panose="020F0502020204030204" pitchFamily="34" charset="0"/>
                <a:cs typeface="Calibri" panose="020F0502020204030204" pitchFamily="34" charset="0"/>
              </a:rPr>
              <a:t>OUR MISSION</a:t>
            </a:r>
          </a:p>
          <a:p>
            <a:pPr marL="0" marR="0" algn="ctr">
              <a:lnSpc>
                <a:spcPct val="114000"/>
              </a:lnSpc>
              <a:spcBef>
                <a:spcPts val="0"/>
              </a:spcBef>
              <a:spcAft>
                <a:spcPts val="800"/>
              </a:spcAft>
            </a:pPr>
            <a:r>
              <a:rPr lang="en-US" sz="2800" dirty="0">
                <a:solidFill>
                  <a:schemeClr val="tx2"/>
                </a:solidFill>
                <a:effectLst/>
                <a:latin typeface="+mn-lt"/>
                <a:ea typeface="Calibri" panose="020F0502020204030204" pitchFamily="34" charset="0"/>
                <a:cs typeface="Calibri" panose="020F0502020204030204" pitchFamily="34" charset="0"/>
              </a:rPr>
              <a:t>Connecting people, products and places</a:t>
            </a:r>
            <a:br>
              <a:rPr lang="en-US" sz="2800" dirty="0">
                <a:solidFill>
                  <a:schemeClr val="tx2"/>
                </a:solidFill>
                <a:effectLst/>
                <a:latin typeface="+mn-lt"/>
                <a:ea typeface="Calibri" panose="020F0502020204030204" pitchFamily="34" charset="0"/>
                <a:cs typeface="Calibri" panose="020F0502020204030204" pitchFamily="34" charset="0"/>
              </a:rPr>
            </a:br>
            <a:r>
              <a:rPr lang="en-US" sz="2800" dirty="0">
                <a:solidFill>
                  <a:schemeClr val="tx2"/>
                </a:solidFill>
                <a:effectLst/>
                <a:latin typeface="+mn-lt"/>
                <a:ea typeface="Calibri" panose="020F0502020204030204" pitchFamily="34" charset="0"/>
                <a:cs typeface="Calibri" panose="020F0502020204030204" pitchFamily="34" charset="0"/>
              </a:rPr>
              <a:t>safely and efficiently with customer focus, accountability and environmental sensitivity to enhance the economy and vitality of North Carolina</a:t>
            </a:r>
            <a:endParaRPr lang="en-US" sz="2800" dirty="0">
              <a:solidFill>
                <a:schemeClr val="tx2"/>
              </a:solidFill>
              <a:effectLst/>
              <a:latin typeface="+mn-lt"/>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F7251470-CC7A-FFE4-FF48-D5BD2FE44EB5}"/>
              </a:ext>
            </a:extLst>
          </p:cNvPr>
          <p:cNvPicPr>
            <a:picLocks noChangeAspect="1"/>
          </p:cNvPicPr>
          <p:nvPr userDrawn="1"/>
        </p:nvPicPr>
        <p:blipFill>
          <a:blip r:embed="rId3"/>
          <a:stretch>
            <a:fillRect/>
          </a:stretch>
        </p:blipFill>
        <p:spPr>
          <a:xfrm>
            <a:off x="5043737" y="3426706"/>
            <a:ext cx="2104526" cy="2104526"/>
          </a:xfrm>
          <a:prstGeom prst="rect">
            <a:avLst/>
          </a:prstGeom>
        </p:spPr>
      </p:pic>
      <p:sp>
        <p:nvSpPr>
          <p:cNvPr id="8" name="Slide Number Placeholder 4">
            <a:extLst>
              <a:ext uri="{FF2B5EF4-FFF2-40B4-BE49-F238E27FC236}">
                <a16:creationId xmlns:a16="http://schemas.microsoft.com/office/drawing/2014/main" id="{EA42ACB7-BE5B-7D25-9496-0BFC7899A06C}"/>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7066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 One Lin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3" y="2159627"/>
            <a:ext cx="1098267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 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82679"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81E5E7-CF95-0F41-AD31-CB3238F92F2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6" name="Text Placeholder 5">
            <a:extLst>
              <a:ext uri="{FF2B5EF4-FFF2-40B4-BE49-F238E27FC236}">
                <a16:creationId xmlns:a16="http://schemas.microsoft.com/office/drawing/2014/main" id="{AD37EE8E-F308-4E1D-CF82-6A6553155209}"/>
              </a:ext>
            </a:extLst>
          </p:cNvPr>
          <p:cNvSpPr>
            <a:spLocks noGrp="1"/>
          </p:cNvSpPr>
          <p:nvPr>
            <p:ph type="body" sz="quarter" idx="10" hasCustomPrompt="1"/>
          </p:nvPr>
        </p:nvSpPr>
        <p:spPr>
          <a:xfrm>
            <a:off x="546714" y="4726174"/>
            <a:ext cx="10982678" cy="345553"/>
          </a:xfrm>
        </p:spPr>
        <p:txBody>
          <a:bodyPr/>
          <a:lstStyle>
            <a:lvl1pPr marL="0" indent="0">
              <a:buNone/>
              <a:defRPr sz="1800">
                <a:solidFill>
                  <a:schemeClr val="tx1"/>
                </a:solidFill>
              </a:defRPr>
            </a:lvl1pPr>
          </a:lstStyle>
          <a:p>
            <a:pPr lvl="0"/>
            <a:r>
              <a:rPr lang="en-US" dirty="0"/>
              <a:t>Date goes here</a:t>
            </a:r>
          </a:p>
        </p:txBody>
      </p:sp>
      <p:sp>
        <p:nvSpPr>
          <p:cNvPr id="14" name="Subtitle 2">
            <a:extLst>
              <a:ext uri="{FF2B5EF4-FFF2-40B4-BE49-F238E27FC236}">
                <a16:creationId xmlns:a16="http://schemas.microsoft.com/office/drawing/2014/main" id="{DE92893C-2F36-1C11-3023-1DBF9FA8CB1F}"/>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391138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Vision">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36F9094-84F7-01D5-D79F-E4AC328D65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9567" b="31978"/>
          <a:stretch>
            <a:fillRect/>
          </a:stretch>
        </p:blipFill>
        <p:spPr bwMode="auto">
          <a:xfrm>
            <a:off x="1588" y="-9525"/>
            <a:ext cx="121888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F052476-E25E-1CEE-6F0B-6A497641C4BC}"/>
              </a:ext>
            </a:extLst>
          </p:cNvPr>
          <p:cNvSpPr txBox="1"/>
          <p:nvPr userDrawn="1"/>
        </p:nvSpPr>
        <p:spPr>
          <a:xfrm>
            <a:off x="1228725" y="2816225"/>
            <a:ext cx="9734550" cy="1811338"/>
          </a:xfrm>
          <a:prstGeom prst="rect">
            <a:avLst/>
          </a:prstGeom>
          <a:noFill/>
        </p:spPr>
        <p:txBody>
          <a:bodyPr>
            <a:spAutoFit/>
          </a:bodyPr>
          <a:lstStyle/>
          <a:p>
            <a:pPr algn="ctr" eaLnBrk="1" fontAlgn="auto" hangingPunct="1">
              <a:lnSpc>
                <a:spcPct val="114000"/>
              </a:lnSpc>
              <a:spcBef>
                <a:spcPts val="0"/>
              </a:spcBef>
              <a:spcAft>
                <a:spcPts val="800"/>
              </a:spcAft>
              <a:defRPr/>
            </a:pPr>
            <a:r>
              <a:rPr lang="en-US" sz="3800" b="1" dirty="0">
                <a:solidFill>
                  <a:schemeClr val="bg1"/>
                </a:solidFill>
                <a:latin typeface="Montserrat" panose="020B0604020202020204" pitchFamily="2" charset="0"/>
                <a:ea typeface="Calibri" panose="020F0502020204030204" pitchFamily="34" charset="0"/>
                <a:cs typeface="Calibri" panose="020F0502020204030204" pitchFamily="34" charset="0"/>
              </a:rPr>
              <a:t>OUR VISION</a:t>
            </a:r>
          </a:p>
          <a:p>
            <a:pPr algn="ctr" eaLnBrk="1" fontAlgn="auto" hangingPunct="1">
              <a:lnSpc>
                <a:spcPct val="114000"/>
              </a:lnSpc>
              <a:spcBef>
                <a:spcPts val="0"/>
              </a:spcBef>
              <a:spcAft>
                <a:spcPts val="800"/>
              </a:spcAft>
              <a:defRPr/>
            </a:pP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A global leader in providing</a:t>
            </a:r>
            <a:b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br>
            <a:r>
              <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Calibri" panose="020F0502020204030204" pitchFamily="34" charset="0"/>
              </a:rPr>
              <a:t>innovative transportation solutions</a:t>
            </a:r>
            <a:endParaRPr lang="en-US" sz="2800" dirty="0">
              <a:solidFill>
                <a:schemeClr val="bg1"/>
              </a:solidFill>
              <a:effectLst>
                <a:outerShdw blurRad="63500" dist="38100" dir="5400000" algn="ctr" rotWithShape="0">
                  <a:schemeClr val="tx1">
                    <a:alpha val="14000"/>
                  </a:schemeClr>
                </a:outerShdw>
              </a:effectLst>
              <a:latin typeface="+mn-lt"/>
              <a:ea typeface="Calibri" panose="020F0502020204030204" pitchFamily="34" charset="0"/>
              <a:cs typeface="Times New Roman" panose="02020603050405020304" pitchFamily="18" charset="0"/>
            </a:endParaRPr>
          </a:p>
        </p:txBody>
      </p:sp>
      <p:pic>
        <p:nvPicPr>
          <p:cNvPr id="24" name="Picture 15">
            <a:extLst>
              <a:ext uri="{FF2B5EF4-FFF2-40B4-BE49-F238E27FC236}">
                <a16:creationId xmlns:a16="http://schemas.microsoft.com/office/drawing/2014/main" id="{39094D0D-27EC-C22F-D1C5-B53F2BAA88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70488" y="503238"/>
            <a:ext cx="185102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5">
            <a:extLst>
              <a:ext uri="{FF2B5EF4-FFF2-40B4-BE49-F238E27FC236}">
                <a16:creationId xmlns:a16="http://schemas.microsoft.com/office/drawing/2014/main" id="{0F3803D7-A7D4-D82F-5654-267F7D652027}"/>
              </a:ext>
            </a:extLst>
          </p:cNvPr>
          <p:cNvSpPr>
            <a:spLocks noGrp="1"/>
          </p:cNvSpPr>
          <p:nvPr>
            <p:ph type="body" sz="quarter" idx="10"/>
          </p:nvPr>
        </p:nvSpPr>
        <p:spPr>
          <a:xfrm>
            <a:off x="434566" y="6211287"/>
            <a:ext cx="6939167" cy="365125"/>
          </a:xfrm>
        </p:spPr>
        <p:txBody>
          <a:bodyPr/>
          <a:lstStyle>
            <a:lvl1pPr marL="0" indent="0">
              <a:buNone/>
              <a:defRPr sz="1300"/>
            </a:lvl1pPr>
          </a:lstStyle>
          <a:p>
            <a:pPr lvl="0"/>
            <a:r>
              <a:rPr lang="en-US"/>
              <a:t>Click to edit Master text styles</a:t>
            </a:r>
          </a:p>
        </p:txBody>
      </p:sp>
      <p:sp>
        <p:nvSpPr>
          <p:cNvPr id="26" name="Slide Number Placeholder 4">
            <a:extLst>
              <a:ext uri="{FF2B5EF4-FFF2-40B4-BE49-F238E27FC236}">
                <a16:creationId xmlns:a16="http://schemas.microsoft.com/office/drawing/2014/main" id="{401519D4-3F1E-90E5-382E-B249EC22EF4E}"/>
              </a:ext>
            </a:extLst>
          </p:cNvPr>
          <p:cNvSpPr>
            <a:spLocks noGrp="1"/>
          </p:cNvSpPr>
          <p:nvPr>
            <p:ph type="sldNum" sz="quarter" idx="11"/>
          </p:nvPr>
        </p:nvSpPr>
        <p:spPr>
          <a:xfrm>
            <a:off x="11256963" y="6265863"/>
            <a:ext cx="528637" cy="365125"/>
          </a:xfrm>
          <a:prstGeom prst="rect">
            <a:avLst/>
          </a:prstGeom>
        </p:spPr>
        <p:txBody>
          <a:bodyPr vert="horz" lIns="91440" tIns="45720" rIns="91440" bIns="45720" rtlCol="0" anchor="ctr"/>
          <a:lstStyle>
            <a:lvl1pPr algn="ctr" eaLnBrk="1" fontAlgn="auto" hangingPunct="1">
              <a:spcBef>
                <a:spcPts val="0"/>
              </a:spcBef>
              <a:spcAft>
                <a:spcPts val="0"/>
              </a:spcAft>
              <a:defRPr sz="1300" b="1" i="0" smtClean="0">
                <a:solidFill>
                  <a:schemeClr val="tx1"/>
                </a:solidFill>
                <a:latin typeface="Montserrat" pitchFamily="2" charset="77"/>
              </a:defRPr>
            </a:lvl1pPr>
          </a:lstStyle>
          <a:p>
            <a:pPr>
              <a:defRPr/>
            </a:pPr>
            <a:fld id="{1EADCA93-67C7-4ADB-B172-95AB102EE876}" type="slidenum">
              <a:rPr lang="en-US"/>
              <a:pPr>
                <a:defRPr/>
              </a:pPr>
              <a:t>‹#›</a:t>
            </a:fld>
            <a:endParaRPr lang="en-US" dirty="0"/>
          </a:p>
        </p:txBody>
      </p:sp>
      <p:grpSp>
        <p:nvGrpSpPr>
          <p:cNvPr id="38" name="Group 37">
            <a:extLst>
              <a:ext uri="{FF2B5EF4-FFF2-40B4-BE49-F238E27FC236}">
                <a16:creationId xmlns:a16="http://schemas.microsoft.com/office/drawing/2014/main" id="{BF151072-697D-AA2D-D044-F22E19E2B5AC}"/>
              </a:ext>
            </a:extLst>
          </p:cNvPr>
          <p:cNvGrpSpPr/>
          <p:nvPr userDrawn="1"/>
        </p:nvGrpSpPr>
        <p:grpSpPr>
          <a:xfrm>
            <a:off x="883047" y="5017950"/>
            <a:ext cx="10425906" cy="1073765"/>
            <a:chOff x="0" y="3200400"/>
            <a:chExt cx="11468100" cy="1181100"/>
          </a:xfrm>
          <a:solidFill>
            <a:srgbClr val="FFFFFF">
              <a:alpha val="37000"/>
            </a:srgbClr>
          </a:solidFill>
        </p:grpSpPr>
        <p:pic>
          <p:nvPicPr>
            <p:cNvPr id="3" name="Graphic 2">
              <a:extLst>
                <a:ext uri="{FF2B5EF4-FFF2-40B4-BE49-F238E27FC236}">
                  <a16:creationId xmlns:a16="http://schemas.microsoft.com/office/drawing/2014/main" id="{95A189DA-0085-3694-ED2E-943D7687F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3200400"/>
              <a:ext cx="1181100" cy="1181100"/>
            </a:xfrm>
            <a:prstGeom prst="rect">
              <a:avLst/>
            </a:prstGeom>
          </p:spPr>
        </p:pic>
        <p:pic>
          <p:nvPicPr>
            <p:cNvPr id="5" name="Graphic 4">
              <a:extLst>
                <a:ext uri="{FF2B5EF4-FFF2-40B4-BE49-F238E27FC236}">
                  <a16:creationId xmlns:a16="http://schemas.microsoft.com/office/drawing/2014/main" id="{4927C28A-1FBC-DAE1-BA91-21481D41F49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9571" y="3200400"/>
              <a:ext cx="1181100" cy="1181100"/>
            </a:xfrm>
            <a:prstGeom prst="rect">
              <a:avLst/>
            </a:prstGeom>
          </p:spPr>
        </p:pic>
        <p:pic>
          <p:nvPicPr>
            <p:cNvPr id="27" name="Graphic 26">
              <a:extLst>
                <a:ext uri="{FF2B5EF4-FFF2-40B4-BE49-F238E27FC236}">
                  <a16:creationId xmlns:a16="http://schemas.microsoft.com/office/drawing/2014/main" id="{B3618775-77CD-13F8-DE27-F9A63AEE74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939142" y="3200400"/>
              <a:ext cx="1181100" cy="1181100"/>
            </a:xfrm>
            <a:prstGeom prst="rect">
              <a:avLst/>
            </a:prstGeom>
          </p:spPr>
        </p:pic>
        <p:pic>
          <p:nvPicPr>
            <p:cNvPr id="29" name="Graphic 28">
              <a:extLst>
                <a:ext uri="{FF2B5EF4-FFF2-40B4-BE49-F238E27FC236}">
                  <a16:creationId xmlns:a16="http://schemas.microsoft.com/office/drawing/2014/main" id="{05849215-5D51-CA30-952C-392425490E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08713" y="3200400"/>
              <a:ext cx="1181100" cy="1181100"/>
            </a:xfrm>
            <a:prstGeom prst="rect">
              <a:avLst/>
            </a:prstGeom>
          </p:spPr>
        </p:pic>
        <p:pic>
          <p:nvPicPr>
            <p:cNvPr id="31" name="Graphic 30">
              <a:extLst>
                <a:ext uri="{FF2B5EF4-FFF2-40B4-BE49-F238E27FC236}">
                  <a16:creationId xmlns:a16="http://schemas.microsoft.com/office/drawing/2014/main" id="{7925B1A3-6055-2369-582A-0A370CD2E24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878284" y="3200400"/>
              <a:ext cx="1181100" cy="1181100"/>
            </a:xfrm>
            <a:prstGeom prst="rect">
              <a:avLst/>
            </a:prstGeom>
          </p:spPr>
        </p:pic>
        <p:pic>
          <p:nvPicPr>
            <p:cNvPr id="33" name="Graphic 32">
              <a:extLst>
                <a:ext uri="{FF2B5EF4-FFF2-40B4-BE49-F238E27FC236}">
                  <a16:creationId xmlns:a16="http://schemas.microsoft.com/office/drawing/2014/main" id="{300373BA-B8F4-8C59-CB86-F27BF766426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47855" y="3200400"/>
              <a:ext cx="1181100" cy="1181100"/>
            </a:xfrm>
            <a:prstGeom prst="rect">
              <a:avLst/>
            </a:prstGeom>
          </p:spPr>
        </p:pic>
        <p:pic>
          <p:nvPicPr>
            <p:cNvPr id="35" name="Graphic 34">
              <a:extLst>
                <a:ext uri="{FF2B5EF4-FFF2-40B4-BE49-F238E27FC236}">
                  <a16:creationId xmlns:a16="http://schemas.microsoft.com/office/drawing/2014/main" id="{A978A935-C94E-EE7C-C7BE-07A222867277}"/>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817426" y="3200400"/>
              <a:ext cx="1181100" cy="1181100"/>
            </a:xfrm>
            <a:prstGeom prst="rect">
              <a:avLst/>
            </a:prstGeom>
          </p:spPr>
        </p:pic>
        <p:pic>
          <p:nvPicPr>
            <p:cNvPr id="37" name="Graphic 36">
              <a:extLst>
                <a:ext uri="{FF2B5EF4-FFF2-40B4-BE49-F238E27FC236}">
                  <a16:creationId xmlns:a16="http://schemas.microsoft.com/office/drawing/2014/main" id="{7C2EE1F8-7F06-957D-DF59-6D4E2B16D34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287000" y="3200400"/>
              <a:ext cx="1181100" cy="1181100"/>
            </a:xfrm>
            <a:prstGeom prst="rect">
              <a:avLst/>
            </a:prstGeom>
          </p:spPr>
        </p:pic>
      </p:grpSp>
    </p:spTree>
    <p:extLst>
      <p:ext uri="{BB962C8B-B14F-4D97-AF65-F5344CB8AC3E}">
        <p14:creationId xmlns:p14="http://schemas.microsoft.com/office/powerpoint/2010/main" val="365631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0" y="134"/>
            <a:ext cx="12188952"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12" name="Picture 11">
            <a:extLst>
              <a:ext uri="{FF2B5EF4-FFF2-40B4-BE49-F238E27FC236}">
                <a16:creationId xmlns:a16="http://schemas.microsoft.com/office/drawing/2014/main" id="{B01EFF2F-EFB9-600D-FF2B-A035A4A3F27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14" name="Picture 13">
            <a:extLst>
              <a:ext uri="{FF2B5EF4-FFF2-40B4-BE49-F238E27FC236}">
                <a16:creationId xmlns:a16="http://schemas.microsoft.com/office/drawing/2014/main" id="{F6C2B465-8F53-751C-ABCC-3602EEBAC266}"/>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15" name="TextBox 14">
            <a:extLst>
              <a:ext uri="{FF2B5EF4-FFF2-40B4-BE49-F238E27FC236}">
                <a16:creationId xmlns:a16="http://schemas.microsoft.com/office/drawing/2014/main" id="{A91C3CD7-BB5A-6317-E097-62FEFEA7A979}"/>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16" name="TextBox 15">
            <a:extLst>
              <a:ext uri="{FF2B5EF4-FFF2-40B4-BE49-F238E27FC236}">
                <a16:creationId xmlns:a16="http://schemas.microsoft.com/office/drawing/2014/main" id="{A51E8617-EEF3-8B33-C104-3CB1902419D9}"/>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17" name="TextBox 16">
            <a:extLst>
              <a:ext uri="{FF2B5EF4-FFF2-40B4-BE49-F238E27FC236}">
                <a16:creationId xmlns:a16="http://schemas.microsoft.com/office/drawing/2014/main" id="{B16A8985-7B10-17C3-D6DF-8BDFF24F5B97}"/>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18" name="TextBox 17">
            <a:extLst>
              <a:ext uri="{FF2B5EF4-FFF2-40B4-BE49-F238E27FC236}">
                <a16:creationId xmlns:a16="http://schemas.microsoft.com/office/drawing/2014/main" id="{B6D07AD6-651D-EC69-70C4-FF3AA3D6DB9C}"/>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6" name="Action Button: Custom 25">
            <a:hlinkClick r:id="rId10" highlightClick="1"/>
            <a:extLst>
              <a:ext uri="{FF2B5EF4-FFF2-40B4-BE49-F238E27FC236}">
                <a16:creationId xmlns:a16="http://schemas.microsoft.com/office/drawing/2014/main" id="{20FB1365-12F4-4BFF-D281-67B6AE8FCB07}"/>
              </a:ext>
            </a:extLst>
          </p:cNvPr>
          <p:cNvSpPr/>
          <p:nvPr userDrawn="1"/>
        </p:nvSpPr>
        <p:spPr>
          <a:xfrm>
            <a:off x="687519" y="5493595"/>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11" highlightClick="1"/>
            <a:extLst>
              <a:ext uri="{FF2B5EF4-FFF2-40B4-BE49-F238E27FC236}">
                <a16:creationId xmlns:a16="http://schemas.microsoft.com/office/drawing/2014/main" id="{14FF3C4C-4CA0-9449-FB86-9E579EE2D287}"/>
              </a:ext>
            </a:extLst>
          </p:cNvPr>
          <p:cNvSpPr/>
          <p:nvPr userDrawn="1"/>
        </p:nvSpPr>
        <p:spPr>
          <a:xfrm>
            <a:off x="799672" y="5918195"/>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Custom 27">
            <a:hlinkClick r:id="rId12" highlightClick="1"/>
            <a:extLst>
              <a:ext uri="{FF2B5EF4-FFF2-40B4-BE49-F238E27FC236}">
                <a16:creationId xmlns:a16="http://schemas.microsoft.com/office/drawing/2014/main" id="{02C38EE5-68F8-8BB9-92CC-DF7368D5B070}"/>
              </a:ext>
            </a:extLst>
          </p:cNvPr>
          <p:cNvSpPr/>
          <p:nvPr userDrawn="1"/>
        </p:nvSpPr>
        <p:spPr>
          <a:xfrm>
            <a:off x="2601996" y="6268480"/>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Custom 33">
            <a:hlinkClick r:id="rId13" highlightClick="1"/>
            <a:extLst>
              <a:ext uri="{FF2B5EF4-FFF2-40B4-BE49-F238E27FC236}">
                <a16:creationId xmlns:a16="http://schemas.microsoft.com/office/drawing/2014/main" id="{3D0A014B-152A-4543-DD81-CB9F48253628}"/>
              </a:ext>
            </a:extLst>
          </p:cNvPr>
          <p:cNvSpPr/>
          <p:nvPr userDrawn="1"/>
        </p:nvSpPr>
        <p:spPr>
          <a:xfrm>
            <a:off x="2438892" y="5405930"/>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14" highlightClick="1"/>
            <a:extLst>
              <a:ext uri="{FF2B5EF4-FFF2-40B4-BE49-F238E27FC236}">
                <a16:creationId xmlns:a16="http://schemas.microsoft.com/office/drawing/2014/main" id="{D08222F4-6375-5A26-3D85-22DBFCCFFBFA}"/>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
            <a:extLst>
              <a:ext uri="{FF2B5EF4-FFF2-40B4-BE49-F238E27FC236}">
                <a16:creationId xmlns:a16="http://schemas.microsoft.com/office/drawing/2014/main" id="{8301A0D9-8795-0C8C-4289-2F03FF6A54B5}"/>
              </a:ext>
            </a:extLst>
          </p:cNvPr>
          <p:cNvSpPr>
            <a:spLocks noGrp="1"/>
          </p:cNvSpPr>
          <p:nvPr>
            <p:ph type="body" sz="quarter" idx="13" hasCustomPrompt="1"/>
          </p:nvPr>
        </p:nvSpPr>
        <p:spPr>
          <a:xfrm>
            <a:off x="2181583" y="5042522"/>
            <a:ext cx="5270389" cy="457908"/>
          </a:xfrm>
        </p:spPr>
        <p:txBody>
          <a:bodyPr/>
          <a:lstStyle>
            <a:lvl1pPr marL="0" indent="0">
              <a:buNone/>
              <a:defRPr>
                <a:solidFill>
                  <a:schemeClr val="bg1"/>
                </a:solidFill>
                <a:latin typeface="+mj-lt"/>
              </a:defRPr>
            </a:lvl1pPr>
          </a:lstStyle>
          <a:p>
            <a:r>
              <a:rPr lang="en-US" dirty="0"/>
              <a:t>/</a:t>
            </a:r>
          </a:p>
        </p:txBody>
      </p:sp>
      <p:sp>
        <p:nvSpPr>
          <p:cNvPr id="44" name="TextBox 43">
            <a:extLst>
              <a:ext uri="{FF2B5EF4-FFF2-40B4-BE49-F238E27FC236}">
                <a16:creationId xmlns:a16="http://schemas.microsoft.com/office/drawing/2014/main" id="{FF8D2AB6-2500-2ACE-A187-5E9850316DE1}"/>
              </a:ext>
            </a:extLst>
          </p:cNvPr>
          <p:cNvSpPr txBox="1"/>
          <p:nvPr userDrawn="1"/>
        </p:nvSpPr>
        <p:spPr>
          <a:xfrm>
            <a:off x="972101" y="5011492"/>
            <a:ext cx="1659132" cy="369332"/>
          </a:xfrm>
          <a:prstGeom prst="rect">
            <a:avLst/>
          </a:prstGeom>
          <a:noFill/>
        </p:spPr>
        <p:txBody>
          <a:bodyPr wrap="square" rtlCol="0">
            <a:spAutoFit/>
          </a:bodyPr>
          <a:lstStyle/>
          <a:p>
            <a:r>
              <a:rPr lang="en-US" dirty="0" err="1">
                <a:solidFill>
                  <a:schemeClr val="bg1"/>
                </a:solidFill>
                <a:latin typeface="+mj-lt"/>
              </a:rPr>
              <a:t>ncdot.gov</a:t>
            </a:r>
            <a:endParaRPr lang="en-US" dirty="0">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50" name="Action Button: Custom 49">
            <a:hlinkClick r:id="rId16" highlightClick="1"/>
            <a:extLst>
              <a:ext uri="{FF2B5EF4-FFF2-40B4-BE49-F238E27FC236}">
                <a16:creationId xmlns:a16="http://schemas.microsoft.com/office/drawing/2014/main" id="{C9479CDC-4D83-820E-4B15-6457B6110DA6}"/>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7DBB238-9EF9-BDFB-BC7B-C61CE5530323}"/>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54" name="Action Button: Custom 53">
            <a:hlinkClick r:id="rId18" highlightClick="1"/>
            <a:extLst>
              <a:ext uri="{FF2B5EF4-FFF2-40B4-BE49-F238E27FC236}">
                <a16:creationId xmlns:a16="http://schemas.microsoft.com/office/drawing/2014/main" id="{325F3CE3-E1EC-BE21-3595-9B5404F4976E}"/>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56" name="Action Button: Custom 55">
            <a:hlinkClick r:id="rId14" highlightClick="1"/>
            <a:extLst>
              <a:ext uri="{FF2B5EF4-FFF2-40B4-BE49-F238E27FC236}">
                <a16:creationId xmlns:a16="http://schemas.microsoft.com/office/drawing/2014/main" id="{7183C48D-0842-F6A5-B5ED-7E0652F39E91}"/>
              </a:ext>
            </a:extLst>
          </p:cNvPr>
          <p:cNvSpPr/>
          <p:nvPr userDrawn="1"/>
        </p:nvSpPr>
        <p:spPr>
          <a:xfrm>
            <a:off x="7157325" y="6035077"/>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20" highlightClick="1"/>
            <a:extLst>
              <a:ext uri="{FF2B5EF4-FFF2-40B4-BE49-F238E27FC236}">
                <a16:creationId xmlns:a16="http://schemas.microsoft.com/office/drawing/2014/main" id="{5683F161-4C28-B7AE-1326-39BD2364ED9F}"/>
              </a:ext>
            </a:extLst>
          </p:cNvPr>
          <p:cNvSpPr/>
          <p:nvPr userDrawn="1"/>
        </p:nvSpPr>
        <p:spPr>
          <a:xfrm>
            <a:off x="6964797" y="6040707"/>
            <a:ext cx="2041672"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BC5A297-F995-62E8-5CAD-0E05A7D4D2B1}"/>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spTree>
    <p:extLst>
      <p:ext uri="{BB962C8B-B14F-4D97-AF65-F5344CB8AC3E}">
        <p14:creationId xmlns:p14="http://schemas.microsoft.com/office/powerpoint/2010/main" val="41945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0" y="134"/>
            <a:ext cx="12188952"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userDrawn="1"/>
        </p:nvSpPr>
        <p:spPr>
          <a:xfrm>
            <a:off x="903555" y="5041521"/>
            <a:ext cx="156568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@NCDOT_IMD</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153451"/>
            <a:ext cx="20696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4728623"/>
            <a:ext cx="267093" cy="213674"/>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userDrawn="1"/>
        </p:nvPicPr>
        <p:blipFill>
          <a:blip r:embed="rId6"/>
          <a:stretch>
            <a:fillRect/>
          </a:stretch>
        </p:blipFill>
        <p:spPr>
          <a:xfrm>
            <a:off x="2467983" y="5116080"/>
            <a:ext cx="260587" cy="260587"/>
          </a:xfrm>
          <a:prstGeom prst="rect">
            <a:avLst/>
          </a:prstGeom>
        </p:spPr>
      </p:pic>
      <p:sp>
        <p:nvSpPr>
          <p:cNvPr id="16" name="TextBox 15">
            <a:extLst>
              <a:ext uri="{FF2B5EF4-FFF2-40B4-BE49-F238E27FC236}">
                <a16:creationId xmlns:a16="http://schemas.microsoft.com/office/drawing/2014/main" id="{A51E8617-EEF3-8B33-C104-3CB1902419D9}"/>
              </a:ext>
            </a:extLst>
          </p:cNvPr>
          <p:cNvSpPr txBox="1"/>
          <p:nvPr userDrawn="1"/>
        </p:nvSpPr>
        <p:spPr>
          <a:xfrm>
            <a:off x="2741970" y="5042587"/>
            <a:ext cx="1363008"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NCDOT-IMD</a:t>
            </a:r>
          </a:p>
        </p:txBody>
      </p:sp>
      <p:sp>
        <p:nvSpPr>
          <p:cNvPr id="26" name="Action Button: Custom 25">
            <a:hlinkClick r:id="rId7" highlightClick="1"/>
            <a:extLst>
              <a:ext uri="{FF2B5EF4-FFF2-40B4-BE49-F238E27FC236}">
                <a16:creationId xmlns:a16="http://schemas.microsoft.com/office/drawing/2014/main" id="{20FB1365-12F4-4BFF-D281-67B6AE8FCB07}"/>
              </a:ext>
            </a:extLst>
          </p:cNvPr>
          <p:cNvSpPr/>
          <p:nvPr userDrawn="1"/>
        </p:nvSpPr>
        <p:spPr>
          <a:xfrm>
            <a:off x="731776" y="4931979"/>
            <a:ext cx="158362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Custom 27">
            <a:hlinkClick r:id="rId8" highlightClick="1"/>
            <a:extLst>
              <a:ext uri="{FF2B5EF4-FFF2-40B4-BE49-F238E27FC236}">
                <a16:creationId xmlns:a16="http://schemas.microsoft.com/office/drawing/2014/main" id="{02C38EE5-68F8-8BB9-92CC-DF7368D5B070}"/>
              </a:ext>
            </a:extLst>
          </p:cNvPr>
          <p:cNvSpPr/>
          <p:nvPr userDrawn="1"/>
        </p:nvSpPr>
        <p:spPr>
          <a:xfrm>
            <a:off x="2641019" y="4807766"/>
            <a:ext cx="148297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F8D2AB6-2500-2ACE-A187-5E9850316DE1}"/>
              </a:ext>
            </a:extLst>
          </p:cNvPr>
          <p:cNvSpPr txBox="1"/>
          <p:nvPr userDrawn="1"/>
        </p:nvSpPr>
        <p:spPr>
          <a:xfrm>
            <a:off x="972100" y="4665111"/>
            <a:ext cx="5546301" cy="369332"/>
          </a:xfrm>
          <a:prstGeom prst="rect">
            <a:avLst/>
          </a:prstGeom>
          <a:noFill/>
        </p:spPr>
        <p:txBody>
          <a:bodyPr wrap="square" rtlCol="0">
            <a:spAutoFit/>
          </a:bodyPr>
          <a:lstStyle/>
          <a:p>
            <a:r>
              <a:rPr lang="en-US" dirty="0" err="1">
                <a:solidFill>
                  <a:schemeClr val="bg1"/>
                </a:solidFill>
                <a:latin typeface="+mj-lt"/>
              </a:rPr>
              <a:t>ncdot.gov</a:t>
            </a:r>
            <a:r>
              <a:rPr lang="en-US" dirty="0">
                <a:solidFill>
                  <a:schemeClr val="bg1"/>
                </a:solidFill>
                <a:latin typeface="+mj-lt"/>
              </a:rPr>
              <a:t>/divisions/integrated-mobility</a:t>
            </a:r>
          </a:p>
        </p:txBody>
      </p:sp>
      <p:sp>
        <p:nvSpPr>
          <p:cNvPr id="54" name="Action Button: Custom 53">
            <a:hlinkClick r:id="rId9" highlightClick="1"/>
            <a:extLst>
              <a:ext uri="{FF2B5EF4-FFF2-40B4-BE49-F238E27FC236}">
                <a16:creationId xmlns:a16="http://schemas.microsoft.com/office/drawing/2014/main" id="{325F3CE3-E1EC-BE21-3595-9B5404F4976E}"/>
              </a:ext>
            </a:extLst>
          </p:cNvPr>
          <p:cNvSpPr/>
          <p:nvPr userDrawn="1"/>
        </p:nvSpPr>
        <p:spPr>
          <a:xfrm>
            <a:off x="6964035" y="542497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10"/>
            <a:extLst>
              <a:ext uri="{FF2B5EF4-FFF2-40B4-BE49-F238E27FC236}">
                <a16:creationId xmlns:a16="http://schemas.microsoft.com/office/drawing/2014/main" id="{15CDDBCE-2F1D-B2D7-0F7C-AB53D14703C4}"/>
              </a:ext>
            </a:extLst>
          </p:cNvPr>
          <p:cNvSpPr/>
          <p:nvPr userDrawn="1"/>
        </p:nvSpPr>
        <p:spPr>
          <a:xfrm>
            <a:off x="651013" y="4473746"/>
            <a:ext cx="4957936" cy="542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Custom 31">
            <a:hlinkClick r:id="rId11" highlightClick="1"/>
            <a:extLst>
              <a:ext uri="{FF2B5EF4-FFF2-40B4-BE49-F238E27FC236}">
                <a16:creationId xmlns:a16="http://schemas.microsoft.com/office/drawing/2014/main" id="{6B55EE7C-6591-959A-F25F-2D235942CF60}"/>
              </a:ext>
            </a:extLst>
          </p:cNvPr>
          <p:cNvSpPr/>
          <p:nvPr userDrawn="1"/>
        </p:nvSpPr>
        <p:spPr>
          <a:xfrm>
            <a:off x="927449" y="5538951"/>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56D286B-F177-77A3-7321-BFE04BC37C59}"/>
              </a:ext>
            </a:extLst>
          </p:cNvPr>
          <p:cNvSpPr txBox="1"/>
          <p:nvPr userDrawn="1"/>
        </p:nvSpPr>
        <p:spPr>
          <a:xfrm>
            <a:off x="4556032" y="5610991"/>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14" name="Picture 13">
            <a:extLst>
              <a:ext uri="{FF2B5EF4-FFF2-40B4-BE49-F238E27FC236}">
                <a16:creationId xmlns:a16="http://schemas.microsoft.com/office/drawing/2014/main" id="{FA76AB81-B11C-7747-F459-73351188D8F0}"/>
              </a:ext>
            </a:extLst>
          </p:cNvPr>
          <p:cNvPicPr>
            <a:picLocks noChangeAspect="1"/>
          </p:cNvPicPr>
          <p:nvPr userDrawn="1"/>
        </p:nvPicPr>
        <p:blipFill>
          <a:blip r:embed="rId12"/>
          <a:stretch>
            <a:fillRect/>
          </a:stretch>
        </p:blipFill>
        <p:spPr>
          <a:xfrm>
            <a:off x="4181930" y="5590710"/>
            <a:ext cx="460808" cy="460808"/>
          </a:xfrm>
          <a:prstGeom prst="rect">
            <a:avLst/>
          </a:prstGeom>
        </p:spPr>
      </p:pic>
      <p:sp>
        <p:nvSpPr>
          <p:cNvPr id="15" name="Action Button: Custom 14">
            <a:hlinkClick r:id="rId13" highlightClick="1"/>
            <a:extLst>
              <a:ext uri="{FF2B5EF4-FFF2-40B4-BE49-F238E27FC236}">
                <a16:creationId xmlns:a16="http://schemas.microsoft.com/office/drawing/2014/main" id="{388CC379-4DF2-CB84-AEC7-9DAD98D26DE6}"/>
              </a:ext>
            </a:extLst>
          </p:cNvPr>
          <p:cNvSpPr/>
          <p:nvPr userDrawn="1"/>
        </p:nvSpPr>
        <p:spPr>
          <a:xfrm>
            <a:off x="4265835" y="5598687"/>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12F611E-F1C7-EE12-03E9-88E6CEB189BF}"/>
              </a:ext>
            </a:extLst>
          </p:cNvPr>
          <p:cNvSpPr txBox="1"/>
          <p:nvPr userDrawn="1"/>
        </p:nvSpPr>
        <p:spPr>
          <a:xfrm>
            <a:off x="4556032"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27" name="Picture 26">
            <a:extLst>
              <a:ext uri="{FF2B5EF4-FFF2-40B4-BE49-F238E27FC236}">
                <a16:creationId xmlns:a16="http://schemas.microsoft.com/office/drawing/2014/main" id="{B497426F-A084-12A9-94BB-FD337E2359E0}"/>
              </a:ext>
            </a:extLst>
          </p:cNvPr>
          <p:cNvPicPr>
            <a:picLocks noChangeAspect="1"/>
          </p:cNvPicPr>
          <p:nvPr userDrawn="1"/>
        </p:nvPicPr>
        <p:blipFill>
          <a:blip r:embed="rId14"/>
          <a:srcRect/>
          <a:stretch/>
        </p:blipFill>
        <p:spPr>
          <a:xfrm>
            <a:off x="4277761" y="6066363"/>
            <a:ext cx="269145" cy="269253"/>
          </a:xfrm>
          <a:prstGeom prst="rect">
            <a:avLst/>
          </a:prstGeom>
        </p:spPr>
      </p:pic>
      <p:sp>
        <p:nvSpPr>
          <p:cNvPr id="34" name="Action Button: Custom 33">
            <a:hlinkClick r:id="rId15" highlightClick="1"/>
            <a:extLst>
              <a:ext uri="{FF2B5EF4-FFF2-40B4-BE49-F238E27FC236}">
                <a16:creationId xmlns:a16="http://schemas.microsoft.com/office/drawing/2014/main" id="{A285BFAA-AE7F-4B1B-098C-8170217D1663}"/>
              </a:ext>
            </a:extLst>
          </p:cNvPr>
          <p:cNvSpPr/>
          <p:nvPr userDrawn="1"/>
        </p:nvSpPr>
        <p:spPr>
          <a:xfrm>
            <a:off x="4302849" y="6068878"/>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FCFBB83-C9AC-CE48-C863-61FB70AC8D43}"/>
              </a:ext>
            </a:extLst>
          </p:cNvPr>
          <p:cNvSpPr txBox="1"/>
          <p:nvPr userDrawn="1"/>
        </p:nvSpPr>
        <p:spPr>
          <a:xfrm>
            <a:off x="7551338" y="5616893"/>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39" name="Picture 38">
            <a:extLst>
              <a:ext uri="{FF2B5EF4-FFF2-40B4-BE49-F238E27FC236}">
                <a16:creationId xmlns:a16="http://schemas.microsoft.com/office/drawing/2014/main" id="{6AAF0C6C-A63F-D40C-E44C-8322CE8238C6}"/>
              </a:ext>
            </a:extLst>
          </p:cNvPr>
          <p:cNvPicPr>
            <a:picLocks noChangeAspect="1"/>
          </p:cNvPicPr>
          <p:nvPr userDrawn="1"/>
        </p:nvPicPr>
        <p:blipFill>
          <a:blip r:embed="rId16"/>
          <a:srcRect/>
          <a:stretch/>
        </p:blipFill>
        <p:spPr>
          <a:xfrm>
            <a:off x="7196770" y="5590710"/>
            <a:ext cx="421740" cy="460808"/>
          </a:xfrm>
          <a:prstGeom prst="rect">
            <a:avLst/>
          </a:prstGeom>
        </p:spPr>
      </p:pic>
      <p:sp>
        <p:nvSpPr>
          <p:cNvPr id="40" name="Action Button: Custom 39">
            <a:hlinkClick r:id="rId9" highlightClick="1"/>
            <a:extLst>
              <a:ext uri="{FF2B5EF4-FFF2-40B4-BE49-F238E27FC236}">
                <a16:creationId xmlns:a16="http://schemas.microsoft.com/office/drawing/2014/main" id="{29DD818C-B82F-D33F-1949-F3C1BE4EBB04}"/>
              </a:ext>
            </a:extLst>
          </p:cNvPr>
          <p:cNvSpPr/>
          <p:nvPr userDrawn="1"/>
        </p:nvSpPr>
        <p:spPr>
          <a:xfrm>
            <a:off x="7226228" y="5581283"/>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21AAC932-36C9-FE3D-DDA4-B1D55F9C52C1}"/>
              </a:ext>
            </a:extLst>
          </p:cNvPr>
          <p:cNvPicPr>
            <a:picLocks noChangeAspect="1"/>
          </p:cNvPicPr>
          <p:nvPr userDrawn="1"/>
        </p:nvPicPr>
        <p:blipFill>
          <a:blip r:embed="rId17"/>
          <a:srcRect/>
          <a:stretch/>
        </p:blipFill>
        <p:spPr>
          <a:xfrm>
            <a:off x="7275881" y="6113913"/>
            <a:ext cx="273869" cy="221703"/>
          </a:xfrm>
          <a:prstGeom prst="rect">
            <a:avLst/>
          </a:prstGeom>
        </p:spPr>
      </p:pic>
      <p:sp>
        <p:nvSpPr>
          <p:cNvPr id="42" name="Action Button: Custom 41">
            <a:hlinkClick r:id="rId13" highlightClick="1"/>
            <a:extLst>
              <a:ext uri="{FF2B5EF4-FFF2-40B4-BE49-F238E27FC236}">
                <a16:creationId xmlns:a16="http://schemas.microsoft.com/office/drawing/2014/main" id="{E8B3B8CE-925D-A4ED-29F6-7D581C919872}"/>
              </a:ext>
            </a:extLst>
          </p:cNvPr>
          <p:cNvSpPr/>
          <p:nvPr userDrawn="1"/>
        </p:nvSpPr>
        <p:spPr>
          <a:xfrm>
            <a:off x="7157325" y="6035077"/>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Custom 42">
            <a:hlinkClick r:id="rId18" highlightClick="1"/>
            <a:extLst>
              <a:ext uri="{FF2B5EF4-FFF2-40B4-BE49-F238E27FC236}">
                <a16:creationId xmlns:a16="http://schemas.microsoft.com/office/drawing/2014/main" id="{3E59482A-5E9D-4F5F-A609-F352AD6382EF}"/>
              </a:ext>
            </a:extLst>
          </p:cNvPr>
          <p:cNvSpPr/>
          <p:nvPr userDrawn="1"/>
        </p:nvSpPr>
        <p:spPr>
          <a:xfrm>
            <a:off x="7249698" y="6094168"/>
            <a:ext cx="2041672"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860DC5A-37CD-7920-D9BA-1F11BD5EB7FC}"/>
              </a:ext>
            </a:extLst>
          </p:cNvPr>
          <p:cNvSpPr txBox="1"/>
          <p:nvPr userDrawn="1"/>
        </p:nvSpPr>
        <p:spPr>
          <a:xfrm>
            <a:off x="919110" y="562483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46" name="Picture 36">
            <a:extLst>
              <a:ext uri="{FF2B5EF4-FFF2-40B4-BE49-F238E27FC236}">
                <a16:creationId xmlns:a16="http://schemas.microsoft.com/office/drawing/2014/main" id="{EF246FBD-5F07-9101-6F39-8839FEA68B0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99055"/>
            <a:ext cx="206961" cy="211561"/>
          </a:xfrm>
          <a:prstGeom prst="rect">
            <a:avLst/>
          </a:prstGeom>
        </p:spPr>
      </p:pic>
      <p:pic>
        <p:nvPicPr>
          <p:cNvPr id="58" name="Picture 57">
            <a:extLst>
              <a:ext uri="{FF2B5EF4-FFF2-40B4-BE49-F238E27FC236}">
                <a16:creationId xmlns:a16="http://schemas.microsoft.com/office/drawing/2014/main" id="{DF1356A7-E873-163B-3FE0-765B9F006941}"/>
              </a:ext>
            </a:extLst>
          </p:cNvPr>
          <p:cNvPicPr>
            <a:picLocks noChangeAspect="1"/>
          </p:cNvPicPr>
          <p:nvPr userDrawn="1"/>
        </p:nvPicPr>
        <p:blipFill>
          <a:blip r:embed="rId19"/>
          <a:stretch>
            <a:fillRect/>
          </a:stretch>
        </p:blipFill>
        <p:spPr>
          <a:xfrm>
            <a:off x="2467505" y="5678154"/>
            <a:ext cx="260587" cy="260587"/>
          </a:xfrm>
          <a:prstGeom prst="rect">
            <a:avLst/>
          </a:prstGeom>
        </p:spPr>
      </p:pic>
      <p:pic>
        <p:nvPicPr>
          <p:cNvPr id="60" name="Picture 59">
            <a:extLst>
              <a:ext uri="{FF2B5EF4-FFF2-40B4-BE49-F238E27FC236}">
                <a16:creationId xmlns:a16="http://schemas.microsoft.com/office/drawing/2014/main" id="{CF249C83-1145-BCA4-F4CE-EBAD04C2DB60}"/>
              </a:ext>
            </a:extLst>
          </p:cNvPr>
          <p:cNvPicPr>
            <a:picLocks noChangeAspect="1"/>
          </p:cNvPicPr>
          <p:nvPr userDrawn="1"/>
        </p:nvPicPr>
        <p:blipFill>
          <a:blip r:embed="rId6"/>
          <a:stretch>
            <a:fillRect/>
          </a:stretch>
        </p:blipFill>
        <p:spPr>
          <a:xfrm>
            <a:off x="2467505" y="6068250"/>
            <a:ext cx="260587" cy="260587"/>
          </a:xfrm>
          <a:prstGeom prst="rect">
            <a:avLst/>
          </a:prstGeom>
        </p:spPr>
      </p:pic>
      <p:pic>
        <p:nvPicPr>
          <p:cNvPr id="61" name="Picture 60">
            <a:extLst>
              <a:ext uri="{FF2B5EF4-FFF2-40B4-BE49-F238E27FC236}">
                <a16:creationId xmlns:a16="http://schemas.microsoft.com/office/drawing/2014/main" id="{5F15227B-D0F1-98DE-BA95-069F3E5B7B0B}"/>
              </a:ext>
            </a:extLst>
          </p:cNvPr>
          <p:cNvPicPr>
            <a:picLocks noChangeAspect="1"/>
          </p:cNvPicPr>
          <p:nvPr userDrawn="1"/>
        </p:nvPicPr>
        <p:blipFill>
          <a:blip r:embed="rId20"/>
          <a:stretch>
            <a:fillRect/>
          </a:stretch>
        </p:blipFill>
        <p:spPr>
          <a:xfrm>
            <a:off x="673940" y="6096082"/>
            <a:ext cx="295255" cy="290516"/>
          </a:xfrm>
          <a:prstGeom prst="rect">
            <a:avLst/>
          </a:prstGeom>
        </p:spPr>
      </p:pic>
      <p:sp>
        <p:nvSpPr>
          <p:cNvPr id="62" name="TextBox 61">
            <a:extLst>
              <a:ext uri="{FF2B5EF4-FFF2-40B4-BE49-F238E27FC236}">
                <a16:creationId xmlns:a16="http://schemas.microsoft.com/office/drawing/2014/main" id="{1946C47E-8699-2D18-0AFA-F2249F259FBD}"/>
              </a:ext>
            </a:extLst>
          </p:cNvPr>
          <p:cNvSpPr txBox="1"/>
          <p:nvPr userDrawn="1"/>
        </p:nvSpPr>
        <p:spPr>
          <a:xfrm>
            <a:off x="938852" y="6003017"/>
            <a:ext cx="1177094"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63" name="TextBox 62">
            <a:extLst>
              <a:ext uri="{FF2B5EF4-FFF2-40B4-BE49-F238E27FC236}">
                <a16:creationId xmlns:a16="http://schemas.microsoft.com/office/drawing/2014/main" id="{4E870749-BC5E-102E-F6DB-77689DE1E997}"/>
              </a:ext>
            </a:extLst>
          </p:cNvPr>
          <p:cNvSpPr txBox="1"/>
          <p:nvPr userDrawn="1"/>
        </p:nvSpPr>
        <p:spPr>
          <a:xfrm>
            <a:off x="278071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64" name="TextBox 63">
            <a:extLst>
              <a:ext uri="{FF2B5EF4-FFF2-40B4-BE49-F238E27FC236}">
                <a16:creationId xmlns:a16="http://schemas.microsoft.com/office/drawing/2014/main" id="{1A120FB5-9F71-41FE-EEFB-CBF26D58399E}"/>
              </a:ext>
            </a:extLst>
          </p:cNvPr>
          <p:cNvSpPr txBox="1"/>
          <p:nvPr userDrawn="1"/>
        </p:nvSpPr>
        <p:spPr>
          <a:xfrm>
            <a:off x="2780720" y="5604071"/>
            <a:ext cx="1191514" cy="379015"/>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65" name="Action Button: Custom 64">
            <a:hlinkClick r:id="rId11" highlightClick="1"/>
            <a:extLst>
              <a:ext uri="{FF2B5EF4-FFF2-40B4-BE49-F238E27FC236}">
                <a16:creationId xmlns:a16="http://schemas.microsoft.com/office/drawing/2014/main" id="{A63E1D31-3977-7494-5CF1-9E597E22EB35}"/>
              </a:ext>
            </a:extLst>
          </p:cNvPr>
          <p:cNvSpPr/>
          <p:nvPr userDrawn="1"/>
        </p:nvSpPr>
        <p:spPr>
          <a:xfrm>
            <a:off x="795557" y="5651757"/>
            <a:ext cx="1177093"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Action Button: Custom 65">
            <a:hlinkClick r:id="rId21" highlightClick="1"/>
            <a:extLst>
              <a:ext uri="{FF2B5EF4-FFF2-40B4-BE49-F238E27FC236}">
                <a16:creationId xmlns:a16="http://schemas.microsoft.com/office/drawing/2014/main" id="{7B6E9D1E-6755-87DF-87C5-9299D1F67CE1}"/>
              </a:ext>
            </a:extLst>
          </p:cNvPr>
          <p:cNvSpPr/>
          <p:nvPr userDrawn="1"/>
        </p:nvSpPr>
        <p:spPr>
          <a:xfrm>
            <a:off x="777272" y="6044627"/>
            <a:ext cx="119594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ction Button: Custom 66">
            <a:hlinkClick r:id="rId22" highlightClick="1"/>
            <a:extLst>
              <a:ext uri="{FF2B5EF4-FFF2-40B4-BE49-F238E27FC236}">
                <a16:creationId xmlns:a16="http://schemas.microsoft.com/office/drawing/2014/main" id="{9BCA5828-354F-130A-39D6-18EA1D7808EA}"/>
              </a:ext>
            </a:extLst>
          </p:cNvPr>
          <p:cNvSpPr/>
          <p:nvPr userDrawn="1"/>
        </p:nvSpPr>
        <p:spPr>
          <a:xfrm>
            <a:off x="2456925" y="6020313"/>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ction Button: Custom 67">
            <a:hlinkClick r:id="rId23" highlightClick="1"/>
            <a:extLst>
              <a:ext uri="{FF2B5EF4-FFF2-40B4-BE49-F238E27FC236}">
                <a16:creationId xmlns:a16="http://schemas.microsoft.com/office/drawing/2014/main" id="{C0F66C93-67E7-588B-B2EB-EE1AFCA44B6F}"/>
              </a:ext>
            </a:extLst>
          </p:cNvPr>
          <p:cNvSpPr/>
          <p:nvPr userDrawn="1"/>
        </p:nvSpPr>
        <p:spPr>
          <a:xfrm>
            <a:off x="2456924" y="5577253"/>
            <a:ext cx="149262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FEF18A4-9804-EC42-5D52-2BF1CFADAD00}"/>
              </a:ext>
            </a:extLst>
          </p:cNvPr>
          <p:cNvSpPr txBox="1"/>
          <p:nvPr userDrawn="1"/>
        </p:nvSpPr>
        <p:spPr>
          <a:xfrm>
            <a:off x="7551338" y="6013045"/>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spTree>
    <p:extLst>
      <p:ext uri="{BB962C8B-B14F-4D97-AF65-F5344CB8AC3E}">
        <p14:creationId xmlns:p14="http://schemas.microsoft.com/office/powerpoint/2010/main" val="3230022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act Us-single or double contact">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B6EADB7-3CC0-7099-8C49-4EDEA7395E8A}"/>
              </a:ext>
            </a:extLst>
          </p:cNvPr>
          <p:cNvPicPr>
            <a:picLocks noChangeAspect="1"/>
          </p:cNvPicPr>
          <p:nvPr userDrawn="1"/>
        </p:nvPicPr>
        <p:blipFill rotWithShape="1">
          <a:blip r:embed="rId2"/>
          <a:srcRect r="9568" b="31978"/>
          <a:stretch/>
        </p:blipFill>
        <p:spPr>
          <a:xfrm>
            <a:off x="0" y="134"/>
            <a:ext cx="12188952" cy="6876288"/>
          </a:xfrm>
          <a:prstGeom prst="rect">
            <a:avLst/>
          </a:prstGeom>
        </p:spPr>
      </p:pic>
      <p:sp>
        <p:nvSpPr>
          <p:cNvPr id="49" name="Rectangle 48">
            <a:extLst>
              <a:ext uri="{FF2B5EF4-FFF2-40B4-BE49-F238E27FC236}">
                <a16:creationId xmlns:a16="http://schemas.microsoft.com/office/drawing/2014/main" id="{F47309D4-8481-3F44-1630-D48FFD705643}"/>
              </a:ext>
            </a:extLst>
          </p:cNvPr>
          <p:cNvSpPr/>
          <p:nvPr userDrawn="1"/>
        </p:nvSpPr>
        <p:spPr>
          <a:xfrm>
            <a:off x="1002650" y="2634843"/>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1860730"/>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3" name="Text Placeholder 2">
            <a:extLst>
              <a:ext uri="{FF2B5EF4-FFF2-40B4-BE49-F238E27FC236}">
                <a16:creationId xmlns:a16="http://schemas.microsoft.com/office/drawing/2014/main" id="{E58E7E8D-E3EF-205A-569A-AC9B67ED51AD}"/>
              </a:ext>
            </a:extLst>
          </p:cNvPr>
          <p:cNvSpPr>
            <a:spLocks noGrp="1"/>
          </p:cNvSpPr>
          <p:nvPr>
            <p:ph type="body" sz="quarter" idx="16" hasCustomPrompt="1"/>
          </p:nvPr>
        </p:nvSpPr>
        <p:spPr>
          <a:xfrm>
            <a:off x="6388100" y="3006725"/>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9E50309F-CA4A-872E-6F4B-BCBD75710DFF}"/>
              </a:ext>
            </a:extLst>
          </p:cNvPr>
          <p:cNvSpPr>
            <a:spLocks noGrp="1"/>
          </p:cNvSpPr>
          <p:nvPr>
            <p:ph type="body" sz="quarter" idx="17" hasCustomPrompt="1"/>
          </p:nvPr>
        </p:nvSpPr>
        <p:spPr>
          <a:xfrm>
            <a:off x="6400800" y="33623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441A9FF9-49E4-B375-297A-B2579C25333E}"/>
              </a:ext>
            </a:extLst>
          </p:cNvPr>
          <p:cNvSpPr>
            <a:spLocks noGrp="1"/>
          </p:cNvSpPr>
          <p:nvPr>
            <p:ph type="body" sz="quarter" idx="18" hasCustomPrompt="1"/>
          </p:nvPr>
        </p:nvSpPr>
        <p:spPr>
          <a:xfrm>
            <a:off x="6400800" y="3692525"/>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E35AF40F-5851-4563-5F25-ECEAB73ACFBE}"/>
              </a:ext>
            </a:extLst>
          </p:cNvPr>
          <p:cNvSpPr>
            <a:spLocks noGrp="1"/>
          </p:cNvSpPr>
          <p:nvPr>
            <p:ph type="body" sz="quarter" idx="19" hasCustomPrompt="1"/>
          </p:nvPr>
        </p:nvSpPr>
        <p:spPr>
          <a:xfrm>
            <a:off x="966636" y="3016003"/>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6586AE87-0038-DBC7-6FCF-3CE4441B3F63}"/>
              </a:ext>
            </a:extLst>
          </p:cNvPr>
          <p:cNvSpPr>
            <a:spLocks noGrp="1"/>
          </p:cNvSpPr>
          <p:nvPr>
            <p:ph type="body" sz="quarter" idx="20" hasCustomPrompt="1"/>
          </p:nvPr>
        </p:nvSpPr>
        <p:spPr>
          <a:xfrm>
            <a:off x="979336" y="33716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115F88FC-F83E-2E63-8585-170E5F4A26BC}"/>
              </a:ext>
            </a:extLst>
          </p:cNvPr>
          <p:cNvSpPr>
            <a:spLocks noGrp="1"/>
          </p:cNvSpPr>
          <p:nvPr>
            <p:ph type="body" sz="quarter" idx="21" hasCustomPrompt="1"/>
          </p:nvPr>
        </p:nvSpPr>
        <p:spPr>
          <a:xfrm>
            <a:off x="979336" y="3701803"/>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9" name="TextBox 8">
            <a:extLst>
              <a:ext uri="{FF2B5EF4-FFF2-40B4-BE49-F238E27FC236}">
                <a16:creationId xmlns:a16="http://schemas.microsoft.com/office/drawing/2014/main" id="{35D5D734-60E7-7D78-56E2-389047F1EFAA}"/>
              </a:ext>
            </a:extLst>
          </p:cNvPr>
          <p:cNvSpPr txBox="1"/>
          <p:nvPr userDrawn="1"/>
        </p:nvSpPr>
        <p:spPr>
          <a:xfrm>
            <a:off x="2686243" y="5041565"/>
            <a:ext cx="156568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@NCBYTRAIN</a:t>
            </a:r>
          </a:p>
        </p:txBody>
      </p:sp>
      <p:pic>
        <p:nvPicPr>
          <p:cNvPr id="10" name="Picture 36">
            <a:extLst>
              <a:ext uri="{FF2B5EF4-FFF2-40B4-BE49-F238E27FC236}">
                <a16:creationId xmlns:a16="http://schemas.microsoft.com/office/drawing/2014/main" id="{EFF65DCF-C443-5363-C7D4-F97D92150AB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493502" y="5162581"/>
            <a:ext cx="206961" cy="211561"/>
          </a:xfrm>
          <a:prstGeom prst="rect">
            <a:avLst/>
          </a:prstGeom>
        </p:spPr>
      </p:pic>
      <p:pic>
        <p:nvPicPr>
          <p:cNvPr id="11" name="Picture 10">
            <a:extLst>
              <a:ext uri="{FF2B5EF4-FFF2-40B4-BE49-F238E27FC236}">
                <a16:creationId xmlns:a16="http://schemas.microsoft.com/office/drawing/2014/main" id="{BA20D925-A556-CC08-5FBE-43CE124F5E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4728623"/>
            <a:ext cx="267093" cy="213674"/>
          </a:xfrm>
          <a:prstGeom prst="rect">
            <a:avLst/>
          </a:prstGeom>
        </p:spPr>
      </p:pic>
      <p:pic>
        <p:nvPicPr>
          <p:cNvPr id="13" name="Picture 12">
            <a:extLst>
              <a:ext uri="{FF2B5EF4-FFF2-40B4-BE49-F238E27FC236}">
                <a16:creationId xmlns:a16="http://schemas.microsoft.com/office/drawing/2014/main" id="{8CBDE04F-9A1A-701E-FBB0-9E07260C5F65}"/>
              </a:ext>
            </a:extLst>
          </p:cNvPr>
          <p:cNvPicPr>
            <a:picLocks noChangeAspect="1"/>
          </p:cNvPicPr>
          <p:nvPr userDrawn="1"/>
        </p:nvPicPr>
        <p:blipFill>
          <a:blip r:embed="rId6"/>
          <a:stretch>
            <a:fillRect/>
          </a:stretch>
        </p:blipFill>
        <p:spPr>
          <a:xfrm>
            <a:off x="4278952" y="5116124"/>
            <a:ext cx="260587" cy="260587"/>
          </a:xfrm>
          <a:prstGeom prst="rect">
            <a:avLst/>
          </a:prstGeom>
        </p:spPr>
      </p:pic>
      <p:sp>
        <p:nvSpPr>
          <p:cNvPr id="16" name="TextBox 15">
            <a:extLst>
              <a:ext uri="{FF2B5EF4-FFF2-40B4-BE49-F238E27FC236}">
                <a16:creationId xmlns:a16="http://schemas.microsoft.com/office/drawing/2014/main" id="{A51E8617-EEF3-8B33-C104-3CB1902419D9}"/>
              </a:ext>
            </a:extLst>
          </p:cNvPr>
          <p:cNvSpPr txBox="1"/>
          <p:nvPr userDrawn="1"/>
        </p:nvSpPr>
        <p:spPr>
          <a:xfrm>
            <a:off x="4552939" y="5042631"/>
            <a:ext cx="1696786"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NC-BY-TRAIN</a:t>
            </a:r>
          </a:p>
        </p:txBody>
      </p:sp>
      <p:sp>
        <p:nvSpPr>
          <p:cNvPr id="18" name="TextBox 17">
            <a:extLst>
              <a:ext uri="{FF2B5EF4-FFF2-40B4-BE49-F238E27FC236}">
                <a16:creationId xmlns:a16="http://schemas.microsoft.com/office/drawing/2014/main" id="{B6D07AD6-651D-EC69-70C4-FF3AA3D6DB9C}"/>
              </a:ext>
            </a:extLst>
          </p:cNvPr>
          <p:cNvSpPr txBox="1"/>
          <p:nvPr userDrawn="1"/>
        </p:nvSpPr>
        <p:spPr>
          <a:xfrm>
            <a:off x="4556032" y="5610991"/>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25" name="Picture 24">
            <a:extLst>
              <a:ext uri="{FF2B5EF4-FFF2-40B4-BE49-F238E27FC236}">
                <a16:creationId xmlns:a16="http://schemas.microsoft.com/office/drawing/2014/main" id="{18BDF63F-ABBB-B3E1-4234-06AA2692955B}"/>
              </a:ext>
            </a:extLst>
          </p:cNvPr>
          <p:cNvPicPr>
            <a:picLocks noChangeAspect="1"/>
          </p:cNvPicPr>
          <p:nvPr userDrawn="1"/>
        </p:nvPicPr>
        <p:blipFill>
          <a:blip r:embed="rId7"/>
          <a:stretch>
            <a:fillRect/>
          </a:stretch>
        </p:blipFill>
        <p:spPr>
          <a:xfrm>
            <a:off x="4181930" y="5590710"/>
            <a:ext cx="460808" cy="460808"/>
          </a:xfrm>
          <a:prstGeom prst="rect">
            <a:avLst/>
          </a:prstGeom>
        </p:spPr>
      </p:pic>
      <p:sp>
        <p:nvSpPr>
          <p:cNvPr id="28" name="Action Button: Custom 27">
            <a:hlinkClick r:id="rId8" highlightClick="1"/>
            <a:extLst>
              <a:ext uri="{FF2B5EF4-FFF2-40B4-BE49-F238E27FC236}">
                <a16:creationId xmlns:a16="http://schemas.microsoft.com/office/drawing/2014/main" id="{02C38EE5-68F8-8BB9-92CC-DF7368D5B070}"/>
              </a:ext>
            </a:extLst>
          </p:cNvPr>
          <p:cNvSpPr/>
          <p:nvPr userDrawn="1"/>
        </p:nvSpPr>
        <p:spPr>
          <a:xfrm>
            <a:off x="4195995" y="5024372"/>
            <a:ext cx="180024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Custom 35">
            <a:hlinkClick r:id="rId9" highlightClick="1"/>
            <a:extLst>
              <a:ext uri="{FF2B5EF4-FFF2-40B4-BE49-F238E27FC236}">
                <a16:creationId xmlns:a16="http://schemas.microsoft.com/office/drawing/2014/main" id="{D08222F4-6375-5A26-3D85-22DBFCCFFBFA}"/>
              </a:ext>
            </a:extLst>
          </p:cNvPr>
          <p:cNvSpPr/>
          <p:nvPr userDrawn="1"/>
        </p:nvSpPr>
        <p:spPr>
          <a:xfrm>
            <a:off x="4265835" y="5598687"/>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F8D2AB6-2500-2ACE-A187-5E9850316DE1}"/>
              </a:ext>
            </a:extLst>
          </p:cNvPr>
          <p:cNvSpPr txBox="1"/>
          <p:nvPr userDrawn="1"/>
        </p:nvSpPr>
        <p:spPr>
          <a:xfrm>
            <a:off x="972100" y="4665111"/>
            <a:ext cx="5546301" cy="369332"/>
          </a:xfrm>
          <a:prstGeom prst="rect">
            <a:avLst/>
          </a:prstGeom>
          <a:noFill/>
        </p:spPr>
        <p:txBody>
          <a:bodyPr wrap="square" rtlCol="0">
            <a:spAutoFit/>
          </a:bodyPr>
          <a:lstStyle/>
          <a:p>
            <a:r>
              <a:rPr lang="en-US" dirty="0" err="1">
                <a:solidFill>
                  <a:schemeClr val="bg1"/>
                </a:solidFill>
                <a:latin typeface="+mj-lt"/>
              </a:rPr>
              <a:t>ncbytrain.org</a:t>
            </a:r>
            <a:endParaRPr lang="en-US" dirty="0">
              <a:solidFill>
                <a:schemeClr val="bg1"/>
              </a:solidFill>
              <a:latin typeface="+mj-lt"/>
            </a:endParaRPr>
          </a:p>
        </p:txBody>
      </p:sp>
      <p:sp>
        <p:nvSpPr>
          <p:cNvPr id="47" name="TextBox 46">
            <a:extLst>
              <a:ext uri="{FF2B5EF4-FFF2-40B4-BE49-F238E27FC236}">
                <a16:creationId xmlns:a16="http://schemas.microsoft.com/office/drawing/2014/main" id="{E6740EF4-72A5-384E-B803-2BB4F96F09BB}"/>
              </a:ext>
            </a:extLst>
          </p:cNvPr>
          <p:cNvSpPr txBox="1"/>
          <p:nvPr userDrawn="1"/>
        </p:nvSpPr>
        <p:spPr>
          <a:xfrm>
            <a:off x="4556032"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48" name="Picture 47">
            <a:extLst>
              <a:ext uri="{FF2B5EF4-FFF2-40B4-BE49-F238E27FC236}">
                <a16:creationId xmlns:a16="http://schemas.microsoft.com/office/drawing/2014/main" id="{5DFE4F8C-7101-EDC1-7E45-DFC812774EE6}"/>
              </a:ext>
            </a:extLst>
          </p:cNvPr>
          <p:cNvPicPr>
            <a:picLocks noChangeAspect="1"/>
          </p:cNvPicPr>
          <p:nvPr userDrawn="1"/>
        </p:nvPicPr>
        <p:blipFill>
          <a:blip r:embed="rId10"/>
          <a:srcRect/>
          <a:stretch/>
        </p:blipFill>
        <p:spPr>
          <a:xfrm>
            <a:off x="4277761" y="6066363"/>
            <a:ext cx="269145" cy="269253"/>
          </a:xfrm>
          <a:prstGeom prst="rect">
            <a:avLst/>
          </a:prstGeom>
        </p:spPr>
      </p:pic>
      <p:sp>
        <p:nvSpPr>
          <p:cNvPr id="50" name="Action Button: Custom 49">
            <a:hlinkClick r:id="rId11" highlightClick="1"/>
            <a:extLst>
              <a:ext uri="{FF2B5EF4-FFF2-40B4-BE49-F238E27FC236}">
                <a16:creationId xmlns:a16="http://schemas.microsoft.com/office/drawing/2014/main" id="{C9479CDC-4D83-820E-4B15-6457B6110DA6}"/>
              </a:ext>
            </a:extLst>
          </p:cNvPr>
          <p:cNvSpPr/>
          <p:nvPr userDrawn="1"/>
        </p:nvSpPr>
        <p:spPr>
          <a:xfrm>
            <a:off x="4302849" y="6068878"/>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7DBB238-9EF9-BDFB-BC7B-C61CE5530323}"/>
              </a:ext>
            </a:extLst>
          </p:cNvPr>
          <p:cNvSpPr txBox="1"/>
          <p:nvPr userDrawn="1"/>
        </p:nvSpPr>
        <p:spPr>
          <a:xfrm>
            <a:off x="7551338" y="5616893"/>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53" name="Picture 52">
            <a:extLst>
              <a:ext uri="{FF2B5EF4-FFF2-40B4-BE49-F238E27FC236}">
                <a16:creationId xmlns:a16="http://schemas.microsoft.com/office/drawing/2014/main" id="{4D525F44-5AD6-1761-6190-27B0B4DBE39A}"/>
              </a:ext>
            </a:extLst>
          </p:cNvPr>
          <p:cNvPicPr>
            <a:picLocks noChangeAspect="1"/>
          </p:cNvPicPr>
          <p:nvPr userDrawn="1"/>
        </p:nvPicPr>
        <p:blipFill>
          <a:blip r:embed="rId12"/>
          <a:srcRect/>
          <a:stretch/>
        </p:blipFill>
        <p:spPr>
          <a:xfrm>
            <a:off x="7196770" y="5590710"/>
            <a:ext cx="421740" cy="460808"/>
          </a:xfrm>
          <a:prstGeom prst="rect">
            <a:avLst/>
          </a:prstGeom>
        </p:spPr>
      </p:pic>
      <p:sp>
        <p:nvSpPr>
          <p:cNvPr id="54" name="Action Button: Custom 53">
            <a:hlinkClick r:id="rId13" highlightClick="1"/>
            <a:extLst>
              <a:ext uri="{FF2B5EF4-FFF2-40B4-BE49-F238E27FC236}">
                <a16:creationId xmlns:a16="http://schemas.microsoft.com/office/drawing/2014/main" id="{325F3CE3-E1EC-BE21-3595-9B5404F4976E}"/>
              </a:ext>
            </a:extLst>
          </p:cNvPr>
          <p:cNvSpPr/>
          <p:nvPr userDrawn="1"/>
        </p:nvSpPr>
        <p:spPr>
          <a:xfrm>
            <a:off x="7226228" y="5581283"/>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C0DC30E9-4AAC-8860-89E0-CAC916428E14}"/>
              </a:ext>
            </a:extLst>
          </p:cNvPr>
          <p:cNvPicPr>
            <a:picLocks noChangeAspect="1"/>
          </p:cNvPicPr>
          <p:nvPr userDrawn="1"/>
        </p:nvPicPr>
        <p:blipFill>
          <a:blip r:embed="rId14"/>
          <a:srcRect/>
          <a:stretch/>
        </p:blipFill>
        <p:spPr>
          <a:xfrm>
            <a:off x="7275881" y="6113913"/>
            <a:ext cx="273869" cy="221703"/>
          </a:xfrm>
          <a:prstGeom prst="rect">
            <a:avLst/>
          </a:prstGeom>
        </p:spPr>
      </p:pic>
      <p:sp>
        <p:nvSpPr>
          <p:cNvPr id="56" name="Action Button: Custom 55">
            <a:hlinkClick r:id="rId9" highlightClick="1"/>
            <a:extLst>
              <a:ext uri="{FF2B5EF4-FFF2-40B4-BE49-F238E27FC236}">
                <a16:creationId xmlns:a16="http://schemas.microsoft.com/office/drawing/2014/main" id="{7183C48D-0842-F6A5-B5ED-7E0652F39E91}"/>
              </a:ext>
            </a:extLst>
          </p:cNvPr>
          <p:cNvSpPr/>
          <p:nvPr userDrawn="1"/>
        </p:nvSpPr>
        <p:spPr>
          <a:xfrm>
            <a:off x="7157325" y="6035077"/>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ction Button: Custom 56">
            <a:hlinkClick r:id="rId15" highlightClick="1"/>
            <a:extLst>
              <a:ext uri="{FF2B5EF4-FFF2-40B4-BE49-F238E27FC236}">
                <a16:creationId xmlns:a16="http://schemas.microsoft.com/office/drawing/2014/main" id="{5683F161-4C28-B7AE-1326-39BD2364ED9F}"/>
              </a:ext>
            </a:extLst>
          </p:cNvPr>
          <p:cNvSpPr/>
          <p:nvPr userDrawn="1"/>
        </p:nvSpPr>
        <p:spPr>
          <a:xfrm>
            <a:off x="7249698" y="6094168"/>
            <a:ext cx="2041672" cy="374164"/>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FBC5A297-F995-62E8-5CAD-0E05A7D4D2B1}"/>
              </a:ext>
            </a:extLst>
          </p:cNvPr>
          <p:cNvSpPr txBox="1"/>
          <p:nvPr userDrawn="1"/>
        </p:nvSpPr>
        <p:spPr>
          <a:xfrm>
            <a:off x="7551338" y="6013045"/>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sp>
        <p:nvSpPr>
          <p:cNvPr id="2" name="Rectangle 1">
            <a:hlinkClick r:id="rId16"/>
            <a:extLst>
              <a:ext uri="{FF2B5EF4-FFF2-40B4-BE49-F238E27FC236}">
                <a16:creationId xmlns:a16="http://schemas.microsoft.com/office/drawing/2014/main" id="{15CDDBCE-2F1D-B2D7-0F7C-AB53D14703C4}"/>
              </a:ext>
            </a:extLst>
          </p:cNvPr>
          <p:cNvSpPr/>
          <p:nvPr userDrawn="1"/>
        </p:nvSpPr>
        <p:spPr>
          <a:xfrm>
            <a:off x="673941" y="4492353"/>
            <a:ext cx="2286076" cy="5427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7013F1-3E33-75D8-23BE-AD463DEF627A}"/>
              </a:ext>
            </a:extLst>
          </p:cNvPr>
          <p:cNvSpPr txBox="1"/>
          <p:nvPr userDrawn="1"/>
        </p:nvSpPr>
        <p:spPr>
          <a:xfrm>
            <a:off x="919110" y="5624833"/>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5" name="Picture 36">
            <a:extLst>
              <a:ext uri="{FF2B5EF4-FFF2-40B4-BE49-F238E27FC236}">
                <a16:creationId xmlns:a16="http://schemas.microsoft.com/office/drawing/2014/main" id="{F0088F46-036A-390E-933E-1D037D0B117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99055"/>
            <a:ext cx="206961" cy="211561"/>
          </a:xfrm>
          <a:prstGeom prst="rect">
            <a:avLst/>
          </a:prstGeom>
        </p:spPr>
      </p:pic>
      <p:pic>
        <p:nvPicPr>
          <p:cNvPr id="6" name="Picture 5">
            <a:extLst>
              <a:ext uri="{FF2B5EF4-FFF2-40B4-BE49-F238E27FC236}">
                <a16:creationId xmlns:a16="http://schemas.microsoft.com/office/drawing/2014/main" id="{AC393D2B-5768-FF51-6272-FAE9240C118F}"/>
              </a:ext>
            </a:extLst>
          </p:cNvPr>
          <p:cNvPicPr>
            <a:picLocks noChangeAspect="1"/>
          </p:cNvPicPr>
          <p:nvPr userDrawn="1"/>
        </p:nvPicPr>
        <p:blipFill>
          <a:blip r:embed="rId17"/>
          <a:stretch>
            <a:fillRect/>
          </a:stretch>
        </p:blipFill>
        <p:spPr>
          <a:xfrm>
            <a:off x="2467505" y="5678154"/>
            <a:ext cx="260587" cy="260587"/>
          </a:xfrm>
          <a:prstGeom prst="rect">
            <a:avLst/>
          </a:prstGeom>
        </p:spPr>
      </p:pic>
      <p:pic>
        <p:nvPicPr>
          <p:cNvPr id="7" name="Picture 6">
            <a:extLst>
              <a:ext uri="{FF2B5EF4-FFF2-40B4-BE49-F238E27FC236}">
                <a16:creationId xmlns:a16="http://schemas.microsoft.com/office/drawing/2014/main" id="{159E559A-33DA-D002-B253-0826D0A81F10}"/>
              </a:ext>
            </a:extLst>
          </p:cNvPr>
          <p:cNvPicPr>
            <a:picLocks noChangeAspect="1"/>
          </p:cNvPicPr>
          <p:nvPr userDrawn="1"/>
        </p:nvPicPr>
        <p:blipFill>
          <a:blip r:embed="rId6"/>
          <a:stretch>
            <a:fillRect/>
          </a:stretch>
        </p:blipFill>
        <p:spPr>
          <a:xfrm>
            <a:off x="2467505" y="6068250"/>
            <a:ext cx="260587" cy="260587"/>
          </a:xfrm>
          <a:prstGeom prst="rect">
            <a:avLst/>
          </a:prstGeom>
        </p:spPr>
      </p:pic>
      <p:pic>
        <p:nvPicPr>
          <p:cNvPr id="8" name="Picture 7">
            <a:extLst>
              <a:ext uri="{FF2B5EF4-FFF2-40B4-BE49-F238E27FC236}">
                <a16:creationId xmlns:a16="http://schemas.microsoft.com/office/drawing/2014/main" id="{74D73B29-7E15-6991-CB0E-A621A86F8EBB}"/>
              </a:ext>
            </a:extLst>
          </p:cNvPr>
          <p:cNvPicPr>
            <a:picLocks noChangeAspect="1"/>
          </p:cNvPicPr>
          <p:nvPr userDrawn="1"/>
        </p:nvPicPr>
        <p:blipFill>
          <a:blip r:embed="rId18"/>
          <a:stretch>
            <a:fillRect/>
          </a:stretch>
        </p:blipFill>
        <p:spPr>
          <a:xfrm>
            <a:off x="673940" y="6096082"/>
            <a:ext cx="295255" cy="290516"/>
          </a:xfrm>
          <a:prstGeom prst="rect">
            <a:avLst/>
          </a:prstGeom>
        </p:spPr>
      </p:pic>
      <p:sp>
        <p:nvSpPr>
          <p:cNvPr id="29" name="TextBox 28">
            <a:extLst>
              <a:ext uri="{FF2B5EF4-FFF2-40B4-BE49-F238E27FC236}">
                <a16:creationId xmlns:a16="http://schemas.microsoft.com/office/drawing/2014/main" id="{DC5453C4-BD4B-186A-014D-D5ACC59E49CB}"/>
              </a:ext>
            </a:extLst>
          </p:cNvPr>
          <p:cNvSpPr txBox="1"/>
          <p:nvPr userDrawn="1"/>
        </p:nvSpPr>
        <p:spPr>
          <a:xfrm>
            <a:off x="938852" y="6003017"/>
            <a:ext cx="1177094"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30" name="TextBox 29">
            <a:extLst>
              <a:ext uri="{FF2B5EF4-FFF2-40B4-BE49-F238E27FC236}">
                <a16:creationId xmlns:a16="http://schemas.microsoft.com/office/drawing/2014/main" id="{119EFA04-C862-9F6E-3F94-BACCB365065B}"/>
              </a:ext>
            </a:extLst>
          </p:cNvPr>
          <p:cNvSpPr txBox="1"/>
          <p:nvPr userDrawn="1"/>
        </p:nvSpPr>
        <p:spPr>
          <a:xfrm>
            <a:off x="278071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31" name="TextBox 30">
            <a:extLst>
              <a:ext uri="{FF2B5EF4-FFF2-40B4-BE49-F238E27FC236}">
                <a16:creationId xmlns:a16="http://schemas.microsoft.com/office/drawing/2014/main" id="{C7EE9549-13AF-D1AB-B483-148ABA423C68}"/>
              </a:ext>
            </a:extLst>
          </p:cNvPr>
          <p:cNvSpPr txBox="1"/>
          <p:nvPr userDrawn="1"/>
        </p:nvSpPr>
        <p:spPr>
          <a:xfrm>
            <a:off x="2780720" y="5604071"/>
            <a:ext cx="1191514" cy="379015"/>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32" name="Action Button: Custom 31">
            <a:hlinkClick r:id="rId19" highlightClick="1"/>
            <a:extLst>
              <a:ext uri="{FF2B5EF4-FFF2-40B4-BE49-F238E27FC236}">
                <a16:creationId xmlns:a16="http://schemas.microsoft.com/office/drawing/2014/main" id="{6B55EE7C-6591-959A-F25F-2D235942CF60}"/>
              </a:ext>
            </a:extLst>
          </p:cNvPr>
          <p:cNvSpPr/>
          <p:nvPr userDrawn="1"/>
        </p:nvSpPr>
        <p:spPr>
          <a:xfrm>
            <a:off x="795557" y="5651757"/>
            <a:ext cx="1177093"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Action Button: Custom 32">
            <a:hlinkClick r:id="rId20" highlightClick="1"/>
            <a:extLst>
              <a:ext uri="{FF2B5EF4-FFF2-40B4-BE49-F238E27FC236}">
                <a16:creationId xmlns:a16="http://schemas.microsoft.com/office/drawing/2014/main" id="{2EF9F490-3ADC-9A9E-FD96-84E485AFBEDC}"/>
              </a:ext>
            </a:extLst>
          </p:cNvPr>
          <p:cNvSpPr/>
          <p:nvPr userDrawn="1"/>
        </p:nvSpPr>
        <p:spPr>
          <a:xfrm>
            <a:off x="777272" y="6044627"/>
            <a:ext cx="119594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Custom 34">
            <a:hlinkClick r:id="rId21" highlightClick="1"/>
            <a:extLst>
              <a:ext uri="{FF2B5EF4-FFF2-40B4-BE49-F238E27FC236}">
                <a16:creationId xmlns:a16="http://schemas.microsoft.com/office/drawing/2014/main" id="{5ABE9229-5CE5-EDE0-BA99-7D81BA274069}"/>
              </a:ext>
            </a:extLst>
          </p:cNvPr>
          <p:cNvSpPr/>
          <p:nvPr userDrawn="1"/>
        </p:nvSpPr>
        <p:spPr>
          <a:xfrm>
            <a:off x="2456925" y="6020313"/>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Custom 36">
            <a:hlinkClick r:id="rId22" highlightClick="1"/>
            <a:extLst>
              <a:ext uri="{FF2B5EF4-FFF2-40B4-BE49-F238E27FC236}">
                <a16:creationId xmlns:a16="http://schemas.microsoft.com/office/drawing/2014/main" id="{EC4373AA-0D3D-1240-4D35-DF6BF30FDDEC}"/>
              </a:ext>
            </a:extLst>
          </p:cNvPr>
          <p:cNvSpPr/>
          <p:nvPr userDrawn="1"/>
        </p:nvSpPr>
        <p:spPr>
          <a:xfrm>
            <a:off x="2527353" y="5072392"/>
            <a:ext cx="1515669"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B1D2F4B-BEC1-1826-E3B4-FE0851D1A898}"/>
              </a:ext>
            </a:extLst>
          </p:cNvPr>
          <p:cNvPicPr>
            <a:picLocks noChangeAspect="1"/>
          </p:cNvPicPr>
          <p:nvPr userDrawn="1"/>
        </p:nvPicPr>
        <p:blipFill>
          <a:blip r:embed="rId18"/>
          <a:stretch>
            <a:fillRect/>
          </a:stretch>
        </p:blipFill>
        <p:spPr>
          <a:xfrm>
            <a:off x="673940" y="5106268"/>
            <a:ext cx="295255" cy="290516"/>
          </a:xfrm>
          <a:prstGeom prst="rect">
            <a:avLst/>
          </a:prstGeom>
        </p:spPr>
      </p:pic>
      <p:sp>
        <p:nvSpPr>
          <p:cNvPr id="14" name="TextBox 13">
            <a:extLst>
              <a:ext uri="{FF2B5EF4-FFF2-40B4-BE49-F238E27FC236}">
                <a16:creationId xmlns:a16="http://schemas.microsoft.com/office/drawing/2014/main" id="{A44FE263-C316-0ED4-D6DC-2161A08034F0}"/>
              </a:ext>
            </a:extLst>
          </p:cNvPr>
          <p:cNvSpPr txBox="1"/>
          <p:nvPr userDrawn="1"/>
        </p:nvSpPr>
        <p:spPr>
          <a:xfrm>
            <a:off x="938852" y="5041484"/>
            <a:ext cx="1435528"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@NCBYTRAIN</a:t>
            </a:r>
          </a:p>
        </p:txBody>
      </p:sp>
      <p:sp>
        <p:nvSpPr>
          <p:cNvPr id="15" name="Action Button: Custom 14">
            <a:hlinkClick r:id="rId23" highlightClick="1"/>
            <a:extLst>
              <a:ext uri="{FF2B5EF4-FFF2-40B4-BE49-F238E27FC236}">
                <a16:creationId xmlns:a16="http://schemas.microsoft.com/office/drawing/2014/main" id="{04DF1BAA-6784-A528-FBBC-F4404A9AAEDC}"/>
              </a:ext>
            </a:extLst>
          </p:cNvPr>
          <p:cNvSpPr/>
          <p:nvPr userDrawn="1"/>
        </p:nvSpPr>
        <p:spPr>
          <a:xfrm>
            <a:off x="727942" y="5072414"/>
            <a:ext cx="164103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Custom 26">
            <a:hlinkClick r:id="rId24" highlightClick="1"/>
            <a:extLst>
              <a:ext uri="{FF2B5EF4-FFF2-40B4-BE49-F238E27FC236}">
                <a16:creationId xmlns:a16="http://schemas.microsoft.com/office/drawing/2014/main" id="{301E52AA-D869-B494-E9C6-F96B3DC823E6}"/>
              </a:ext>
            </a:extLst>
          </p:cNvPr>
          <p:cNvSpPr/>
          <p:nvPr userDrawn="1"/>
        </p:nvSpPr>
        <p:spPr>
          <a:xfrm>
            <a:off x="2456924" y="5577253"/>
            <a:ext cx="1492625"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078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Us-multiple contacts">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CEC12A7-6A60-5309-4F75-9DC6B1F6C6D1}"/>
              </a:ext>
            </a:extLst>
          </p:cNvPr>
          <p:cNvPicPr>
            <a:picLocks noChangeAspect="1"/>
          </p:cNvPicPr>
          <p:nvPr userDrawn="1"/>
        </p:nvPicPr>
        <p:blipFill rotWithShape="1">
          <a:blip r:embed="rId2"/>
          <a:srcRect r="9568" b="31978"/>
          <a:stretch/>
        </p:blipFill>
        <p:spPr>
          <a:xfrm>
            <a:off x="0" y="-18288"/>
            <a:ext cx="12188952" cy="6876288"/>
          </a:xfrm>
          <a:prstGeom prst="rect">
            <a:avLst/>
          </a:prstGeom>
        </p:spPr>
      </p:pic>
      <p:sp>
        <p:nvSpPr>
          <p:cNvPr id="35" name="TextBox 34">
            <a:extLst>
              <a:ext uri="{FF2B5EF4-FFF2-40B4-BE49-F238E27FC236}">
                <a16:creationId xmlns:a16="http://schemas.microsoft.com/office/drawing/2014/main" id="{2074EDC5-E1D5-BF3A-B15B-FB990EE1C9C7}"/>
              </a:ext>
            </a:extLst>
          </p:cNvPr>
          <p:cNvSpPr txBox="1"/>
          <p:nvPr userDrawn="1"/>
        </p:nvSpPr>
        <p:spPr>
          <a:xfrm>
            <a:off x="960118" y="5586088"/>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pic>
        <p:nvPicPr>
          <p:cNvPr id="37" name="Picture 36">
            <a:extLst>
              <a:ext uri="{FF2B5EF4-FFF2-40B4-BE49-F238E27FC236}">
                <a16:creationId xmlns:a16="http://schemas.microsoft.com/office/drawing/2014/main" id="{FE0FCD33-9A5F-5ED3-1EF2-8C55463BD71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12602" y="5660310"/>
            <a:ext cx="206961" cy="211561"/>
          </a:xfrm>
          <a:prstGeom prst="rect">
            <a:avLst/>
          </a:prstGeom>
        </p:spPr>
      </p:pic>
      <p:pic>
        <p:nvPicPr>
          <p:cNvPr id="38" name="Picture 37">
            <a:extLst>
              <a:ext uri="{FF2B5EF4-FFF2-40B4-BE49-F238E27FC236}">
                <a16:creationId xmlns:a16="http://schemas.microsoft.com/office/drawing/2014/main" id="{E61F0A0E-CA22-C649-F088-049632D0FEF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940" y="5065577"/>
            <a:ext cx="267093" cy="213674"/>
          </a:xfrm>
          <a:prstGeom prst="rect">
            <a:avLst/>
          </a:prstGeom>
        </p:spPr>
      </p:pic>
      <p:pic>
        <p:nvPicPr>
          <p:cNvPr id="39" name="Picture 38">
            <a:extLst>
              <a:ext uri="{FF2B5EF4-FFF2-40B4-BE49-F238E27FC236}">
                <a16:creationId xmlns:a16="http://schemas.microsoft.com/office/drawing/2014/main" id="{1C58AE78-EC8E-6E07-C646-51F69E84701F}"/>
              </a:ext>
            </a:extLst>
          </p:cNvPr>
          <p:cNvPicPr>
            <a:picLocks noChangeAspect="1"/>
          </p:cNvPicPr>
          <p:nvPr userDrawn="1"/>
        </p:nvPicPr>
        <p:blipFill>
          <a:blip r:embed="rId6"/>
          <a:stretch>
            <a:fillRect/>
          </a:stretch>
        </p:blipFill>
        <p:spPr>
          <a:xfrm>
            <a:off x="2368025" y="5639409"/>
            <a:ext cx="260587" cy="260587"/>
          </a:xfrm>
          <a:prstGeom prst="rect">
            <a:avLst/>
          </a:prstGeom>
        </p:spPr>
      </p:pic>
      <p:pic>
        <p:nvPicPr>
          <p:cNvPr id="40" name="Picture 39">
            <a:extLst>
              <a:ext uri="{FF2B5EF4-FFF2-40B4-BE49-F238E27FC236}">
                <a16:creationId xmlns:a16="http://schemas.microsoft.com/office/drawing/2014/main" id="{F9438435-38A5-4D88-608F-C3AD7E30289B}"/>
              </a:ext>
            </a:extLst>
          </p:cNvPr>
          <p:cNvPicPr>
            <a:picLocks noChangeAspect="1"/>
          </p:cNvPicPr>
          <p:nvPr userDrawn="1"/>
        </p:nvPicPr>
        <p:blipFill>
          <a:blip r:embed="rId7"/>
          <a:stretch>
            <a:fillRect/>
          </a:stretch>
        </p:blipFill>
        <p:spPr>
          <a:xfrm>
            <a:off x="2368025" y="6068250"/>
            <a:ext cx="260587" cy="260587"/>
          </a:xfrm>
          <a:prstGeom prst="rect">
            <a:avLst/>
          </a:prstGeom>
        </p:spPr>
      </p:pic>
      <p:pic>
        <p:nvPicPr>
          <p:cNvPr id="41" name="Picture 40">
            <a:extLst>
              <a:ext uri="{FF2B5EF4-FFF2-40B4-BE49-F238E27FC236}">
                <a16:creationId xmlns:a16="http://schemas.microsoft.com/office/drawing/2014/main" id="{24F4BC91-610D-9C86-27A6-2A4CA2C5A0AB}"/>
              </a:ext>
            </a:extLst>
          </p:cNvPr>
          <p:cNvPicPr>
            <a:picLocks noChangeAspect="1"/>
          </p:cNvPicPr>
          <p:nvPr userDrawn="1"/>
        </p:nvPicPr>
        <p:blipFill>
          <a:blip r:embed="rId8"/>
          <a:stretch>
            <a:fillRect/>
          </a:stretch>
        </p:blipFill>
        <p:spPr>
          <a:xfrm>
            <a:off x="673940" y="6096082"/>
            <a:ext cx="295255" cy="290516"/>
          </a:xfrm>
          <a:prstGeom prst="rect">
            <a:avLst/>
          </a:prstGeom>
        </p:spPr>
      </p:pic>
      <p:sp>
        <p:nvSpPr>
          <p:cNvPr id="43" name="TextBox 42">
            <a:extLst>
              <a:ext uri="{FF2B5EF4-FFF2-40B4-BE49-F238E27FC236}">
                <a16:creationId xmlns:a16="http://schemas.microsoft.com/office/drawing/2014/main" id="{2DBE9519-D88E-1749-BDA7-352FC4E514E0}"/>
              </a:ext>
            </a:extLst>
          </p:cNvPr>
          <p:cNvSpPr txBox="1"/>
          <p:nvPr userDrawn="1"/>
        </p:nvSpPr>
        <p:spPr>
          <a:xfrm>
            <a:off x="960118" y="6003017"/>
            <a:ext cx="1285920"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5" name="TextBox 44">
            <a:extLst>
              <a:ext uri="{FF2B5EF4-FFF2-40B4-BE49-F238E27FC236}">
                <a16:creationId xmlns:a16="http://schemas.microsoft.com/office/drawing/2014/main" id="{762154A0-A0B6-D570-EDCA-44FBC3370E33}"/>
              </a:ext>
            </a:extLst>
          </p:cNvPr>
          <p:cNvSpPr txBox="1"/>
          <p:nvPr userDrawn="1"/>
        </p:nvSpPr>
        <p:spPr>
          <a:xfrm>
            <a:off x="2681239" y="5994757"/>
            <a:ext cx="1156855" cy="379015"/>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NCDOT</a:t>
            </a:r>
          </a:p>
        </p:txBody>
      </p:sp>
      <p:sp>
        <p:nvSpPr>
          <p:cNvPr id="46" name="TextBox 45">
            <a:extLst>
              <a:ext uri="{FF2B5EF4-FFF2-40B4-BE49-F238E27FC236}">
                <a16:creationId xmlns:a16="http://schemas.microsoft.com/office/drawing/2014/main" id="{DB6C3C3D-1C69-D5D9-E2A0-0B32DFDFEB69}"/>
              </a:ext>
            </a:extLst>
          </p:cNvPr>
          <p:cNvSpPr txBox="1"/>
          <p:nvPr userDrawn="1"/>
        </p:nvSpPr>
        <p:spPr>
          <a:xfrm>
            <a:off x="2681240" y="5565326"/>
            <a:ext cx="1191514"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sp>
        <p:nvSpPr>
          <p:cNvPr id="51" name="Title 1">
            <a:extLst>
              <a:ext uri="{FF2B5EF4-FFF2-40B4-BE49-F238E27FC236}">
                <a16:creationId xmlns:a16="http://schemas.microsoft.com/office/drawing/2014/main" id="{F8D6BC6F-24AE-6EFC-3FAB-C7B63094440C}"/>
              </a:ext>
            </a:extLst>
          </p:cNvPr>
          <p:cNvSpPr txBox="1">
            <a:spLocks/>
          </p:cNvSpPr>
          <p:nvPr userDrawn="1"/>
        </p:nvSpPr>
        <p:spPr>
          <a:xfrm>
            <a:off x="903091" y="787749"/>
            <a:ext cx="10615448" cy="565249"/>
          </a:xfrm>
          <a:prstGeom prst="rect">
            <a:avLst/>
          </a:prstGeom>
        </p:spPr>
        <p:txBody>
          <a:bodyPr>
            <a:noAutofit/>
          </a:bodyPr>
          <a:lstStyle>
            <a:lvl1pPr algn="l" defTabSz="914400" rtl="0" eaLnBrk="1" latinLnBrk="0" hangingPunct="1">
              <a:lnSpc>
                <a:spcPct val="90000"/>
              </a:lnSpc>
              <a:spcBef>
                <a:spcPct val="0"/>
              </a:spcBef>
              <a:buNone/>
              <a:defRPr sz="4400" b="1" kern="1200">
                <a:solidFill>
                  <a:srgbClr val="082940"/>
                </a:solidFill>
                <a:latin typeface="TransportNewMedium_gdi" pitchFamily="2" charset="77"/>
                <a:ea typeface="+mj-ea"/>
                <a:cs typeface="+mj-cs"/>
              </a:defRPr>
            </a:lvl1pPr>
          </a:lstStyle>
          <a:p>
            <a:r>
              <a:rPr lang="en-US" sz="3800" b="1" i="0" dirty="0">
                <a:solidFill>
                  <a:schemeClr val="bg1"/>
                </a:solidFill>
                <a:latin typeface="Montserrat" pitchFamily="2" charset="77"/>
              </a:rPr>
              <a:t>Contact Us</a:t>
            </a:r>
          </a:p>
        </p:txBody>
      </p:sp>
      <p:sp>
        <p:nvSpPr>
          <p:cNvPr id="18" name="Text Placeholder 2">
            <a:extLst>
              <a:ext uri="{FF2B5EF4-FFF2-40B4-BE49-F238E27FC236}">
                <a16:creationId xmlns:a16="http://schemas.microsoft.com/office/drawing/2014/main" id="{69F11D5A-4FEB-BBF6-91A9-4F1E2F2906F8}"/>
              </a:ext>
            </a:extLst>
          </p:cNvPr>
          <p:cNvSpPr>
            <a:spLocks noGrp="1"/>
          </p:cNvSpPr>
          <p:nvPr>
            <p:ph type="body" sz="quarter" idx="16" hasCustomPrompt="1"/>
          </p:nvPr>
        </p:nvSpPr>
        <p:spPr>
          <a:xfrm>
            <a:off x="6388100" y="2211592"/>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19" name="Text Placeholder 2">
            <a:extLst>
              <a:ext uri="{FF2B5EF4-FFF2-40B4-BE49-F238E27FC236}">
                <a16:creationId xmlns:a16="http://schemas.microsoft.com/office/drawing/2014/main" id="{3E6E0B6A-9555-DA49-784C-6C760FD19C64}"/>
              </a:ext>
            </a:extLst>
          </p:cNvPr>
          <p:cNvSpPr>
            <a:spLocks noGrp="1"/>
          </p:cNvSpPr>
          <p:nvPr>
            <p:ph type="body" sz="quarter" idx="17" hasCustomPrompt="1"/>
          </p:nvPr>
        </p:nvSpPr>
        <p:spPr>
          <a:xfrm>
            <a:off x="6400800" y="25671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0" name="Text Placeholder 2">
            <a:extLst>
              <a:ext uri="{FF2B5EF4-FFF2-40B4-BE49-F238E27FC236}">
                <a16:creationId xmlns:a16="http://schemas.microsoft.com/office/drawing/2014/main" id="{D09CF7C7-F084-1E90-A274-23C1E2C45094}"/>
              </a:ext>
            </a:extLst>
          </p:cNvPr>
          <p:cNvSpPr>
            <a:spLocks noGrp="1"/>
          </p:cNvSpPr>
          <p:nvPr>
            <p:ph type="body" sz="quarter" idx="18" hasCustomPrompt="1"/>
          </p:nvPr>
        </p:nvSpPr>
        <p:spPr>
          <a:xfrm>
            <a:off x="6400800" y="2897392"/>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1" name="Text Placeholder 2">
            <a:extLst>
              <a:ext uri="{FF2B5EF4-FFF2-40B4-BE49-F238E27FC236}">
                <a16:creationId xmlns:a16="http://schemas.microsoft.com/office/drawing/2014/main" id="{88447BFA-DE12-941E-40CA-BF5E53CF464D}"/>
              </a:ext>
            </a:extLst>
          </p:cNvPr>
          <p:cNvSpPr>
            <a:spLocks noGrp="1"/>
          </p:cNvSpPr>
          <p:nvPr>
            <p:ph type="body" sz="quarter" idx="19" hasCustomPrompt="1"/>
          </p:nvPr>
        </p:nvSpPr>
        <p:spPr>
          <a:xfrm>
            <a:off x="966636" y="2220870"/>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2" name="Text Placeholder 2">
            <a:extLst>
              <a:ext uri="{FF2B5EF4-FFF2-40B4-BE49-F238E27FC236}">
                <a16:creationId xmlns:a16="http://schemas.microsoft.com/office/drawing/2014/main" id="{1812400E-BF6F-8783-F408-8F7A155DFBA5}"/>
              </a:ext>
            </a:extLst>
          </p:cNvPr>
          <p:cNvSpPr>
            <a:spLocks noGrp="1"/>
          </p:cNvSpPr>
          <p:nvPr>
            <p:ph type="body" sz="quarter" idx="20" hasCustomPrompt="1"/>
          </p:nvPr>
        </p:nvSpPr>
        <p:spPr>
          <a:xfrm>
            <a:off x="979336" y="25764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3" name="Text Placeholder 2">
            <a:extLst>
              <a:ext uri="{FF2B5EF4-FFF2-40B4-BE49-F238E27FC236}">
                <a16:creationId xmlns:a16="http://schemas.microsoft.com/office/drawing/2014/main" id="{4CB7CE07-E032-17E1-4B48-2DCEB6CEA0F9}"/>
              </a:ext>
            </a:extLst>
          </p:cNvPr>
          <p:cNvSpPr>
            <a:spLocks noGrp="1"/>
          </p:cNvSpPr>
          <p:nvPr>
            <p:ph type="body" sz="quarter" idx="21" hasCustomPrompt="1"/>
          </p:nvPr>
        </p:nvSpPr>
        <p:spPr>
          <a:xfrm>
            <a:off x="979336" y="2906670"/>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4" name="Text Placeholder 2">
            <a:extLst>
              <a:ext uri="{FF2B5EF4-FFF2-40B4-BE49-F238E27FC236}">
                <a16:creationId xmlns:a16="http://schemas.microsoft.com/office/drawing/2014/main" id="{7F6FA4CB-8448-54E5-1AB1-024A076BC461}"/>
              </a:ext>
            </a:extLst>
          </p:cNvPr>
          <p:cNvSpPr>
            <a:spLocks noGrp="1"/>
          </p:cNvSpPr>
          <p:nvPr>
            <p:ph type="body" sz="quarter" idx="22" hasCustomPrompt="1"/>
          </p:nvPr>
        </p:nvSpPr>
        <p:spPr>
          <a:xfrm>
            <a:off x="6389424" y="3715720"/>
            <a:ext cx="547844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5" name="Text Placeholder 2">
            <a:extLst>
              <a:ext uri="{FF2B5EF4-FFF2-40B4-BE49-F238E27FC236}">
                <a16:creationId xmlns:a16="http://schemas.microsoft.com/office/drawing/2014/main" id="{FAF53386-09F0-DD8F-CBAC-2BC78CE38718}"/>
              </a:ext>
            </a:extLst>
          </p:cNvPr>
          <p:cNvSpPr>
            <a:spLocks noGrp="1"/>
          </p:cNvSpPr>
          <p:nvPr>
            <p:ph type="body" sz="quarter" idx="23" hasCustomPrompt="1"/>
          </p:nvPr>
        </p:nvSpPr>
        <p:spPr>
          <a:xfrm>
            <a:off x="6402124" y="40713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6" name="Text Placeholder 2">
            <a:extLst>
              <a:ext uri="{FF2B5EF4-FFF2-40B4-BE49-F238E27FC236}">
                <a16:creationId xmlns:a16="http://schemas.microsoft.com/office/drawing/2014/main" id="{07F96E98-B0E9-BF73-40B2-0C0B0CE00A1F}"/>
              </a:ext>
            </a:extLst>
          </p:cNvPr>
          <p:cNvSpPr>
            <a:spLocks noGrp="1"/>
          </p:cNvSpPr>
          <p:nvPr>
            <p:ph type="body" sz="quarter" idx="24" hasCustomPrompt="1"/>
          </p:nvPr>
        </p:nvSpPr>
        <p:spPr>
          <a:xfrm>
            <a:off x="6402124" y="4401520"/>
            <a:ext cx="547844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27" name="Text Placeholder 2">
            <a:extLst>
              <a:ext uri="{FF2B5EF4-FFF2-40B4-BE49-F238E27FC236}">
                <a16:creationId xmlns:a16="http://schemas.microsoft.com/office/drawing/2014/main" id="{EB65B44E-65D7-CFB1-116E-98AD7316142B}"/>
              </a:ext>
            </a:extLst>
          </p:cNvPr>
          <p:cNvSpPr>
            <a:spLocks noGrp="1"/>
          </p:cNvSpPr>
          <p:nvPr>
            <p:ph type="body" sz="quarter" idx="25" hasCustomPrompt="1"/>
          </p:nvPr>
        </p:nvSpPr>
        <p:spPr>
          <a:xfrm>
            <a:off x="967960" y="3724998"/>
            <a:ext cx="5270389" cy="422275"/>
          </a:xfrm>
        </p:spPr>
        <p:txBody>
          <a:bodyPr/>
          <a:lstStyle>
            <a:lvl1pPr marL="0" indent="0">
              <a:buNone/>
              <a:defRPr>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ontserrat" panose="00000800000000000000" pitchFamily="2" charset="0"/>
              </a:rPr>
              <a:t>First Name</a:t>
            </a:r>
          </a:p>
        </p:txBody>
      </p:sp>
      <p:sp>
        <p:nvSpPr>
          <p:cNvPr id="28" name="Text Placeholder 2">
            <a:extLst>
              <a:ext uri="{FF2B5EF4-FFF2-40B4-BE49-F238E27FC236}">
                <a16:creationId xmlns:a16="http://schemas.microsoft.com/office/drawing/2014/main" id="{54B561C0-E762-B1DF-A145-734BB98BB480}"/>
              </a:ext>
            </a:extLst>
          </p:cNvPr>
          <p:cNvSpPr>
            <a:spLocks noGrp="1"/>
          </p:cNvSpPr>
          <p:nvPr>
            <p:ph type="body" sz="quarter" idx="26" hasCustomPrompt="1"/>
          </p:nvPr>
        </p:nvSpPr>
        <p:spPr>
          <a:xfrm>
            <a:off x="980660" y="40805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email@ncdot.gov</a:t>
            </a:r>
            <a:endParaRPr lang="en-US" dirty="0">
              <a:latin typeface="Montserrat" panose="00000800000000000000" pitchFamily="2" charset="0"/>
            </a:endParaRPr>
          </a:p>
        </p:txBody>
      </p:sp>
      <p:sp>
        <p:nvSpPr>
          <p:cNvPr id="29" name="Text Placeholder 2">
            <a:extLst>
              <a:ext uri="{FF2B5EF4-FFF2-40B4-BE49-F238E27FC236}">
                <a16:creationId xmlns:a16="http://schemas.microsoft.com/office/drawing/2014/main" id="{9FD77ACB-A050-C5ED-3846-9DD4258BB9C0}"/>
              </a:ext>
            </a:extLst>
          </p:cNvPr>
          <p:cNvSpPr>
            <a:spLocks noGrp="1"/>
          </p:cNvSpPr>
          <p:nvPr>
            <p:ph type="body" sz="quarter" idx="27" hasCustomPrompt="1"/>
          </p:nvPr>
        </p:nvSpPr>
        <p:spPr>
          <a:xfrm>
            <a:off x="980660" y="4410798"/>
            <a:ext cx="5270389" cy="422275"/>
          </a:xfrm>
        </p:spPr>
        <p:txBody>
          <a:bodyPr/>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dirty="0">
                <a:latin typeface="+mn-lt"/>
              </a:rPr>
              <a:t>555-555-5555</a:t>
            </a:r>
            <a:endParaRPr lang="en-US" dirty="0">
              <a:latin typeface="Montserrat" panose="00000800000000000000" pitchFamily="2" charset="0"/>
            </a:endParaRPr>
          </a:p>
        </p:txBody>
      </p:sp>
      <p:sp>
        <p:nvSpPr>
          <p:cNvPr id="30" name="Rectangle 29">
            <a:extLst>
              <a:ext uri="{FF2B5EF4-FFF2-40B4-BE49-F238E27FC236}">
                <a16:creationId xmlns:a16="http://schemas.microsoft.com/office/drawing/2014/main" id="{A2E265B9-B6E1-4F9D-4188-0DEB143CEAA7}"/>
              </a:ext>
            </a:extLst>
          </p:cNvPr>
          <p:cNvSpPr/>
          <p:nvPr userDrawn="1"/>
        </p:nvSpPr>
        <p:spPr>
          <a:xfrm>
            <a:off x="1032205" y="1554672"/>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34" name="TextBox 33">
            <a:extLst>
              <a:ext uri="{FF2B5EF4-FFF2-40B4-BE49-F238E27FC236}">
                <a16:creationId xmlns:a16="http://schemas.microsoft.com/office/drawing/2014/main" id="{1CD0A0AC-14E9-5498-E153-4E08B5D4C4A7}"/>
              </a:ext>
            </a:extLst>
          </p:cNvPr>
          <p:cNvSpPr txBox="1"/>
          <p:nvPr userDrawn="1"/>
        </p:nvSpPr>
        <p:spPr>
          <a:xfrm>
            <a:off x="4329784" y="5572246"/>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5" name="Picture 4">
            <a:extLst>
              <a:ext uri="{FF2B5EF4-FFF2-40B4-BE49-F238E27FC236}">
                <a16:creationId xmlns:a16="http://schemas.microsoft.com/office/drawing/2014/main" id="{DFAA55E6-9FB9-14E0-E56C-12CE556385F8}"/>
              </a:ext>
            </a:extLst>
          </p:cNvPr>
          <p:cNvPicPr>
            <a:picLocks noChangeAspect="1"/>
          </p:cNvPicPr>
          <p:nvPr userDrawn="1"/>
        </p:nvPicPr>
        <p:blipFill>
          <a:blip r:embed="rId9"/>
          <a:stretch>
            <a:fillRect/>
          </a:stretch>
        </p:blipFill>
        <p:spPr>
          <a:xfrm>
            <a:off x="3955682" y="5551965"/>
            <a:ext cx="460808" cy="460808"/>
          </a:xfrm>
          <a:prstGeom prst="rect">
            <a:avLst/>
          </a:prstGeom>
        </p:spPr>
      </p:pic>
      <p:sp>
        <p:nvSpPr>
          <p:cNvPr id="2" name="Action Button: Custom 1">
            <a:hlinkClick r:id="rId10" highlightClick="1"/>
            <a:extLst>
              <a:ext uri="{FF2B5EF4-FFF2-40B4-BE49-F238E27FC236}">
                <a16:creationId xmlns:a16="http://schemas.microsoft.com/office/drawing/2014/main" id="{784C2A7D-0427-C143-D5F3-E6AF094EA9D0}"/>
              </a:ext>
            </a:extLst>
          </p:cNvPr>
          <p:cNvSpPr/>
          <p:nvPr userDrawn="1"/>
        </p:nvSpPr>
        <p:spPr>
          <a:xfrm>
            <a:off x="639327" y="5595659"/>
            <a:ext cx="1364831" cy="32442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11" highlightClick="1"/>
            <a:extLst>
              <a:ext uri="{FF2B5EF4-FFF2-40B4-BE49-F238E27FC236}">
                <a16:creationId xmlns:a16="http://schemas.microsoft.com/office/drawing/2014/main" id="{2F212A80-6452-D6EB-DB26-16024A7DCBDA}"/>
              </a:ext>
            </a:extLst>
          </p:cNvPr>
          <p:cNvSpPr/>
          <p:nvPr userDrawn="1"/>
        </p:nvSpPr>
        <p:spPr>
          <a:xfrm>
            <a:off x="687519" y="6066363"/>
            <a:ext cx="128548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Custom 5">
            <a:hlinkClick r:id="rId12" highlightClick="1"/>
            <a:extLst>
              <a:ext uri="{FF2B5EF4-FFF2-40B4-BE49-F238E27FC236}">
                <a16:creationId xmlns:a16="http://schemas.microsoft.com/office/drawing/2014/main" id="{4D136CCC-3FC2-8372-5D47-756F8F7B1223}"/>
              </a:ext>
            </a:extLst>
          </p:cNvPr>
          <p:cNvSpPr/>
          <p:nvPr userDrawn="1"/>
        </p:nvSpPr>
        <p:spPr>
          <a:xfrm>
            <a:off x="2328966" y="6032875"/>
            <a:ext cx="1270758"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13" highlightClick="1"/>
            <a:extLst>
              <a:ext uri="{FF2B5EF4-FFF2-40B4-BE49-F238E27FC236}">
                <a16:creationId xmlns:a16="http://schemas.microsoft.com/office/drawing/2014/main" id="{6E7BC41C-6D93-937E-E8C9-6C758CF77BE1}"/>
              </a:ext>
            </a:extLst>
          </p:cNvPr>
          <p:cNvSpPr/>
          <p:nvPr userDrawn="1"/>
        </p:nvSpPr>
        <p:spPr>
          <a:xfrm>
            <a:off x="2286593" y="5596225"/>
            <a:ext cx="1493796"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ction Button: Custom 7">
            <a:hlinkClick r:id="rId14" highlightClick="1"/>
            <a:extLst>
              <a:ext uri="{FF2B5EF4-FFF2-40B4-BE49-F238E27FC236}">
                <a16:creationId xmlns:a16="http://schemas.microsoft.com/office/drawing/2014/main" id="{844D9F64-867C-A8E5-AF77-9F135895525D}"/>
              </a:ext>
            </a:extLst>
          </p:cNvPr>
          <p:cNvSpPr/>
          <p:nvPr userDrawn="1"/>
        </p:nvSpPr>
        <p:spPr>
          <a:xfrm>
            <a:off x="3962501" y="5600180"/>
            <a:ext cx="2708122"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
            <a:extLst>
              <a:ext uri="{FF2B5EF4-FFF2-40B4-BE49-F238E27FC236}">
                <a16:creationId xmlns:a16="http://schemas.microsoft.com/office/drawing/2014/main" id="{7D19A266-D3E6-5050-34F2-58743CC2CB41}"/>
              </a:ext>
            </a:extLst>
          </p:cNvPr>
          <p:cNvSpPr>
            <a:spLocks noGrp="1"/>
          </p:cNvSpPr>
          <p:nvPr>
            <p:ph type="body" sz="quarter" idx="13" hasCustomPrompt="1"/>
          </p:nvPr>
        </p:nvSpPr>
        <p:spPr>
          <a:xfrm>
            <a:off x="2181583" y="5042522"/>
            <a:ext cx="3169751" cy="554880"/>
          </a:xfrm>
        </p:spPr>
        <p:txBody>
          <a:bodyPr/>
          <a:lstStyle>
            <a:lvl1pPr marL="0" indent="0">
              <a:buNone/>
              <a:defRPr>
                <a:solidFill>
                  <a:schemeClr val="bg1"/>
                </a:solidFill>
                <a:latin typeface="+mj-lt"/>
              </a:defRPr>
            </a:lvl1pPr>
          </a:lstStyle>
          <a:p>
            <a:r>
              <a:rPr lang="en-US" dirty="0"/>
              <a:t>/</a:t>
            </a:r>
          </a:p>
        </p:txBody>
      </p:sp>
      <p:sp>
        <p:nvSpPr>
          <p:cNvPr id="11" name="TextBox 10">
            <a:extLst>
              <a:ext uri="{FF2B5EF4-FFF2-40B4-BE49-F238E27FC236}">
                <a16:creationId xmlns:a16="http://schemas.microsoft.com/office/drawing/2014/main" id="{92DF4836-EDC9-8510-99BE-32D8841F6527}"/>
              </a:ext>
            </a:extLst>
          </p:cNvPr>
          <p:cNvSpPr txBox="1"/>
          <p:nvPr userDrawn="1"/>
        </p:nvSpPr>
        <p:spPr>
          <a:xfrm>
            <a:off x="972101" y="5011492"/>
            <a:ext cx="1659132" cy="369332"/>
          </a:xfrm>
          <a:prstGeom prst="rect">
            <a:avLst/>
          </a:prstGeom>
          <a:noFill/>
        </p:spPr>
        <p:txBody>
          <a:bodyPr wrap="square" rtlCol="0">
            <a:spAutoFit/>
          </a:bodyPr>
          <a:lstStyle/>
          <a:p>
            <a:r>
              <a:rPr lang="en-US" dirty="0" err="1">
                <a:solidFill>
                  <a:schemeClr val="bg1"/>
                </a:solidFill>
                <a:latin typeface="+mj-lt"/>
              </a:rPr>
              <a:t>ncdot.gov</a:t>
            </a:r>
            <a:endParaRPr lang="en-US" dirty="0">
              <a:solidFill>
                <a:schemeClr val="bg1"/>
              </a:solidFill>
              <a:latin typeface="+mj-lt"/>
            </a:endParaRPr>
          </a:p>
        </p:txBody>
      </p:sp>
      <p:sp>
        <p:nvSpPr>
          <p:cNvPr id="12" name="TextBox 11">
            <a:extLst>
              <a:ext uri="{FF2B5EF4-FFF2-40B4-BE49-F238E27FC236}">
                <a16:creationId xmlns:a16="http://schemas.microsoft.com/office/drawing/2014/main" id="{B797A390-B4D1-9ED0-8ECF-60A28686C401}"/>
              </a:ext>
            </a:extLst>
          </p:cNvPr>
          <p:cNvSpPr txBox="1"/>
          <p:nvPr userDrawn="1"/>
        </p:nvSpPr>
        <p:spPr>
          <a:xfrm>
            <a:off x="4329784" y="5995828"/>
            <a:ext cx="2496275"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NCDOTcommunications</a:t>
            </a:r>
            <a:endParaRPr lang="en-US" sz="1400" b="0" i="0" dirty="0">
              <a:solidFill>
                <a:schemeClr val="bg1"/>
              </a:solidFill>
              <a:latin typeface="Montserrat Light" pitchFamily="2" charset="77"/>
            </a:endParaRPr>
          </a:p>
        </p:txBody>
      </p:sp>
      <p:pic>
        <p:nvPicPr>
          <p:cNvPr id="13" name="Picture 12">
            <a:extLst>
              <a:ext uri="{FF2B5EF4-FFF2-40B4-BE49-F238E27FC236}">
                <a16:creationId xmlns:a16="http://schemas.microsoft.com/office/drawing/2014/main" id="{2549051B-6F1D-C6B1-FF18-794956A0AB29}"/>
              </a:ext>
            </a:extLst>
          </p:cNvPr>
          <p:cNvPicPr>
            <a:picLocks noChangeAspect="1"/>
          </p:cNvPicPr>
          <p:nvPr userDrawn="1"/>
        </p:nvPicPr>
        <p:blipFill>
          <a:blip r:embed="rId15"/>
          <a:srcRect/>
          <a:stretch/>
        </p:blipFill>
        <p:spPr>
          <a:xfrm>
            <a:off x="4051513" y="6066363"/>
            <a:ext cx="269145" cy="269253"/>
          </a:xfrm>
          <a:prstGeom prst="rect">
            <a:avLst/>
          </a:prstGeom>
        </p:spPr>
      </p:pic>
      <p:sp>
        <p:nvSpPr>
          <p:cNvPr id="14" name="Action Button: Custom 13">
            <a:hlinkClick r:id="rId16" highlightClick="1"/>
            <a:extLst>
              <a:ext uri="{FF2B5EF4-FFF2-40B4-BE49-F238E27FC236}">
                <a16:creationId xmlns:a16="http://schemas.microsoft.com/office/drawing/2014/main" id="{85FA2B26-22E7-8CD1-7BE3-AFD84901C0FD}"/>
              </a:ext>
            </a:extLst>
          </p:cNvPr>
          <p:cNvSpPr/>
          <p:nvPr userDrawn="1"/>
        </p:nvSpPr>
        <p:spPr>
          <a:xfrm>
            <a:off x="3955683" y="6019241"/>
            <a:ext cx="2714940"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E7EC9EC-482C-CB57-0DEE-D258DE882780}"/>
              </a:ext>
            </a:extLst>
          </p:cNvPr>
          <p:cNvSpPr txBox="1"/>
          <p:nvPr userDrawn="1"/>
        </p:nvSpPr>
        <p:spPr>
          <a:xfrm>
            <a:off x="7240253" y="5572246"/>
            <a:ext cx="1120157" cy="379078"/>
          </a:xfrm>
          <a:prstGeom prst="rect">
            <a:avLst/>
          </a:prstGeom>
          <a:noFill/>
        </p:spPr>
        <p:txBody>
          <a:bodyPr wrap="square" rtlCol="0">
            <a:spAutoFit/>
          </a:bodyPr>
          <a:lstStyle/>
          <a:p>
            <a:pPr>
              <a:lnSpc>
                <a:spcPct val="150000"/>
              </a:lnSpc>
            </a:pPr>
            <a:r>
              <a:rPr lang="en-US" sz="1400" b="0" i="0" dirty="0" err="1">
                <a:solidFill>
                  <a:schemeClr val="bg1"/>
                </a:solidFill>
                <a:latin typeface="Montserrat Light" pitchFamily="2" charset="77"/>
              </a:rPr>
              <a:t>ncdotcom</a:t>
            </a:r>
            <a:endParaRPr lang="en-US" sz="1400" b="0" i="0" dirty="0">
              <a:solidFill>
                <a:schemeClr val="bg1"/>
              </a:solidFill>
              <a:latin typeface="Montserrat Light" pitchFamily="2" charset="77"/>
            </a:endParaRPr>
          </a:p>
        </p:txBody>
      </p:sp>
      <p:pic>
        <p:nvPicPr>
          <p:cNvPr id="16" name="Picture 15">
            <a:extLst>
              <a:ext uri="{FF2B5EF4-FFF2-40B4-BE49-F238E27FC236}">
                <a16:creationId xmlns:a16="http://schemas.microsoft.com/office/drawing/2014/main" id="{B531F416-C222-B236-B8E5-26264737886A}"/>
              </a:ext>
            </a:extLst>
          </p:cNvPr>
          <p:cNvPicPr>
            <a:picLocks noChangeAspect="1"/>
          </p:cNvPicPr>
          <p:nvPr userDrawn="1"/>
        </p:nvPicPr>
        <p:blipFill>
          <a:blip r:embed="rId17"/>
          <a:srcRect/>
          <a:stretch/>
        </p:blipFill>
        <p:spPr>
          <a:xfrm>
            <a:off x="6885685" y="5551965"/>
            <a:ext cx="421740" cy="460808"/>
          </a:xfrm>
          <a:prstGeom prst="rect">
            <a:avLst/>
          </a:prstGeom>
        </p:spPr>
      </p:pic>
      <p:sp>
        <p:nvSpPr>
          <p:cNvPr id="17" name="Action Button: Custom 16">
            <a:hlinkClick r:id="rId18" highlightClick="1"/>
            <a:extLst>
              <a:ext uri="{FF2B5EF4-FFF2-40B4-BE49-F238E27FC236}">
                <a16:creationId xmlns:a16="http://schemas.microsoft.com/office/drawing/2014/main" id="{3992F8B0-CE2E-AD2C-F166-5E3F4AA23077}"/>
              </a:ext>
            </a:extLst>
          </p:cNvPr>
          <p:cNvSpPr/>
          <p:nvPr userDrawn="1"/>
        </p:nvSpPr>
        <p:spPr>
          <a:xfrm>
            <a:off x="6878550" y="5576988"/>
            <a:ext cx="1849144"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2AE86DF-B3CC-8BC1-BDE7-C3A0F35204BB}"/>
              </a:ext>
            </a:extLst>
          </p:cNvPr>
          <p:cNvSpPr txBox="1"/>
          <p:nvPr userDrawn="1"/>
        </p:nvSpPr>
        <p:spPr>
          <a:xfrm>
            <a:off x="7240253" y="6007143"/>
            <a:ext cx="2496275" cy="379078"/>
          </a:xfrm>
          <a:prstGeom prst="rect">
            <a:avLst/>
          </a:prstGeom>
          <a:noFill/>
        </p:spPr>
        <p:txBody>
          <a:bodyPr wrap="square" rtlCol="0">
            <a:spAutoFit/>
          </a:bodyPr>
          <a:lstStyle/>
          <a:p>
            <a:pPr>
              <a:lnSpc>
                <a:spcPct val="150000"/>
              </a:lnSpc>
            </a:pPr>
            <a:r>
              <a:rPr lang="en-US" sz="1400" b="0" i="0" dirty="0">
                <a:solidFill>
                  <a:schemeClr val="bg1"/>
                </a:solidFill>
                <a:latin typeface="Montserrat Light" pitchFamily="2" charset="77"/>
              </a:rPr>
              <a:t>View All Channels</a:t>
            </a:r>
          </a:p>
        </p:txBody>
      </p:sp>
      <p:pic>
        <p:nvPicPr>
          <p:cNvPr id="42" name="Picture 41">
            <a:extLst>
              <a:ext uri="{FF2B5EF4-FFF2-40B4-BE49-F238E27FC236}">
                <a16:creationId xmlns:a16="http://schemas.microsoft.com/office/drawing/2014/main" id="{9E0591CE-3A6F-5CED-83F3-EDC21BFDF1DC}"/>
              </a:ext>
            </a:extLst>
          </p:cNvPr>
          <p:cNvPicPr>
            <a:picLocks noChangeAspect="1"/>
          </p:cNvPicPr>
          <p:nvPr userDrawn="1"/>
        </p:nvPicPr>
        <p:blipFill>
          <a:blip r:embed="rId19"/>
          <a:srcRect/>
          <a:stretch/>
        </p:blipFill>
        <p:spPr>
          <a:xfrm>
            <a:off x="6964796" y="6113913"/>
            <a:ext cx="273869" cy="221703"/>
          </a:xfrm>
          <a:prstGeom prst="rect">
            <a:avLst/>
          </a:prstGeom>
        </p:spPr>
      </p:pic>
      <p:sp>
        <p:nvSpPr>
          <p:cNvPr id="47" name="Action Button: Custom 46">
            <a:hlinkClick r:id="rId20" highlightClick="1"/>
            <a:extLst>
              <a:ext uri="{FF2B5EF4-FFF2-40B4-BE49-F238E27FC236}">
                <a16:creationId xmlns:a16="http://schemas.microsoft.com/office/drawing/2014/main" id="{71A4F780-A5CF-CD01-C4F1-00291F9B2646}"/>
              </a:ext>
            </a:extLst>
          </p:cNvPr>
          <p:cNvSpPr/>
          <p:nvPr userDrawn="1"/>
        </p:nvSpPr>
        <p:spPr>
          <a:xfrm>
            <a:off x="6878549" y="6026693"/>
            <a:ext cx="2100693" cy="38817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780540"/>
      </p:ext>
    </p:extLst>
  </p:cSld>
  <p:clrMapOvr>
    <a:masterClrMapping/>
  </p:clrMapOvr>
  <p:extLst>
    <p:ext uri="{DCECCB84-F9BA-43D5-87BE-67443E8EF086}">
      <p15:sldGuideLst xmlns:p15="http://schemas.microsoft.com/office/powerpoint/2012/main">
        <p15:guide id="1" orient="horz" pos="3960" userDrawn="1">
          <p15:clr>
            <a:srgbClr val="FBAE40"/>
          </p15:clr>
        </p15:guide>
        <p15:guide id="2" pos="3840" userDrawn="1">
          <p15:clr>
            <a:srgbClr val="FBAE40"/>
          </p15:clr>
        </p15:guide>
        <p15:guide id="3" orient="horz" pos="369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46264-0739-C8AC-DEDB-4BD95D9223D3}"/>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12" name="Rectangle 11">
            <a:extLst>
              <a:ext uri="{FF2B5EF4-FFF2-40B4-BE49-F238E27FC236}">
                <a16:creationId xmlns:a16="http://schemas.microsoft.com/office/drawing/2014/main" id="{5C63CEC2-73F1-E249-9932-47009EB79E84}"/>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sp>
        <p:nvSpPr>
          <p:cNvPr id="4" name="TextBox 3">
            <a:extLst>
              <a:ext uri="{FF2B5EF4-FFF2-40B4-BE49-F238E27FC236}">
                <a16:creationId xmlns:a16="http://schemas.microsoft.com/office/drawing/2014/main" id="{9BB465C8-35EB-544D-B744-7871A6117FA2}"/>
              </a:ext>
            </a:extLst>
          </p:cNvPr>
          <p:cNvSpPr txBox="1"/>
          <p:nvPr/>
        </p:nvSpPr>
        <p:spPr>
          <a:xfrm>
            <a:off x="2" y="2825210"/>
            <a:ext cx="12191999" cy="861774"/>
          </a:xfrm>
          <a:prstGeom prst="rect">
            <a:avLst/>
          </a:prstGeom>
          <a:noFill/>
        </p:spPr>
        <p:txBody>
          <a:bodyPr wrap="square" rtlCol="0" anchor="t">
            <a:noAutofit/>
          </a:bodyPr>
          <a:lstStyle/>
          <a:p>
            <a:pPr algn="ctr"/>
            <a:r>
              <a:rPr lang="en-US" sz="3800" b="1" i="0" dirty="0">
                <a:solidFill>
                  <a:schemeClr val="bg1"/>
                </a:solidFill>
                <a:latin typeface="Montserrat" pitchFamily="2" charset="77"/>
              </a:rPr>
              <a:t>Thank you!</a:t>
            </a:r>
          </a:p>
        </p:txBody>
      </p:sp>
    </p:spTree>
    <p:extLst>
      <p:ext uri="{BB962C8B-B14F-4D97-AF65-F5344CB8AC3E}">
        <p14:creationId xmlns:p14="http://schemas.microsoft.com/office/powerpoint/2010/main" val="2910209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91D083-BEF8-FE6B-186B-B59324D927B5}"/>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pic>
        <p:nvPicPr>
          <p:cNvPr id="9" name="Picture 8">
            <a:extLst>
              <a:ext uri="{FF2B5EF4-FFF2-40B4-BE49-F238E27FC236}">
                <a16:creationId xmlns:a16="http://schemas.microsoft.com/office/drawing/2014/main" id="{6453E11F-8A72-62E0-F813-550BF4ADEE98}"/>
              </a:ext>
            </a:extLst>
          </p:cNvPr>
          <p:cNvPicPr>
            <a:picLocks noChangeAspect="1"/>
          </p:cNvPicPr>
          <p:nvPr userDrawn="1"/>
        </p:nvPicPr>
        <p:blipFill>
          <a:blip r:embed="rId3"/>
          <a:stretch>
            <a:fillRect/>
          </a:stretch>
        </p:blipFill>
        <p:spPr>
          <a:xfrm>
            <a:off x="3808472" y="1141472"/>
            <a:ext cx="4575057" cy="4575057"/>
          </a:xfrm>
          <a:prstGeom prst="rect">
            <a:avLst/>
          </a:prstGeom>
        </p:spPr>
      </p:pic>
    </p:spTree>
    <p:extLst>
      <p:ext uri="{BB962C8B-B14F-4D97-AF65-F5344CB8AC3E}">
        <p14:creationId xmlns:p14="http://schemas.microsoft.com/office/powerpoint/2010/main" val="292851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 Two Lines (printer friend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52BCCA-E759-6960-62AC-4B6D8665B24A}"/>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bg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bg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bg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pic>
        <p:nvPicPr>
          <p:cNvPr id="10" name="Picture 9">
            <a:extLst>
              <a:ext uri="{FF2B5EF4-FFF2-40B4-BE49-F238E27FC236}">
                <a16:creationId xmlns:a16="http://schemas.microsoft.com/office/drawing/2014/main" id="{1143BF89-05CE-6071-820B-028E767D6ADA}"/>
              </a:ext>
            </a:extLst>
          </p:cNvPr>
          <p:cNvPicPr>
            <a:picLocks noChangeAspect="1"/>
          </p:cNvPicPr>
          <p:nvPr userDrawn="1"/>
        </p:nvPicPr>
        <p:blipFill>
          <a:blip r:embed="rId3"/>
          <a:srcRect/>
          <a:stretch/>
        </p:blipFill>
        <p:spPr>
          <a:xfrm>
            <a:off x="565347" y="926860"/>
            <a:ext cx="3316974" cy="782657"/>
          </a:xfrm>
          <a:prstGeom prst="rect">
            <a:avLst/>
          </a:prstGeom>
        </p:spPr>
      </p:pic>
    </p:spTree>
    <p:extLst>
      <p:ext uri="{BB962C8B-B14F-4D97-AF65-F5344CB8AC3E}">
        <p14:creationId xmlns:p14="http://schemas.microsoft.com/office/powerpoint/2010/main" val="3515169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Two Lines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546712" y="2159627"/>
            <a:ext cx="10992619" cy="1655762"/>
          </a:xfrm>
          <a:prstGeom prst="rect">
            <a:avLst/>
          </a:prstGeom>
        </p:spPr>
        <p:txBody>
          <a:bodyPr anchor="b">
            <a:noAutofit/>
          </a:bodyPr>
          <a:lstStyle>
            <a:lvl1pPr algn="l">
              <a:defRPr sz="3800" b="1" i="0">
                <a:solidFill>
                  <a:schemeClr val="tx1"/>
                </a:solidFill>
                <a:latin typeface="Montserrat" pitchFamily="2" charset="77"/>
              </a:defRPr>
            </a:lvl1pPr>
          </a:lstStyle>
          <a:p>
            <a:r>
              <a:rPr lang="en-US" dirty="0"/>
              <a:t>Presentation Title</a:t>
            </a:r>
            <a:br>
              <a:rPr lang="en-US" dirty="0"/>
            </a:br>
            <a:r>
              <a:rPr lang="en-US" dirty="0"/>
              <a:t>Goes Here</a:t>
            </a:r>
          </a:p>
        </p:txBody>
      </p:sp>
      <p:sp>
        <p:nvSpPr>
          <p:cNvPr id="3" name="Subtitle 2">
            <a:extLst>
              <a:ext uri="{FF2B5EF4-FFF2-40B4-BE49-F238E27FC236}">
                <a16:creationId xmlns:a16="http://schemas.microsoft.com/office/drawing/2014/main" id="{E0AB1A14-16FA-49D0-BA25-AC60DC43EFBA}"/>
              </a:ext>
            </a:extLst>
          </p:cNvPr>
          <p:cNvSpPr>
            <a:spLocks noGrp="1"/>
          </p:cNvSpPr>
          <p:nvPr>
            <p:ph type="subTitle" idx="1" hasCustomPrompt="1"/>
          </p:nvPr>
        </p:nvSpPr>
        <p:spPr>
          <a:xfrm>
            <a:off x="546713" y="3907464"/>
            <a:ext cx="10992617" cy="717525"/>
          </a:xfrm>
        </p:spPr>
        <p:txBody>
          <a:bodyPr>
            <a:noAutofit/>
          </a:bodyPr>
          <a:lstStyle>
            <a:lvl1pPr marL="0" indent="0" algn="l">
              <a:buNone/>
              <a:defRPr sz="1800" b="0" i="0">
                <a:solidFill>
                  <a:schemeClr val="tx1"/>
                </a:solidFill>
                <a:latin typeface="Montserrat Medium" panose="000006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or Presenter’s Name</a:t>
            </a:r>
          </a:p>
        </p:txBody>
      </p:sp>
      <p:pic>
        <p:nvPicPr>
          <p:cNvPr id="9" name="Picture 8">
            <a:extLst>
              <a:ext uri="{FF2B5EF4-FFF2-40B4-BE49-F238E27FC236}">
                <a16:creationId xmlns:a16="http://schemas.microsoft.com/office/drawing/2014/main" id="{4B547F18-5F70-B345-8B33-DEEA8B81924D}"/>
              </a:ext>
            </a:extLst>
          </p:cNvPr>
          <p:cNvPicPr>
            <a:picLocks noChangeAspect="1"/>
          </p:cNvPicPr>
          <p:nvPr userDrawn="1"/>
        </p:nvPicPr>
        <p:blipFill>
          <a:blip r:embed="rId2"/>
          <a:srcRect/>
          <a:stretch/>
        </p:blipFill>
        <p:spPr>
          <a:xfrm>
            <a:off x="565347" y="926860"/>
            <a:ext cx="3316974" cy="782656"/>
          </a:xfrm>
          <a:prstGeom prst="rect">
            <a:avLst/>
          </a:prstGeom>
        </p:spPr>
      </p:pic>
      <p:sp>
        <p:nvSpPr>
          <p:cNvPr id="13" name="Text Placeholder 5">
            <a:extLst>
              <a:ext uri="{FF2B5EF4-FFF2-40B4-BE49-F238E27FC236}">
                <a16:creationId xmlns:a16="http://schemas.microsoft.com/office/drawing/2014/main" id="{6618D751-5473-6440-9CF8-FC835E9BB732}"/>
              </a:ext>
            </a:extLst>
          </p:cNvPr>
          <p:cNvSpPr>
            <a:spLocks noGrp="1"/>
          </p:cNvSpPr>
          <p:nvPr>
            <p:ph type="body" sz="quarter" idx="10" hasCustomPrompt="1"/>
          </p:nvPr>
        </p:nvSpPr>
        <p:spPr>
          <a:xfrm>
            <a:off x="544363" y="4726174"/>
            <a:ext cx="10994967" cy="345553"/>
          </a:xfrm>
        </p:spPr>
        <p:txBody>
          <a:bodyPr/>
          <a:lstStyle>
            <a:lvl1pPr marL="0" indent="0">
              <a:buNone/>
              <a:defRPr sz="1800">
                <a:solidFill>
                  <a:schemeClr val="tx1"/>
                </a:solidFill>
              </a:defRPr>
            </a:lvl1pPr>
          </a:lstStyle>
          <a:p>
            <a:pPr lvl="0"/>
            <a:r>
              <a:rPr lang="en-US" dirty="0"/>
              <a:t>Date goes here</a:t>
            </a:r>
          </a:p>
        </p:txBody>
      </p:sp>
      <p:sp>
        <p:nvSpPr>
          <p:cNvPr id="7" name="Subtitle 2">
            <a:extLst>
              <a:ext uri="{FF2B5EF4-FFF2-40B4-BE49-F238E27FC236}">
                <a16:creationId xmlns:a16="http://schemas.microsoft.com/office/drawing/2014/main" id="{4271D422-B0BF-9539-653A-B240AC3FD5F4}"/>
              </a:ext>
            </a:extLst>
          </p:cNvPr>
          <p:cNvSpPr txBox="1">
            <a:spLocks/>
          </p:cNvSpPr>
          <p:nvPr userDrawn="1"/>
        </p:nvSpPr>
        <p:spPr>
          <a:xfrm>
            <a:off x="565347" y="5885123"/>
            <a:ext cx="7088134" cy="7175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TransportNewLight_gdi"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82940"/>
                </a:solidFill>
                <a:latin typeface="TransportNewLight_gdi"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82940"/>
                </a:solidFill>
                <a:latin typeface="TransportNewLight_gdi"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82940"/>
                </a:solidFill>
                <a:latin typeface="TransportNewLight_gdi"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40000"/>
              </a:lnSpc>
            </a:pPr>
            <a:r>
              <a:rPr lang="en-US" sz="1100" b="0" i="0" kern="1200" dirty="0">
                <a:solidFill>
                  <a:srgbClr val="718594"/>
                </a:solidFill>
                <a:effectLst/>
                <a:latin typeface="Montserrat Light" pitchFamily="2" charset="77"/>
                <a:ea typeface="+mn-ea"/>
                <a:cs typeface="+mn-cs"/>
              </a:rPr>
              <a:t>Connecting people, products and places safely and efficiently with customer focus, accountability and environmental sensitivity to enhance the economy and vitality of North Carolina</a:t>
            </a:r>
            <a:endParaRPr lang="en-US" sz="1100" b="0" i="0" dirty="0">
              <a:solidFill>
                <a:srgbClr val="718594"/>
              </a:solidFill>
              <a:latin typeface="Montserrat Light" pitchFamily="2" charset="77"/>
            </a:endParaRPr>
          </a:p>
        </p:txBody>
      </p:sp>
    </p:spTree>
    <p:extLst>
      <p:ext uri="{BB962C8B-B14F-4D97-AF65-F5344CB8AC3E}">
        <p14:creationId xmlns:p14="http://schemas.microsoft.com/office/powerpoint/2010/main" val="327894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E23750-7BA8-A006-0B93-3CBFEDAE9D3F}"/>
              </a:ext>
            </a:extLst>
          </p:cNvPr>
          <p:cNvPicPr>
            <a:picLocks noChangeAspect="1"/>
          </p:cNvPicPr>
          <p:nvPr userDrawn="1"/>
        </p:nvPicPr>
        <p:blipFill rotWithShape="1">
          <a:blip r:embed="rId2"/>
          <a:srcRect r="9568" b="31978"/>
          <a:stretch/>
        </p:blipFill>
        <p:spPr>
          <a:xfrm>
            <a:off x="1524" y="-9144"/>
            <a:ext cx="12188952" cy="6876288"/>
          </a:xfrm>
          <a:prstGeom prst="rect">
            <a:avLst/>
          </a:prstGeom>
        </p:spPr>
      </p:pic>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bg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6" name="Picture 5">
            <a:extLst>
              <a:ext uri="{FF2B5EF4-FFF2-40B4-BE49-F238E27FC236}">
                <a16:creationId xmlns:a16="http://schemas.microsoft.com/office/drawing/2014/main" id="{B580557E-8CEF-3ADE-D695-6302B6A120B5}"/>
              </a:ext>
            </a:extLst>
          </p:cNvPr>
          <p:cNvPicPr>
            <a:picLocks noChangeAspect="1"/>
          </p:cNvPicPr>
          <p:nvPr userDrawn="1"/>
        </p:nvPicPr>
        <p:blipFill>
          <a:blip r:embed="rId3"/>
          <a:stretch>
            <a:fillRect/>
          </a:stretch>
        </p:blipFill>
        <p:spPr>
          <a:xfrm>
            <a:off x="542503" y="288475"/>
            <a:ext cx="1143000" cy="203200"/>
          </a:xfrm>
          <a:prstGeom prst="rect">
            <a:avLst/>
          </a:prstGeom>
        </p:spPr>
      </p:pic>
      <p:sp>
        <p:nvSpPr>
          <p:cNvPr id="8" name="Text Placeholder 7">
            <a:extLst>
              <a:ext uri="{FF2B5EF4-FFF2-40B4-BE49-F238E27FC236}">
                <a16:creationId xmlns:a16="http://schemas.microsoft.com/office/drawing/2014/main" id="{F17026EA-A8DE-5F01-3277-AB62F6FCEF7C}"/>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bg1"/>
                </a:solidFill>
              </a:defRPr>
            </a:lvl1pPr>
          </a:lstStyle>
          <a:p>
            <a:pPr lvl="0"/>
            <a:r>
              <a:rPr lang="en-US" dirty="0"/>
              <a:t>Presentation Title</a:t>
            </a:r>
          </a:p>
        </p:txBody>
      </p:sp>
      <p:sp>
        <p:nvSpPr>
          <p:cNvPr id="10" name="Slide Number Placeholder 4">
            <a:extLst>
              <a:ext uri="{FF2B5EF4-FFF2-40B4-BE49-F238E27FC236}">
                <a16:creationId xmlns:a16="http://schemas.microsoft.com/office/drawing/2014/main" id="{CF7DD720-02A4-21FD-EAF9-682E76516883}"/>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707685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Slide (printer friend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A6A1-A578-41C1-8E73-BDD1597F3C58}"/>
              </a:ext>
            </a:extLst>
          </p:cNvPr>
          <p:cNvSpPr>
            <a:spLocks noGrp="1"/>
          </p:cNvSpPr>
          <p:nvPr>
            <p:ph type="ctrTitle" hasCustomPrompt="1"/>
          </p:nvPr>
        </p:nvSpPr>
        <p:spPr>
          <a:xfrm>
            <a:off x="0" y="1848342"/>
            <a:ext cx="12192000" cy="1655762"/>
          </a:xfrm>
          <a:prstGeom prst="rect">
            <a:avLst/>
          </a:prstGeom>
        </p:spPr>
        <p:txBody>
          <a:bodyPr anchor="b">
            <a:noAutofit/>
          </a:bodyPr>
          <a:lstStyle>
            <a:lvl1pPr algn="ctr">
              <a:defRPr sz="3800" b="1" i="0">
                <a:solidFill>
                  <a:schemeClr val="tx1"/>
                </a:solidFill>
                <a:latin typeface="Montserrat" pitchFamily="2" charset="77"/>
              </a:defRPr>
            </a:lvl1pPr>
          </a:lstStyle>
          <a:p>
            <a:r>
              <a:rPr lang="en-US" dirty="0"/>
              <a:t>Section Slide</a:t>
            </a:r>
          </a:p>
        </p:txBody>
      </p:sp>
      <p:sp>
        <p:nvSpPr>
          <p:cNvPr id="3" name="Rectangle 2">
            <a:extLst>
              <a:ext uri="{FF2B5EF4-FFF2-40B4-BE49-F238E27FC236}">
                <a16:creationId xmlns:a16="http://schemas.microsoft.com/office/drawing/2014/main" id="{69700245-4C4B-C242-A1CA-8F1FB3C0412A}"/>
              </a:ext>
            </a:extLst>
          </p:cNvPr>
          <p:cNvSpPr/>
          <p:nvPr userDrawn="1"/>
        </p:nvSpPr>
        <p:spPr>
          <a:xfrm>
            <a:off x="4998720" y="3732704"/>
            <a:ext cx="2194560" cy="1077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Montserrat" pitchFamily="2" charset="77"/>
            </a:endParaRPr>
          </a:p>
        </p:txBody>
      </p:sp>
      <p:pic>
        <p:nvPicPr>
          <p:cNvPr id="9" name="Picture 8">
            <a:extLst>
              <a:ext uri="{FF2B5EF4-FFF2-40B4-BE49-F238E27FC236}">
                <a16:creationId xmlns:a16="http://schemas.microsoft.com/office/drawing/2014/main" id="{FF944D7A-74C1-9C4C-9D39-8A1738F55B6F}"/>
              </a:ext>
            </a:extLst>
          </p:cNvPr>
          <p:cNvPicPr>
            <a:picLocks noChangeAspect="1"/>
          </p:cNvPicPr>
          <p:nvPr userDrawn="1"/>
        </p:nvPicPr>
        <p:blipFill rotWithShape="1">
          <a:blip r:embed="rId2"/>
          <a:srcRect t="26952" b="55511"/>
          <a:stretch/>
        </p:blipFill>
        <p:spPr>
          <a:xfrm>
            <a:off x="0" y="5655301"/>
            <a:ext cx="12192000" cy="1202699"/>
          </a:xfrm>
          <a:prstGeom prst="rect">
            <a:avLst/>
          </a:prstGeom>
        </p:spPr>
      </p:pic>
      <p:sp>
        <p:nvSpPr>
          <p:cNvPr id="6" name="Text Placeholder 7">
            <a:extLst>
              <a:ext uri="{FF2B5EF4-FFF2-40B4-BE49-F238E27FC236}">
                <a16:creationId xmlns:a16="http://schemas.microsoft.com/office/drawing/2014/main" id="{26401008-10D7-9E1B-D5C4-CF878CC234C1}"/>
              </a:ext>
            </a:extLst>
          </p:cNvPr>
          <p:cNvSpPr>
            <a:spLocks noGrp="1"/>
          </p:cNvSpPr>
          <p:nvPr>
            <p:ph type="body" sz="quarter" idx="10"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4" name="Picture 3">
            <a:extLst>
              <a:ext uri="{FF2B5EF4-FFF2-40B4-BE49-F238E27FC236}">
                <a16:creationId xmlns:a16="http://schemas.microsoft.com/office/drawing/2014/main" id="{6F6D40DB-FC73-12DC-D512-79925C52D804}"/>
              </a:ext>
            </a:extLst>
          </p:cNvPr>
          <p:cNvPicPr>
            <a:picLocks noChangeAspect="1"/>
          </p:cNvPicPr>
          <p:nvPr userDrawn="1"/>
        </p:nvPicPr>
        <p:blipFill>
          <a:blip r:embed="rId3"/>
          <a:stretch>
            <a:fillRect/>
          </a:stretch>
        </p:blipFill>
        <p:spPr>
          <a:xfrm>
            <a:off x="527196" y="286684"/>
            <a:ext cx="1143000" cy="203200"/>
          </a:xfrm>
          <a:prstGeom prst="rect">
            <a:avLst/>
          </a:prstGeom>
        </p:spPr>
      </p:pic>
      <p:sp>
        <p:nvSpPr>
          <p:cNvPr id="7" name="Slide Number Placeholder 4">
            <a:extLst>
              <a:ext uri="{FF2B5EF4-FFF2-40B4-BE49-F238E27FC236}">
                <a16:creationId xmlns:a16="http://schemas.microsoft.com/office/drawing/2014/main" id="{EBB23E25-90B1-8DB6-E09E-1BE91D8FE526}"/>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bg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357220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869928"/>
            <a:ext cx="6012532" cy="4033676"/>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869137"/>
            <a:ext cx="5446712" cy="4033188"/>
          </a:xfrm>
        </p:spPr>
        <p:txBody>
          <a:bodyPr/>
          <a:lstStyle/>
          <a:p>
            <a:r>
              <a:rPr lang="en-US"/>
              <a:t>Click icon to add picture</a:t>
            </a:r>
          </a:p>
        </p:txBody>
      </p:sp>
      <p:sp>
        <p:nvSpPr>
          <p:cNvPr id="9" name="Text Placeholder 4">
            <a:extLst>
              <a:ext uri="{FF2B5EF4-FFF2-40B4-BE49-F238E27FC236}">
                <a16:creationId xmlns:a16="http://schemas.microsoft.com/office/drawing/2014/main" id="{15EE4CEE-037A-083C-CB94-A8B8BE1FB3CA}"/>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
        <p:nvSpPr>
          <p:cNvPr id="11" name="Slide Number Placeholder 4">
            <a:extLst>
              <a:ext uri="{FF2B5EF4-FFF2-40B4-BE49-F238E27FC236}">
                <a16:creationId xmlns:a16="http://schemas.microsoft.com/office/drawing/2014/main" id="{CF2A4861-8644-FB60-9525-FDC789F35362}"/>
              </a:ext>
            </a:extLst>
          </p:cNvPr>
          <p:cNvSpPr>
            <a:spLocks noGrp="1"/>
          </p:cNvSpPr>
          <p:nvPr>
            <p:ph type="sldNum" sz="quarter" idx="4"/>
          </p:nvPr>
        </p:nvSpPr>
        <p:spPr>
          <a:xfrm>
            <a:off x="11257449" y="6295682"/>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Tree>
    <p:extLst>
      <p:ext uri="{BB962C8B-B14F-4D97-AF65-F5344CB8AC3E}">
        <p14:creationId xmlns:p14="http://schemas.microsoft.com/office/powerpoint/2010/main" val="22003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Text and righ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p:nvPr>
        </p:nvSpPr>
        <p:spPr>
          <a:xfrm>
            <a:off x="434567" y="1715272"/>
            <a:ext cx="6012532" cy="4188332"/>
          </a:xfrm>
        </p:spPr>
        <p:txBody>
          <a:bodyPr/>
          <a:lstStyle>
            <a:lvl1pPr marL="0" indent="0">
              <a:lnSpc>
                <a:spcPct val="105000"/>
              </a:lnSpc>
              <a:buFont typeface="Arial" panose="020B0604020202020204" pitchFamily="34" charset="0"/>
              <a:buNone/>
              <a:defRPr/>
            </a:lvl1pPr>
          </a:lstStyle>
          <a:p>
            <a:pPr lvl="0"/>
            <a:r>
              <a:rPr lang="en-US"/>
              <a:t>Click to edit Master text styles</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325500"/>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6745288" y="1714500"/>
            <a:ext cx="5446712" cy="4187825"/>
          </a:xfrm>
        </p:spPr>
        <p:txBody>
          <a:bodyPr/>
          <a:lstStyle/>
          <a:p>
            <a:r>
              <a:rPr lang="en-US"/>
              <a:t>Click icon to add picture</a:t>
            </a:r>
          </a:p>
        </p:txBody>
      </p:sp>
    </p:spTree>
    <p:extLst>
      <p:ext uri="{BB962C8B-B14F-4D97-AF65-F5344CB8AC3E}">
        <p14:creationId xmlns:p14="http://schemas.microsoft.com/office/powerpoint/2010/main" val="3064848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left Phot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A5E2B8-F038-4FB6-BA9A-7A2FA8563427}"/>
              </a:ext>
            </a:extLst>
          </p:cNvPr>
          <p:cNvSpPr>
            <a:spLocks noGrp="1"/>
          </p:cNvSpPr>
          <p:nvPr>
            <p:ph idx="1" hasCustomPrompt="1"/>
          </p:nvPr>
        </p:nvSpPr>
        <p:spPr>
          <a:xfrm>
            <a:off x="5675885" y="1871238"/>
            <a:ext cx="6012532" cy="4095866"/>
          </a:xfrm>
        </p:spPr>
        <p:txBody>
          <a:bodyPr/>
          <a:lstStyle>
            <a:lvl1pPr marL="0" indent="0">
              <a:lnSpc>
                <a:spcPct val="105000"/>
              </a:lnSpc>
              <a:spcBef>
                <a:spcPts val="750"/>
              </a:spcBef>
              <a:buFont typeface="Arial" panose="020B0604020202020204" pitchFamily="34" charset="0"/>
              <a:buNone/>
              <a:defRPr/>
            </a:lvl1pPr>
          </a:lstStyle>
          <a:p>
            <a:pPr lvl="0">
              <a:lnSpc>
                <a:spcPct val="105000"/>
              </a:lnSpc>
              <a:spcBef>
                <a:spcPts val="750"/>
              </a:spcBef>
            </a:pPr>
            <a:r>
              <a:rPr lang="en-US" sz="1600" b="1" dirty="0" err="1">
                <a:solidFill>
                  <a:schemeClr val="accent2"/>
                </a:solidFill>
                <a:latin typeface="Montserrat" pitchFamily="2" charset="77"/>
              </a:rPr>
              <a:t>Subheader</a:t>
            </a:r>
            <a:r>
              <a:rPr lang="en-US" sz="1600" b="1" dirty="0">
                <a:solidFill>
                  <a:schemeClr val="accent2"/>
                </a:solidFill>
                <a:latin typeface="Montserrat" pitchFamily="2" charset="77"/>
              </a:rPr>
              <a:t> goes here</a:t>
            </a:r>
          </a:p>
          <a:p>
            <a:pPr lvl="0"/>
            <a:r>
              <a:rPr lang="en-US" dirty="0"/>
              <a:t>Text goes here and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 and here.</a:t>
            </a:r>
          </a:p>
          <a:p>
            <a:pPr lvl="0"/>
            <a:r>
              <a:rPr lang="en-US" dirty="0"/>
              <a:t>Text goes here and here and here and here and here and here and here and here and here and here and here and here and here and here and here.</a:t>
            </a:r>
          </a:p>
        </p:txBody>
      </p:sp>
      <p:sp>
        <p:nvSpPr>
          <p:cNvPr id="2" name="Title 1">
            <a:extLst>
              <a:ext uri="{FF2B5EF4-FFF2-40B4-BE49-F238E27FC236}">
                <a16:creationId xmlns:a16="http://schemas.microsoft.com/office/drawing/2014/main" id="{EB25EFA3-FC1E-4DE4-8F4E-6408E1D0FD99}"/>
              </a:ext>
            </a:extLst>
          </p:cNvPr>
          <p:cNvSpPr>
            <a:spLocks noGrp="1"/>
          </p:cNvSpPr>
          <p:nvPr>
            <p:ph type="title" hasCustomPrompt="1"/>
          </p:nvPr>
        </p:nvSpPr>
        <p:spPr>
          <a:xfrm>
            <a:off x="434566" y="1091891"/>
            <a:ext cx="11235351" cy="286997"/>
          </a:xfrm>
          <a:prstGeom prst="rect">
            <a:avLst/>
          </a:prstGeom>
        </p:spPr>
        <p:txBody>
          <a:bodyPr/>
          <a:lstStyle>
            <a:lvl1pPr>
              <a:defRPr/>
            </a:lvl1pPr>
          </a:lstStyle>
          <a:p>
            <a:r>
              <a:rPr lang="en-US" dirty="0"/>
              <a:t>Title Goes Here</a:t>
            </a:r>
          </a:p>
        </p:txBody>
      </p:sp>
      <p:sp>
        <p:nvSpPr>
          <p:cNvPr id="5" name="Text Placeholder 5">
            <a:extLst>
              <a:ext uri="{FF2B5EF4-FFF2-40B4-BE49-F238E27FC236}">
                <a16:creationId xmlns:a16="http://schemas.microsoft.com/office/drawing/2014/main" id="{076F7424-9D0C-0F4E-B909-F8547D1471E4}"/>
              </a:ext>
            </a:extLst>
          </p:cNvPr>
          <p:cNvSpPr>
            <a:spLocks noGrp="1"/>
          </p:cNvSpPr>
          <p:nvPr>
            <p:ph type="body" sz="quarter" idx="10" hasCustomPrompt="1"/>
          </p:nvPr>
        </p:nvSpPr>
        <p:spPr>
          <a:xfrm>
            <a:off x="434566" y="6211287"/>
            <a:ext cx="6939167" cy="365125"/>
          </a:xfrm>
        </p:spPr>
        <p:txBody>
          <a:bodyPr/>
          <a:lstStyle>
            <a:lvl1pPr marL="0" indent="0">
              <a:buNone/>
              <a:defRPr sz="1300"/>
            </a:lvl1pPr>
          </a:lstStyle>
          <a:p>
            <a:r>
              <a:rPr lang="en-US" dirty="0"/>
              <a:t>Disclaimer goes here (if needed)</a:t>
            </a:r>
          </a:p>
        </p:txBody>
      </p:sp>
      <p:sp>
        <p:nvSpPr>
          <p:cNvPr id="8" name="Slide Number Placeholder 4">
            <a:extLst>
              <a:ext uri="{FF2B5EF4-FFF2-40B4-BE49-F238E27FC236}">
                <a16:creationId xmlns:a16="http://schemas.microsoft.com/office/drawing/2014/main" id="{E599D524-5E01-1943-97E9-5B67515B8AA1}"/>
              </a:ext>
            </a:extLst>
          </p:cNvPr>
          <p:cNvSpPr>
            <a:spLocks noGrp="1"/>
          </p:cNvSpPr>
          <p:nvPr>
            <p:ph type="sldNum" sz="quarter" idx="4"/>
          </p:nvPr>
        </p:nvSpPr>
        <p:spPr>
          <a:xfrm>
            <a:off x="11257449" y="6265865"/>
            <a:ext cx="528151" cy="365125"/>
          </a:xfrm>
          <a:prstGeom prst="rect">
            <a:avLst/>
          </a:prstGeom>
        </p:spPr>
        <p:txBody>
          <a:bodyPr vert="horz" lIns="91440" tIns="45720" rIns="91440" bIns="45720" rtlCol="0" anchor="ctr"/>
          <a:lstStyle>
            <a:lvl1pPr algn="ctr">
              <a:defRPr sz="1300" b="1" i="0">
                <a:solidFill>
                  <a:schemeClr val="tx1"/>
                </a:solidFill>
                <a:latin typeface="Montserrat" pitchFamily="2" charset="77"/>
              </a:defRPr>
            </a:lvl1pPr>
          </a:lstStyle>
          <a:p>
            <a:fld id="{71AF279C-F903-5C4F-9E12-139067057548}" type="slidenum">
              <a:rPr lang="en-US" smtClean="0"/>
              <a:pPr/>
              <a:t>‹#›</a:t>
            </a:fld>
            <a:endParaRPr lang="en-US" dirty="0"/>
          </a:p>
        </p:txBody>
      </p:sp>
      <p:sp>
        <p:nvSpPr>
          <p:cNvPr id="6" name="Text Placeholder 7">
            <a:extLst>
              <a:ext uri="{FF2B5EF4-FFF2-40B4-BE49-F238E27FC236}">
                <a16:creationId xmlns:a16="http://schemas.microsoft.com/office/drawing/2014/main" id="{CD4123A0-39A5-E48F-A3D9-2FFE32A5D708}"/>
              </a:ext>
            </a:extLst>
          </p:cNvPr>
          <p:cNvSpPr>
            <a:spLocks noGrp="1"/>
          </p:cNvSpPr>
          <p:nvPr>
            <p:ph type="body" sz="quarter" idx="11" hasCustomPrompt="1"/>
          </p:nvPr>
        </p:nvSpPr>
        <p:spPr>
          <a:xfrm>
            <a:off x="2902689" y="216782"/>
            <a:ext cx="8785728" cy="661988"/>
          </a:xfrm>
        </p:spPr>
        <p:txBody>
          <a:bodyPr/>
          <a:lstStyle>
            <a:lvl1pPr marL="0" indent="0" algn="r">
              <a:buNone/>
              <a:defRPr sz="1800">
                <a:solidFill>
                  <a:schemeClr val="tx2"/>
                </a:solidFill>
              </a:defRPr>
            </a:lvl1pPr>
          </a:lstStyle>
          <a:p>
            <a:pPr lvl="0"/>
            <a:r>
              <a:rPr lang="en-US" dirty="0"/>
              <a:t>Presentation Title</a:t>
            </a:r>
          </a:p>
        </p:txBody>
      </p:sp>
      <p:pic>
        <p:nvPicPr>
          <p:cNvPr id="7" name="Picture 6">
            <a:extLst>
              <a:ext uri="{FF2B5EF4-FFF2-40B4-BE49-F238E27FC236}">
                <a16:creationId xmlns:a16="http://schemas.microsoft.com/office/drawing/2014/main" id="{07DDFA45-1391-186C-6AEA-981126621EE3}"/>
              </a:ext>
            </a:extLst>
          </p:cNvPr>
          <p:cNvPicPr>
            <a:picLocks noChangeAspect="1"/>
          </p:cNvPicPr>
          <p:nvPr userDrawn="1"/>
        </p:nvPicPr>
        <p:blipFill>
          <a:blip r:embed="rId2"/>
          <a:stretch>
            <a:fillRect/>
          </a:stretch>
        </p:blipFill>
        <p:spPr>
          <a:xfrm>
            <a:off x="527196" y="286684"/>
            <a:ext cx="1143000" cy="203200"/>
          </a:xfrm>
          <a:prstGeom prst="rect">
            <a:avLst/>
          </a:prstGeom>
        </p:spPr>
      </p:pic>
      <p:sp>
        <p:nvSpPr>
          <p:cNvPr id="10" name="Picture Placeholder 9">
            <a:extLst>
              <a:ext uri="{FF2B5EF4-FFF2-40B4-BE49-F238E27FC236}">
                <a16:creationId xmlns:a16="http://schemas.microsoft.com/office/drawing/2014/main" id="{52ECF729-2AA8-1767-551A-119858E83564}"/>
              </a:ext>
            </a:extLst>
          </p:cNvPr>
          <p:cNvSpPr>
            <a:spLocks noGrp="1"/>
          </p:cNvSpPr>
          <p:nvPr>
            <p:ph type="pic" sz="quarter" idx="12"/>
          </p:nvPr>
        </p:nvSpPr>
        <p:spPr>
          <a:xfrm>
            <a:off x="0" y="1870455"/>
            <a:ext cx="5382228" cy="4095370"/>
          </a:xfrm>
        </p:spPr>
        <p:txBody>
          <a:bodyPr/>
          <a:lstStyle/>
          <a:p>
            <a:r>
              <a:rPr lang="en-US"/>
              <a:t>Click icon to add picture</a:t>
            </a:r>
          </a:p>
        </p:txBody>
      </p:sp>
      <p:sp>
        <p:nvSpPr>
          <p:cNvPr id="9" name="Text Placeholder 4">
            <a:extLst>
              <a:ext uri="{FF2B5EF4-FFF2-40B4-BE49-F238E27FC236}">
                <a16:creationId xmlns:a16="http://schemas.microsoft.com/office/drawing/2014/main" id="{FB354D9F-B8FF-F728-F297-9A8B9CFD8D79}"/>
              </a:ext>
            </a:extLst>
          </p:cNvPr>
          <p:cNvSpPr>
            <a:spLocks noGrp="1"/>
          </p:cNvSpPr>
          <p:nvPr>
            <p:ph type="body" sz="quarter" idx="13" hasCustomPrompt="1"/>
          </p:nvPr>
        </p:nvSpPr>
        <p:spPr>
          <a:xfrm>
            <a:off x="434566" y="1440287"/>
            <a:ext cx="11235349" cy="367451"/>
          </a:xfrm>
        </p:spPr>
        <p:txBody>
          <a:bodyPr>
            <a:noAutofit/>
          </a:bodyPr>
          <a:lstStyle>
            <a:lvl1pPr marL="0" indent="0">
              <a:buFont typeface="Arial" panose="020B0604020202020204" pitchFamily="34" charset="0"/>
              <a:buNone/>
              <a:defRPr sz="1400" b="1" i="0">
                <a:solidFill>
                  <a:schemeClr val="accent2"/>
                </a:solidFill>
                <a:latin typeface="Montserrat" pitchFamily="2" charset="77"/>
              </a:defRPr>
            </a:lvl1pPr>
            <a:lvl2pPr marL="557213" indent="-214313">
              <a:buFont typeface="Arial" panose="020B0604020202020204" pitchFamily="34" charset="0"/>
              <a:buChar char="•"/>
              <a:defRPr>
                <a:solidFill>
                  <a:srgbClr val="606165"/>
                </a:solidFill>
              </a:defRPr>
            </a:lvl2pPr>
            <a:lvl3pPr marL="857250" indent="-171450">
              <a:buFont typeface="Arial" panose="020B0604020202020204" pitchFamily="34" charset="0"/>
              <a:buChar char="•"/>
              <a:defRPr>
                <a:solidFill>
                  <a:srgbClr val="606165"/>
                </a:solidFill>
              </a:defRPr>
            </a:lvl3pPr>
            <a:lvl4pPr marL="1200150" indent="-171450">
              <a:buFont typeface="Arial" panose="020B0604020202020204" pitchFamily="34" charset="0"/>
              <a:buChar char="•"/>
              <a:defRPr>
                <a:solidFill>
                  <a:srgbClr val="606165"/>
                </a:solidFill>
              </a:defRPr>
            </a:lvl4pPr>
            <a:lvl5pPr marL="1543050" indent="-171450">
              <a:buFont typeface="Arial" panose="020B0604020202020204" pitchFamily="34" charset="0"/>
              <a:buChar char="•"/>
              <a:defRPr>
                <a:solidFill>
                  <a:srgbClr val="606165"/>
                </a:solidFill>
              </a:defRPr>
            </a:lvl5pPr>
          </a:lstStyle>
          <a:p>
            <a:pPr lvl="0"/>
            <a:r>
              <a:rPr lang="en-US" dirty="0"/>
              <a:t>Subtitle Goes Here (if needed) </a:t>
            </a:r>
          </a:p>
        </p:txBody>
      </p:sp>
    </p:spTree>
    <p:extLst>
      <p:ext uri="{BB962C8B-B14F-4D97-AF65-F5344CB8AC3E}">
        <p14:creationId xmlns:p14="http://schemas.microsoft.com/office/powerpoint/2010/main" val="1260348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218280C9-CCEB-BA44-8DF8-2C25C75D7D3E}"/>
              </a:ext>
            </a:extLst>
          </p:cNvPr>
          <p:cNvSpPr>
            <a:spLocks noGrp="1"/>
          </p:cNvSpPr>
          <p:nvPr>
            <p:ph type="title"/>
          </p:nvPr>
        </p:nvSpPr>
        <p:spPr>
          <a:xfrm>
            <a:off x="434566" y="1091891"/>
            <a:ext cx="11235351" cy="286997"/>
          </a:xfrm>
          <a:prstGeom prst="rect">
            <a:avLst/>
          </a:prstGeom>
        </p:spPr>
        <p:txBody>
          <a:bodyPr vert="horz" lIns="91440" tIns="45720" rIns="91440" bIns="45720" rtlCol="0" anchor="ctr">
            <a:noAutofit/>
          </a:bodyPr>
          <a:lstStyle/>
          <a:p>
            <a:r>
              <a:rPr lang="en-US" dirty="0"/>
              <a:t>Title Goes Here</a:t>
            </a:r>
          </a:p>
        </p:txBody>
      </p:sp>
      <p:sp>
        <p:nvSpPr>
          <p:cNvPr id="9" name="Text Placeholder 2">
            <a:extLst>
              <a:ext uri="{FF2B5EF4-FFF2-40B4-BE49-F238E27FC236}">
                <a16:creationId xmlns:a16="http://schemas.microsoft.com/office/drawing/2014/main" id="{A14F76F9-26CA-9044-AC14-2867D1AB4B46}"/>
              </a:ext>
            </a:extLst>
          </p:cNvPr>
          <p:cNvSpPr>
            <a:spLocks noGrp="1"/>
          </p:cNvSpPr>
          <p:nvPr>
            <p:ph type="body" idx="1"/>
          </p:nvPr>
        </p:nvSpPr>
        <p:spPr>
          <a:xfrm>
            <a:off x="434566" y="1715272"/>
            <a:ext cx="11235351" cy="4188332"/>
          </a:xfrm>
          <a:prstGeom prst="rect">
            <a:avLst/>
          </a:prstGeom>
        </p:spPr>
        <p:txBody>
          <a:bodyPr vert="horz" lIns="91440" tIns="45720" rIns="91440" bIns="45720" rtlCol="0">
            <a:noAutofit/>
          </a:bodyPr>
          <a:lstStyle/>
          <a:p>
            <a:pPr lvl="0"/>
            <a:r>
              <a:rPr lang="en-US" dirty="0"/>
              <a:t>Title</a:t>
            </a:r>
          </a:p>
          <a:p>
            <a:pPr lvl="1"/>
            <a:r>
              <a:rPr lang="en-US" dirty="0"/>
              <a:t>Bullet 1</a:t>
            </a:r>
          </a:p>
          <a:p>
            <a:pPr lvl="2"/>
            <a:r>
              <a:rPr lang="en-US" dirty="0"/>
              <a:t>Bullet 2</a:t>
            </a:r>
          </a:p>
        </p:txBody>
      </p:sp>
    </p:spTree>
    <p:extLst>
      <p:ext uri="{BB962C8B-B14F-4D97-AF65-F5344CB8AC3E}">
        <p14:creationId xmlns:p14="http://schemas.microsoft.com/office/powerpoint/2010/main" val="1128105955"/>
      </p:ext>
    </p:extLst>
  </p:cSld>
  <p:clrMap bg1="lt1" tx1="dk1" bg2="lt2" tx2="dk2" accent1="accent1" accent2="accent2" accent3="accent3" accent4="accent4" accent5="accent5" accent6="accent6" hlink="hlink" folHlink="folHlink"/>
  <p:sldLayoutIdLst>
    <p:sldLayoutId id="2147483705" r:id="rId1"/>
    <p:sldLayoutId id="2147483693" r:id="rId2"/>
    <p:sldLayoutId id="2147483708" r:id="rId3"/>
    <p:sldLayoutId id="2147483694" r:id="rId4"/>
    <p:sldLayoutId id="2147483678" r:id="rId5"/>
    <p:sldLayoutId id="2147483688" r:id="rId6"/>
    <p:sldLayoutId id="2147483679" r:id="rId7"/>
    <p:sldLayoutId id="2147483700" r:id="rId8"/>
    <p:sldLayoutId id="2147483698" r:id="rId9"/>
    <p:sldLayoutId id="2147483699" r:id="rId10"/>
    <p:sldLayoutId id="2147483682" r:id="rId11"/>
    <p:sldLayoutId id="2147483707" r:id="rId12"/>
    <p:sldLayoutId id="2147483680" r:id="rId13"/>
    <p:sldLayoutId id="2147483683" r:id="rId14"/>
    <p:sldLayoutId id="2147483695" r:id="rId15"/>
    <p:sldLayoutId id="2147483697" r:id="rId16"/>
    <p:sldLayoutId id="2147483685" r:id="rId17"/>
    <p:sldLayoutId id="2147483696" r:id="rId18"/>
    <p:sldLayoutId id="2147483706" r:id="rId19"/>
    <p:sldLayoutId id="2147483704" r:id="rId20"/>
    <p:sldLayoutId id="2147483690" r:id="rId21"/>
    <p:sldLayoutId id="2147483711" r:id="rId22"/>
    <p:sldLayoutId id="2147483710" r:id="rId23"/>
    <p:sldLayoutId id="2147483689" r:id="rId24"/>
    <p:sldLayoutId id="2147483687" r:id="rId25"/>
    <p:sldLayoutId id="2147483702" r:id="rId26"/>
  </p:sldLayoutIdLst>
  <p:hf hdr="0" ftr="0" dt="0"/>
  <p:txStyles>
    <p:titleStyle>
      <a:lvl1pPr algn="l" defTabSz="685800" rtl="0" eaLnBrk="1" latinLnBrk="0" hangingPunct="1">
        <a:lnSpc>
          <a:spcPct val="90000"/>
        </a:lnSpc>
        <a:spcBef>
          <a:spcPct val="0"/>
        </a:spcBef>
        <a:buNone/>
        <a:defRPr sz="2400" b="1" i="0" kern="1200">
          <a:solidFill>
            <a:schemeClr val="tx1"/>
          </a:solidFill>
          <a:latin typeface="Montserrat" pitchFamily="2" charset="77"/>
          <a:ea typeface="+mj-ea"/>
          <a:cs typeface="+mj-cs"/>
        </a:defRPr>
      </a:lvl1pPr>
    </p:titleStyle>
    <p:bodyStyle>
      <a:lvl1pPr marL="257175" indent="-257175" algn="l" defTabSz="685800" rtl="0" eaLnBrk="1" latinLnBrk="0" hangingPunct="1">
        <a:lnSpc>
          <a:spcPct val="90000"/>
        </a:lnSpc>
        <a:spcBef>
          <a:spcPts val="750"/>
        </a:spcBef>
        <a:buFont typeface="Arial" panose="020B0604020202020204" pitchFamily="34" charset="0"/>
        <a:buChar char="•"/>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5541-496D-9D0D-D511-D9E140D2D13E}"/>
              </a:ext>
            </a:extLst>
          </p:cNvPr>
          <p:cNvSpPr>
            <a:spLocks noGrp="1"/>
          </p:cNvSpPr>
          <p:nvPr>
            <p:ph type="ctrTitle"/>
          </p:nvPr>
        </p:nvSpPr>
        <p:spPr/>
        <p:txBody>
          <a:bodyPr/>
          <a:lstStyle/>
          <a:p>
            <a:r>
              <a:rPr lang="en-US" dirty="0"/>
              <a:t>NCDOT RFID Application and Reader</a:t>
            </a:r>
          </a:p>
        </p:txBody>
      </p:sp>
      <p:sp>
        <p:nvSpPr>
          <p:cNvPr id="3" name="Subtitle 2">
            <a:extLst>
              <a:ext uri="{FF2B5EF4-FFF2-40B4-BE49-F238E27FC236}">
                <a16:creationId xmlns:a16="http://schemas.microsoft.com/office/drawing/2014/main" id="{2E8C6993-1CB7-8C67-1375-9CE4F86329C5}"/>
              </a:ext>
            </a:extLst>
          </p:cNvPr>
          <p:cNvSpPr>
            <a:spLocks noGrp="1"/>
          </p:cNvSpPr>
          <p:nvPr>
            <p:ph type="subTitle" idx="1"/>
          </p:nvPr>
        </p:nvSpPr>
        <p:spPr/>
        <p:txBody>
          <a:bodyPr/>
          <a:lstStyle/>
          <a:p>
            <a:r>
              <a:rPr lang="en-US" dirty="0"/>
              <a:t>Zachary Leonard</a:t>
            </a:r>
          </a:p>
        </p:txBody>
      </p:sp>
    </p:spTree>
    <p:extLst>
      <p:ext uri="{BB962C8B-B14F-4D97-AF65-F5344CB8AC3E}">
        <p14:creationId xmlns:p14="http://schemas.microsoft.com/office/powerpoint/2010/main" val="29879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4841D-B151-BB55-0276-8D6E4994BD2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ABDA6C-9E20-4214-40E0-99CAD6083033}"/>
              </a:ext>
            </a:extLst>
          </p:cNvPr>
          <p:cNvSpPr>
            <a:spLocks noGrp="1"/>
          </p:cNvSpPr>
          <p:nvPr>
            <p:ph idx="1"/>
          </p:nvPr>
        </p:nvSpPr>
        <p:spPr>
          <a:xfrm>
            <a:off x="434567" y="1577777"/>
            <a:ext cx="5480124" cy="4188332"/>
          </a:xfrm>
        </p:spPr>
        <p:txBody>
          <a:bodyPr/>
          <a:lstStyle/>
          <a:p>
            <a:pPr marL="342900" indent="-342900">
              <a:buAutoNum type="arabicPeriod"/>
            </a:pPr>
            <a:r>
              <a:rPr lang="en-US" dirty="0"/>
              <a:t>Once you have completed scanning, all the tags that were captured will appear on the screen</a:t>
            </a:r>
          </a:p>
          <a:p>
            <a:pPr marL="342900" indent="-342900">
              <a:buAutoNum type="arabicPeriod"/>
            </a:pPr>
            <a:r>
              <a:rPr lang="en-US" dirty="0"/>
              <a:t>The number of tags scanned will appear at the bottom left of the screen so you can verify that all tags have been captured.</a:t>
            </a:r>
          </a:p>
        </p:txBody>
      </p:sp>
      <p:sp>
        <p:nvSpPr>
          <p:cNvPr id="3" name="Title 2">
            <a:extLst>
              <a:ext uri="{FF2B5EF4-FFF2-40B4-BE49-F238E27FC236}">
                <a16:creationId xmlns:a16="http://schemas.microsoft.com/office/drawing/2014/main" id="{C6B9BF8F-8947-EF30-45B7-56A196036B7F}"/>
              </a:ext>
            </a:extLst>
          </p:cNvPr>
          <p:cNvSpPr>
            <a:spLocks noGrp="1"/>
          </p:cNvSpPr>
          <p:nvPr>
            <p:ph type="title"/>
          </p:nvPr>
        </p:nvSpPr>
        <p:spPr/>
        <p:txBody>
          <a:bodyPr/>
          <a:lstStyle/>
          <a:p>
            <a:r>
              <a:rPr lang="en-US" dirty="0"/>
              <a:t>Scanning Tags</a:t>
            </a:r>
          </a:p>
        </p:txBody>
      </p:sp>
      <p:sp>
        <p:nvSpPr>
          <p:cNvPr id="5" name="Slide Number Placeholder 4">
            <a:extLst>
              <a:ext uri="{FF2B5EF4-FFF2-40B4-BE49-F238E27FC236}">
                <a16:creationId xmlns:a16="http://schemas.microsoft.com/office/drawing/2014/main" id="{7F7315CF-9ED6-C096-ECB2-C1F47E301425}"/>
              </a:ext>
            </a:extLst>
          </p:cNvPr>
          <p:cNvSpPr>
            <a:spLocks noGrp="1"/>
          </p:cNvSpPr>
          <p:nvPr>
            <p:ph type="sldNum" sz="quarter" idx="4"/>
          </p:nvPr>
        </p:nvSpPr>
        <p:spPr/>
        <p:txBody>
          <a:bodyPr/>
          <a:lstStyle/>
          <a:p>
            <a:fld id="{71AF279C-F903-5C4F-9E12-139067057548}" type="slidenum">
              <a:rPr lang="en-US" smtClean="0"/>
              <a:pPr/>
              <a:t>10</a:t>
            </a:fld>
            <a:endParaRPr lang="en-US" dirty="0"/>
          </a:p>
        </p:txBody>
      </p:sp>
      <p:pic>
        <p:nvPicPr>
          <p:cNvPr id="8" name="Picture 7" descr="RFID Inventory">
            <a:extLst>
              <a:ext uri="{FF2B5EF4-FFF2-40B4-BE49-F238E27FC236}">
                <a16:creationId xmlns:a16="http://schemas.microsoft.com/office/drawing/2014/main" id="{FB824C9E-E4CA-61A2-7A77-07D7E04A4BE3}"/>
              </a:ext>
            </a:extLst>
          </p:cNvPr>
          <p:cNvPicPr>
            <a:picLocks noChangeAspect="1"/>
          </p:cNvPicPr>
          <p:nvPr/>
        </p:nvPicPr>
        <p:blipFill>
          <a:blip r:embed="rId2"/>
          <a:stretch>
            <a:fillRect/>
          </a:stretch>
        </p:blipFill>
        <p:spPr>
          <a:xfrm>
            <a:off x="6030581" y="0"/>
            <a:ext cx="3311084" cy="6858000"/>
          </a:xfrm>
          <a:prstGeom prst="rect">
            <a:avLst/>
          </a:prstGeom>
        </p:spPr>
      </p:pic>
    </p:spTree>
    <p:extLst>
      <p:ext uri="{BB962C8B-B14F-4D97-AF65-F5344CB8AC3E}">
        <p14:creationId xmlns:p14="http://schemas.microsoft.com/office/powerpoint/2010/main" val="1672520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DC79-FF2A-F357-A361-A201DBD217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AD7099-5A2E-E4DB-10C1-F4545CC67D31}"/>
              </a:ext>
            </a:extLst>
          </p:cNvPr>
          <p:cNvSpPr>
            <a:spLocks noGrp="1"/>
          </p:cNvSpPr>
          <p:nvPr>
            <p:ph idx="1"/>
          </p:nvPr>
        </p:nvSpPr>
        <p:spPr>
          <a:xfrm>
            <a:off x="434567" y="1577777"/>
            <a:ext cx="6012532" cy="4188332"/>
          </a:xfrm>
        </p:spPr>
        <p:txBody>
          <a:bodyPr/>
          <a:lstStyle/>
          <a:p>
            <a:pPr marL="342900" indent="-342900">
              <a:buAutoNum type="arabicPeriod"/>
            </a:pPr>
            <a:r>
              <a:rPr lang="en-US" dirty="0"/>
              <a:t>Next click the “Copy” button to save the tags to the device’s clipboard which will give a message “Copied to clipboard”</a:t>
            </a:r>
          </a:p>
          <a:p>
            <a:pPr marL="342900" indent="-342900">
              <a:buAutoNum type="arabicPeriod"/>
            </a:pPr>
            <a:r>
              <a:rPr lang="en-US" dirty="0"/>
              <a:t>This will allow you to paste the tags into </a:t>
            </a:r>
            <a:r>
              <a:rPr lang="en-US" dirty="0" err="1"/>
              <a:t>HiCams</a:t>
            </a:r>
            <a:r>
              <a:rPr lang="en-US" dirty="0"/>
              <a:t>, </a:t>
            </a:r>
            <a:r>
              <a:rPr lang="en-US" dirty="0" err="1"/>
              <a:t>Sharepoint</a:t>
            </a:r>
            <a:r>
              <a:rPr lang="en-US" dirty="0"/>
              <a:t>, email, etc.</a:t>
            </a:r>
          </a:p>
        </p:txBody>
      </p:sp>
      <p:sp>
        <p:nvSpPr>
          <p:cNvPr id="3" name="Title 2">
            <a:extLst>
              <a:ext uri="{FF2B5EF4-FFF2-40B4-BE49-F238E27FC236}">
                <a16:creationId xmlns:a16="http://schemas.microsoft.com/office/drawing/2014/main" id="{B035AAF7-FEB3-D547-BD40-2F43375EB13F}"/>
              </a:ext>
            </a:extLst>
          </p:cNvPr>
          <p:cNvSpPr>
            <a:spLocks noGrp="1"/>
          </p:cNvSpPr>
          <p:nvPr>
            <p:ph type="title"/>
          </p:nvPr>
        </p:nvSpPr>
        <p:spPr/>
        <p:txBody>
          <a:bodyPr/>
          <a:lstStyle/>
          <a:p>
            <a:r>
              <a:rPr lang="en-US" dirty="0"/>
              <a:t>Scanning Tags</a:t>
            </a:r>
          </a:p>
        </p:txBody>
      </p:sp>
      <p:sp>
        <p:nvSpPr>
          <p:cNvPr id="5" name="Slide Number Placeholder 4">
            <a:extLst>
              <a:ext uri="{FF2B5EF4-FFF2-40B4-BE49-F238E27FC236}">
                <a16:creationId xmlns:a16="http://schemas.microsoft.com/office/drawing/2014/main" id="{F52EAAC3-CA75-1EAD-E312-8298102EA492}"/>
              </a:ext>
            </a:extLst>
          </p:cNvPr>
          <p:cNvSpPr>
            <a:spLocks noGrp="1"/>
          </p:cNvSpPr>
          <p:nvPr>
            <p:ph type="sldNum" sz="quarter" idx="4"/>
          </p:nvPr>
        </p:nvSpPr>
        <p:spPr/>
        <p:txBody>
          <a:bodyPr/>
          <a:lstStyle/>
          <a:p>
            <a:fld id="{71AF279C-F903-5C4F-9E12-139067057548}" type="slidenum">
              <a:rPr lang="en-US" smtClean="0"/>
              <a:pPr/>
              <a:t>11</a:t>
            </a:fld>
            <a:endParaRPr lang="en-US" dirty="0"/>
          </a:p>
        </p:txBody>
      </p:sp>
      <p:pic>
        <p:nvPicPr>
          <p:cNvPr id="8" name="Picture 7" descr="Copied to clipboard">
            <a:extLst>
              <a:ext uri="{FF2B5EF4-FFF2-40B4-BE49-F238E27FC236}">
                <a16:creationId xmlns:a16="http://schemas.microsoft.com/office/drawing/2014/main" id="{5A06D8D8-CAF9-49BE-6E61-BEBDA930E396}"/>
              </a:ext>
            </a:extLst>
          </p:cNvPr>
          <p:cNvPicPr>
            <a:picLocks noChangeAspect="1"/>
          </p:cNvPicPr>
          <p:nvPr/>
        </p:nvPicPr>
        <p:blipFill>
          <a:blip r:embed="rId2"/>
          <a:stretch>
            <a:fillRect/>
          </a:stretch>
        </p:blipFill>
        <p:spPr>
          <a:xfrm>
            <a:off x="6447099" y="0"/>
            <a:ext cx="3419475" cy="6858000"/>
          </a:xfrm>
          <a:prstGeom prst="rect">
            <a:avLst/>
          </a:prstGeom>
        </p:spPr>
      </p:pic>
      <p:sp>
        <p:nvSpPr>
          <p:cNvPr id="7" name="Arrow: Right 6">
            <a:extLst>
              <a:ext uri="{FF2B5EF4-FFF2-40B4-BE49-F238E27FC236}">
                <a16:creationId xmlns:a16="http://schemas.microsoft.com/office/drawing/2014/main" id="{53398FBF-AFA4-43B8-38EA-94DB24EFBD9D}"/>
              </a:ext>
              <a:ext uri="{C183D7F6-B498-43B3-948B-1728B52AA6E4}">
                <adec:decorative xmlns:adec="http://schemas.microsoft.com/office/drawing/2017/decorative" val="1"/>
              </a:ext>
            </a:extLst>
          </p:cNvPr>
          <p:cNvSpPr/>
          <p:nvPr/>
        </p:nvSpPr>
        <p:spPr>
          <a:xfrm>
            <a:off x="6037899" y="5766109"/>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239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DA90C-C20C-98DE-5EF0-809AF468C5B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712FBB-A878-798D-7D8A-47215BC4B044}"/>
              </a:ext>
            </a:extLst>
          </p:cNvPr>
          <p:cNvSpPr>
            <a:spLocks noGrp="1"/>
          </p:cNvSpPr>
          <p:nvPr>
            <p:ph idx="1"/>
          </p:nvPr>
        </p:nvSpPr>
        <p:spPr>
          <a:xfrm>
            <a:off x="434567" y="1577777"/>
            <a:ext cx="5661433" cy="4188332"/>
          </a:xfrm>
        </p:spPr>
        <p:txBody>
          <a:bodyPr/>
          <a:lstStyle/>
          <a:p>
            <a:pPr marL="342900" indent="-342900">
              <a:buAutoNum type="arabicPeriod"/>
            </a:pPr>
            <a:r>
              <a:rPr lang="en-US" dirty="0"/>
              <a:t>To send tags via email click the “Share” button next to the “Copy” button which will bring up several options to share the tags</a:t>
            </a:r>
          </a:p>
          <a:p>
            <a:pPr marL="342900" indent="-342900">
              <a:buAutoNum type="arabicPeriod"/>
            </a:pPr>
            <a:r>
              <a:rPr lang="en-US" dirty="0"/>
              <a:t>The tags will automatically carry over to the selected method of sharing</a:t>
            </a:r>
          </a:p>
        </p:txBody>
      </p:sp>
      <p:sp>
        <p:nvSpPr>
          <p:cNvPr id="3" name="Title 2">
            <a:extLst>
              <a:ext uri="{FF2B5EF4-FFF2-40B4-BE49-F238E27FC236}">
                <a16:creationId xmlns:a16="http://schemas.microsoft.com/office/drawing/2014/main" id="{AAD5B3C5-E43D-BF21-AE13-A065CFA6D892}"/>
              </a:ext>
            </a:extLst>
          </p:cNvPr>
          <p:cNvSpPr>
            <a:spLocks noGrp="1"/>
          </p:cNvSpPr>
          <p:nvPr>
            <p:ph type="title"/>
          </p:nvPr>
        </p:nvSpPr>
        <p:spPr/>
        <p:txBody>
          <a:bodyPr/>
          <a:lstStyle/>
          <a:p>
            <a:r>
              <a:rPr lang="en-US" dirty="0"/>
              <a:t>Sending Tags via Email</a:t>
            </a:r>
          </a:p>
        </p:txBody>
      </p:sp>
      <p:sp>
        <p:nvSpPr>
          <p:cNvPr id="5" name="Slide Number Placeholder 4">
            <a:extLst>
              <a:ext uri="{FF2B5EF4-FFF2-40B4-BE49-F238E27FC236}">
                <a16:creationId xmlns:a16="http://schemas.microsoft.com/office/drawing/2014/main" id="{6E1906BB-9D97-C50B-888C-B5F9B84A7D36}"/>
              </a:ext>
            </a:extLst>
          </p:cNvPr>
          <p:cNvSpPr>
            <a:spLocks noGrp="1"/>
          </p:cNvSpPr>
          <p:nvPr>
            <p:ph type="sldNum" sz="quarter" idx="4"/>
          </p:nvPr>
        </p:nvSpPr>
        <p:spPr/>
        <p:txBody>
          <a:bodyPr/>
          <a:lstStyle/>
          <a:p>
            <a:fld id="{71AF279C-F903-5C4F-9E12-139067057548}" type="slidenum">
              <a:rPr lang="en-US" smtClean="0"/>
              <a:pPr/>
              <a:t>12</a:t>
            </a:fld>
            <a:endParaRPr lang="en-US" dirty="0"/>
          </a:p>
        </p:txBody>
      </p:sp>
      <p:pic>
        <p:nvPicPr>
          <p:cNvPr id="8" name="Picture 7" descr="Tags via Email">
            <a:extLst>
              <a:ext uri="{FF2B5EF4-FFF2-40B4-BE49-F238E27FC236}">
                <a16:creationId xmlns:a16="http://schemas.microsoft.com/office/drawing/2014/main" id="{FAE9F8FE-7555-C8BF-64A7-FD602A800C83}"/>
              </a:ext>
            </a:extLst>
          </p:cNvPr>
          <p:cNvPicPr>
            <a:picLocks noChangeAspect="1"/>
          </p:cNvPicPr>
          <p:nvPr/>
        </p:nvPicPr>
        <p:blipFill>
          <a:blip r:embed="rId2"/>
          <a:stretch>
            <a:fillRect/>
          </a:stretch>
        </p:blipFill>
        <p:spPr>
          <a:xfrm>
            <a:off x="6274040" y="113359"/>
            <a:ext cx="3200847" cy="6744641"/>
          </a:xfrm>
          <a:prstGeom prst="rect">
            <a:avLst/>
          </a:prstGeom>
        </p:spPr>
      </p:pic>
      <p:sp>
        <p:nvSpPr>
          <p:cNvPr id="11" name="Rectangle 10">
            <a:extLst>
              <a:ext uri="{FF2B5EF4-FFF2-40B4-BE49-F238E27FC236}">
                <a16:creationId xmlns:a16="http://schemas.microsoft.com/office/drawing/2014/main" id="{D0496E29-332A-37D2-BE72-4D39F4C9D8C1}"/>
              </a:ext>
              <a:ext uri="{C183D7F6-B498-43B3-948B-1728B52AA6E4}">
                <adec:decorative xmlns:adec="http://schemas.microsoft.com/office/drawing/2017/decorative" val="1"/>
              </a:ext>
            </a:extLst>
          </p:cNvPr>
          <p:cNvSpPr/>
          <p:nvPr/>
        </p:nvSpPr>
        <p:spPr>
          <a:xfrm>
            <a:off x="6448926" y="5406189"/>
            <a:ext cx="2960797" cy="359920"/>
          </a:xfrm>
          <a:prstGeom prst="rect">
            <a:avLst/>
          </a:prstGeom>
          <a:solidFill>
            <a:srgbClr val="00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346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74A0E-B5A7-80FB-501C-6DD48A415FC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BCE079-DFEC-C2E8-0FB2-75A194C97FFD}"/>
              </a:ext>
            </a:extLst>
          </p:cNvPr>
          <p:cNvSpPr>
            <a:spLocks noGrp="1"/>
          </p:cNvSpPr>
          <p:nvPr>
            <p:ph idx="1"/>
          </p:nvPr>
        </p:nvSpPr>
        <p:spPr>
          <a:xfrm>
            <a:off x="434567" y="1577777"/>
            <a:ext cx="5661433" cy="4188332"/>
          </a:xfrm>
        </p:spPr>
        <p:txBody>
          <a:bodyPr/>
          <a:lstStyle/>
          <a:p>
            <a:pPr marL="342900" indent="-342900">
              <a:buAutoNum type="arabicPeriod"/>
            </a:pPr>
            <a:r>
              <a:rPr lang="en-US" dirty="0"/>
              <a:t>To adjust the scanner’s range, return to the main menu and select the “Settings” button</a:t>
            </a:r>
          </a:p>
        </p:txBody>
      </p:sp>
      <p:sp>
        <p:nvSpPr>
          <p:cNvPr id="3" name="Title 2">
            <a:extLst>
              <a:ext uri="{FF2B5EF4-FFF2-40B4-BE49-F238E27FC236}">
                <a16:creationId xmlns:a16="http://schemas.microsoft.com/office/drawing/2014/main" id="{4D4178C7-CD66-9163-2569-2E8474DE86D2}"/>
              </a:ext>
            </a:extLst>
          </p:cNvPr>
          <p:cNvSpPr>
            <a:spLocks noGrp="1"/>
          </p:cNvSpPr>
          <p:nvPr>
            <p:ph type="title"/>
          </p:nvPr>
        </p:nvSpPr>
        <p:spPr/>
        <p:txBody>
          <a:bodyPr/>
          <a:lstStyle/>
          <a:p>
            <a:r>
              <a:rPr lang="en-US" dirty="0"/>
              <a:t>Adjusting Scanner Settings</a:t>
            </a:r>
          </a:p>
        </p:txBody>
      </p:sp>
      <p:sp>
        <p:nvSpPr>
          <p:cNvPr id="5" name="Slide Number Placeholder 4">
            <a:extLst>
              <a:ext uri="{FF2B5EF4-FFF2-40B4-BE49-F238E27FC236}">
                <a16:creationId xmlns:a16="http://schemas.microsoft.com/office/drawing/2014/main" id="{09799AAB-FD92-A2A3-C771-4E0442F02BAF}"/>
              </a:ext>
            </a:extLst>
          </p:cNvPr>
          <p:cNvSpPr>
            <a:spLocks noGrp="1"/>
          </p:cNvSpPr>
          <p:nvPr>
            <p:ph type="sldNum" sz="quarter" idx="4"/>
          </p:nvPr>
        </p:nvSpPr>
        <p:spPr/>
        <p:txBody>
          <a:bodyPr/>
          <a:lstStyle/>
          <a:p>
            <a:fld id="{71AF279C-F903-5C4F-9E12-139067057548}" type="slidenum">
              <a:rPr lang="en-US" smtClean="0"/>
              <a:pPr/>
              <a:t>13</a:t>
            </a:fld>
            <a:endParaRPr lang="en-US" dirty="0"/>
          </a:p>
        </p:txBody>
      </p:sp>
      <p:pic>
        <p:nvPicPr>
          <p:cNvPr id="9" name="Picture 8" descr="Scanner Settings">
            <a:extLst>
              <a:ext uri="{FF2B5EF4-FFF2-40B4-BE49-F238E27FC236}">
                <a16:creationId xmlns:a16="http://schemas.microsoft.com/office/drawing/2014/main" id="{7348A156-502F-5C20-4FFD-3143CFAE576B}"/>
              </a:ext>
            </a:extLst>
          </p:cNvPr>
          <p:cNvPicPr>
            <a:picLocks noChangeAspect="1"/>
          </p:cNvPicPr>
          <p:nvPr/>
        </p:nvPicPr>
        <p:blipFill>
          <a:blip r:embed="rId2"/>
          <a:stretch>
            <a:fillRect/>
          </a:stretch>
        </p:blipFill>
        <p:spPr>
          <a:xfrm>
            <a:off x="6190955" y="216782"/>
            <a:ext cx="3124636" cy="6611273"/>
          </a:xfrm>
          <a:prstGeom prst="rect">
            <a:avLst/>
          </a:prstGeom>
        </p:spPr>
      </p:pic>
      <p:sp>
        <p:nvSpPr>
          <p:cNvPr id="4" name="Arrow: Right 3">
            <a:extLst>
              <a:ext uri="{FF2B5EF4-FFF2-40B4-BE49-F238E27FC236}">
                <a16:creationId xmlns:a16="http://schemas.microsoft.com/office/drawing/2014/main" id="{BA444246-62D5-F1F8-1107-6774DEFD4CB4}"/>
              </a:ext>
              <a:ext uri="{C183D7F6-B498-43B3-948B-1728B52AA6E4}">
                <adec:decorative xmlns:adec="http://schemas.microsoft.com/office/drawing/2017/decorative" val="1"/>
              </a:ext>
            </a:extLst>
          </p:cNvPr>
          <p:cNvSpPr/>
          <p:nvPr/>
        </p:nvSpPr>
        <p:spPr>
          <a:xfrm rot="10800000">
            <a:off x="9410546" y="2413000"/>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33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B2F44-CE1A-010B-7425-02DD02D5078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552DCE-17E1-17A9-B051-1CA6A28C036F}"/>
              </a:ext>
            </a:extLst>
          </p:cNvPr>
          <p:cNvSpPr>
            <a:spLocks noGrp="1"/>
          </p:cNvSpPr>
          <p:nvPr>
            <p:ph idx="1"/>
          </p:nvPr>
        </p:nvSpPr>
        <p:spPr>
          <a:xfrm>
            <a:off x="434567" y="1577777"/>
            <a:ext cx="5661433" cy="4188332"/>
          </a:xfrm>
        </p:spPr>
        <p:txBody>
          <a:bodyPr/>
          <a:lstStyle/>
          <a:p>
            <a:pPr marL="342900" indent="-342900">
              <a:buAutoNum type="arabicPeriod"/>
            </a:pPr>
            <a:r>
              <a:rPr lang="en-US" dirty="0"/>
              <a:t>Adjust the power level to the desired level. Some adjustments may need to be made to get the best range.</a:t>
            </a:r>
          </a:p>
          <a:p>
            <a:pPr marL="342900" indent="-342900">
              <a:buAutoNum type="arabicPeriod"/>
            </a:pPr>
            <a:r>
              <a:rPr lang="en-US" dirty="0"/>
              <a:t>This option is changed if some material is too close and you do not want extra tags to be scanned</a:t>
            </a:r>
          </a:p>
        </p:txBody>
      </p:sp>
      <p:sp>
        <p:nvSpPr>
          <p:cNvPr id="3" name="Title 2">
            <a:extLst>
              <a:ext uri="{FF2B5EF4-FFF2-40B4-BE49-F238E27FC236}">
                <a16:creationId xmlns:a16="http://schemas.microsoft.com/office/drawing/2014/main" id="{81B95E2B-5C3C-91EE-2593-24E1A39E2AC9}"/>
              </a:ext>
            </a:extLst>
          </p:cNvPr>
          <p:cNvSpPr>
            <a:spLocks noGrp="1"/>
          </p:cNvSpPr>
          <p:nvPr>
            <p:ph type="title"/>
          </p:nvPr>
        </p:nvSpPr>
        <p:spPr/>
        <p:txBody>
          <a:bodyPr/>
          <a:lstStyle/>
          <a:p>
            <a:r>
              <a:rPr lang="en-US" dirty="0"/>
              <a:t>Adjust Scanner Settings</a:t>
            </a:r>
          </a:p>
        </p:txBody>
      </p:sp>
      <p:sp>
        <p:nvSpPr>
          <p:cNvPr id="5" name="Slide Number Placeholder 4">
            <a:extLst>
              <a:ext uri="{FF2B5EF4-FFF2-40B4-BE49-F238E27FC236}">
                <a16:creationId xmlns:a16="http://schemas.microsoft.com/office/drawing/2014/main" id="{57E20F8E-EDE5-D456-967F-54B3CC1FEEEE}"/>
              </a:ext>
            </a:extLst>
          </p:cNvPr>
          <p:cNvSpPr>
            <a:spLocks noGrp="1"/>
          </p:cNvSpPr>
          <p:nvPr>
            <p:ph type="sldNum" sz="quarter" idx="4"/>
          </p:nvPr>
        </p:nvSpPr>
        <p:spPr/>
        <p:txBody>
          <a:bodyPr/>
          <a:lstStyle/>
          <a:p>
            <a:fld id="{71AF279C-F903-5C4F-9E12-139067057548}" type="slidenum">
              <a:rPr lang="en-US" smtClean="0"/>
              <a:pPr/>
              <a:t>14</a:t>
            </a:fld>
            <a:endParaRPr lang="en-US" dirty="0"/>
          </a:p>
        </p:txBody>
      </p:sp>
      <p:pic>
        <p:nvPicPr>
          <p:cNvPr id="10" name="Picture 9" descr="Adjust scanner settings">
            <a:extLst>
              <a:ext uri="{FF2B5EF4-FFF2-40B4-BE49-F238E27FC236}">
                <a16:creationId xmlns:a16="http://schemas.microsoft.com/office/drawing/2014/main" id="{57468EBB-6136-9835-5BB9-16CE56F96E08}"/>
              </a:ext>
            </a:extLst>
          </p:cNvPr>
          <p:cNvPicPr>
            <a:picLocks noChangeAspect="1"/>
          </p:cNvPicPr>
          <p:nvPr/>
        </p:nvPicPr>
        <p:blipFill>
          <a:blip r:embed="rId2"/>
          <a:stretch>
            <a:fillRect/>
          </a:stretch>
        </p:blipFill>
        <p:spPr>
          <a:xfrm>
            <a:off x="6152849" y="204337"/>
            <a:ext cx="3162741" cy="6449325"/>
          </a:xfrm>
          <a:prstGeom prst="rect">
            <a:avLst/>
          </a:prstGeom>
        </p:spPr>
      </p:pic>
      <p:sp>
        <p:nvSpPr>
          <p:cNvPr id="4" name="Arrow: Right 3">
            <a:extLst>
              <a:ext uri="{FF2B5EF4-FFF2-40B4-BE49-F238E27FC236}">
                <a16:creationId xmlns:a16="http://schemas.microsoft.com/office/drawing/2014/main" id="{1236F99F-7D6A-808A-B735-D30F2A43B4F6}"/>
              </a:ext>
              <a:ext uri="{C183D7F6-B498-43B3-948B-1728B52AA6E4}">
                <adec:decorative xmlns:adec="http://schemas.microsoft.com/office/drawing/2017/decorative" val="1"/>
              </a:ext>
            </a:extLst>
          </p:cNvPr>
          <p:cNvSpPr/>
          <p:nvPr/>
        </p:nvSpPr>
        <p:spPr>
          <a:xfrm rot="10800000">
            <a:off x="8666126" y="1967707"/>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018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20A62-BD54-703B-D360-806C240CDBE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B367AC-9917-4F49-FA00-A2F97532DB43}"/>
              </a:ext>
            </a:extLst>
          </p:cNvPr>
          <p:cNvSpPr>
            <a:spLocks noGrp="1"/>
          </p:cNvSpPr>
          <p:nvPr>
            <p:ph idx="1"/>
          </p:nvPr>
        </p:nvSpPr>
        <p:spPr>
          <a:xfrm>
            <a:off x="434567" y="1577777"/>
            <a:ext cx="5661433" cy="4188332"/>
          </a:xfrm>
        </p:spPr>
        <p:txBody>
          <a:bodyPr/>
          <a:lstStyle/>
          <a:p>
            <a:pPr marL="342900" indent="-342900">
              <a:buAutoNum type="arabicPeriod"/>
            </a:pPr>
            <a:r>
              <a:rPr lang="en-US" dirty="0"/>
              <a:t>Each time the power is adjusted you must scroll to the bottom of this page and select “Save” for the adjustments to take place</a:t>
            </a:r>
          </a:p>
          <a:p>
            <a:pPr marL="342900" indent="-342900">
              <a:buAutoNum type="arabicPeriod"/>
            </a:pPr>
            <a:r>
              <a:rPr lang="en-US" dirty="0"/>
              <a:t>You should hear a quick beep indicating the changes have been saved</a:t>
            </a:r>
          </a:p>
        </p:txBody>
      </p:sp>
      <p:sp>
        <p:nvSpPr>
          <p:cNvPr id="3" name="Title 2">
            <a:extLst>
              <a:ext uri="{FF2B5EF4-FFF2-40B4-BE49-F238E27FC236}">
                <a16:creationId xmlns:a16="http://schemas.microsoft.com/office/drawing/2014/main" id="{F84F09A2-2419-FB85-10EF-A6B99A87834C}"/>
              </a:ext>
            </a:extLst>
          </p:cNvPr>
          <p:cNvSpPr>
            <a:spLocks noGrp="1"/>
          </p:cNvSpPr>
          <p:nvPr>
            <p:ph type="title"/>
          </p:nvPr>
        </p:nvSpPr>
        <p:spPr/>
        <p:txBody>
          <a:bodyPr/>
          <a:lstStyle/>
          <a:p>
            <a:r>
              <a:rPr lang="en-US" dirty="0"/>
              <a:t>Adjusting Scanner Settings</a:t>
            </a:r>
          </a:p>
        </p:txBody>
      </p:sp>
      <p:sp>
        <p:nvSpPr>
          <p:cNvPr id="5" name="Slide Number Placeholder 4">
            <a:extLst>
              <a:ext uri="{FF2B5EF4-FFF2-40B4-BE49-F238E27FC236}">
                <a16:creationId xmlns:a16="http://schemas.microsoft.com/office/drawing/2014/main" id="{8132429B-40EB-F786-C82C-CEDC2606F0EF}"/>
              </a:ext>
            </a:extLst>
          </p:cNvPr>
          <p:cNvSpPr>
            <a:spLocks noGrp="1"/>
          </p:cNvSpPr>
          <p:nvPr>
            <p:ph type="sldNum" sz="quarter" idx="4"/>
          </p:nvPr>
        </p:nvSpPr>
        <p:spPr/>
        <p:txBody>
          <a:bodyPr/>
          <a:lstStyle/>
          <a:p>
            <a:fld id="{71AF279C-F903-5C4F-9E12-139067057548}" type="slidenum">
              <a:rPr lang="en-US" smtClean="0"/>
              <a:pPr/>
              <a:t>15</a:t>
            </a:fld>
            <a:endParaRPr lang="en-US" dirty="0"/>
          </a:p>
        </p:txBody>
      </p:sp>
      <p:pic>
        <p:nvPicPr>
          <p:cNvPr id="9" name="Picture 8" descr="Save">
            <a:extLst>
              <a:ext uri="{FF2B5EF4-FFF2-40B4-BE49-F238E27FC236}">
                <a16:creationId xmlns:a16="http://schemas.microsoft.com/office/drawing/2014/main" id="{87E2DCD5-708A-8D16-56D9-FBB2F17A0D6A}"/>
              </a:ext>
            </a:extLst>
          </p:cNvPr>
          <p:cNvPicPr>
            <a:picLocks noChangeAspect="1"/>
          </p:cNvPicPr>
          <p:nvPr/>
        </p:nvPicPr>
        <p:blipFill>
          <a:blip r:embed="rId2"/>
          <a:stretch>
            <a:fillRect/>
          </a:stretch>
        </p:blipFill>
        <p:spPr>
          <a:xfrm>
            <a:off x="6133797" y="194811"/>
            <a:ext cx="3181794" cy="6468378"/>
          </a:xfrm>
          <a:prstGeom prst="rect">
            <a:avLst/>
          </a:prstGeom>
        </p:spPr>
      </p:pic>
      <p:sp>
        <p:nvSpPr>
          <p:cNvPr id="4" name="Arrow: Right 3">
            <a:extLst>
              <a:ext uri="{FF2B5EF4-FFF2-40B4-BE49-F238E27FC236}">
                <a16:creationId xmlns:a16="http://schemas.microsoft.com/office/drawing/2014/main" id="{B759B56B-84C5-EBEB-69CF-6C65165C460B}"/>
              </a:ext>
              <a:ext uri="{C183D7F6-B498-43B3-948B-1728B52AA6E4}">
                <adec:decorative xmlns:adec="http://schemas.microsoft.com/office/drawing/2017/decorative" val="1"/>
              </a:ext>
            </a:extLst>
          </p:cNvPr>
          <p:cNvSpPr/>
          <p:nvPr/>
        </p:nvSpPr>
        <p:spPr>
          <a:xfrm rot="10800000">
            <a:off x="8609278" y="6026765"/>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58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F1907-F1D6-5947-A0C3-2C7A98FE9A13}"/>
              </a:ext>
            </a:extLst>
          </p:cNvPr>
          <p:cNvSpPr>
            <a:spLocks noGrp="1"/>
          </p:cNvSpPr>
          <p:nvPr>
            <p:ph type="title"/>
          </p:nvPr>
        </p:nvSpPr>
        <p:spPr/>
        <p:txBody>
          <a:bodyPr/>
          <a:lstStyle/>
          <a:p>
            <a:r>
              <a:rPr lang="en-US" dirty="0">
                <a:latin typeface="Montserrat"/>
              </a:rPr>
              <a:t>Receiving in </a:t>
            </a:r>
            <a:r>
              <a:rPr lang="en-US" dirty="0" err="1">
                <a:latin typeface="Montserrat"/>
              </a:rPr>
              <a:t>HiCAMS</a:t>
            </a:r>
            <a:endParaRPr lang="en-US" dirty="0"/>
          </a:p>
        </p:txBody>
      </p:sp>
      <p:sp>
        <p:nvSpPr>
          <p:cNvPr id="5" name="Slide Number Placeholder 4">
            <a:extLst>
              <a:ext uri="{FF2B5EF4-FFF2-40B4-BE49-F238E27FC236}">
                <a16:creationId xmlns:a16="http://schemas.microsoft.com/office/drawing/2014/main" id="{BAFBA016-02B1-43B2-8579-E31AAC5BBE43}"/>
              </a:ext>
            </a:extLst>
          </p:cNvPr>
          <p:cNvSpPr>
            <a:spLocks noGrp="1"/>
          </p:cNvSpPr>
          <p:nvPr>
            <p:ph type="sldNum" sz="quarter" idx="4"/>
          </p:nvPr>
        </p:nvSpPr>
        <p:spPr/>
        <p:txBody>
          <a:bodyPr/>
          <a:lstStyle/>
          <a:p>
            <a:fld id="{71AF279C-F903-5C4F-9E12-139067057548}" type="slidenum">
              <a:rPr lang="en-US" smtClean="0"/>
              <a:pPr/>
              <a:t>16</a:t>
            </a:fld>
            <a:endParaRPr lang="en-US" dirty="0"/>
          </a:p>
        </p:txBody>
      </p:sp>
      <p:pic>
        <p:nvPicPr>
          <p:cNvPr id="11" name="Picture Placeholder 10" descr="HiCAMS">
            <a:extLst>
              <a:ext uri="{FF2B5EF4-FFF2-40B4-BE49-F238E27FC236}">
                <a16:creationId xmlns:a16="http://schemas.microsoft.com/office/drawing/2014/main" id="{3BF754B2-2246-8A5D-228E-2660CB0E91EA}"/>
              </a:ext>
            </a:extLst>
          </p:cNvPr>
          <p:cNvPicPr>
            <a:picLocks noGrp="1" noChangeAspect="1"/>
          </p:cNvPicPr>
          <p:nvPr>
            <p:ph type="pic" sz="quarter" idx="12"/>
          </p:nvPr>
        </p:nvPicPr>
        <p:blipFill>
          <a:blip r:embed="rId2"/>
          <a:srcRect l="263" r="63719" b="42115"/>
          <a:stretch>
            <a:fillRect/>
          </a:stretch>
        </p:blipFill>
        <p:spPr>
          <a:xfrm>
            <a:off x="3645098" y="1515236"/>
            <a:ext cx="8014224" cy="4730761"/>
          </a:xfrm>
          <a:prstGeom prst="rect">
            <a:avLst/>
          </a:prstGeom>
        </p:spPr>
      </p:pic>
      <p:sp>
        <p:nvSpPr>
          <p:cNvPr id="4" name="Arrow: Right 3">
            <a:extLst>
              <a:ext uri="{FF2B5EF4-FFF2-40B4-BE49-F238E27FC236}">
                <a16:creationId xmlns:a16="http://schemas.microsoft.com/office/drawing/2014/main" id="{5F5BD3E7-E003-F2C5-8C71-88A1C8A09DD7}"/>
              </a:ext>
              <a:ext uri="{C183D7F6-B498-43B3-948B-1728B52AA6E4}">
                <adec:decorative xmlns:adec="http://schemas.microsoft.com/office/drawing/2017/decorative" val="1"/>
              </a:ext>
            </a:extLst>
          </p:cNvPr>
          <p:cNvSpPr/>
          <p:nvPr/>
        </p:nvSpPr>
        <p:spPr>
          <a:xfrm rot="10800000">
            <a:off x="8203587" y="1972733"/>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15FF9B-380B-ED1B-6458-CF1E192A09BA}"/>
              </a:ext>
            </a:extLst>
          </p:cNvPr>
          <p:cNvSpPr txBox="1"/>
          <p:nvPr/>
        </p:nvSpPr>
        <p:spPr>
          <a:xfrm>
            <a:off x="434566" y="1591733"/>
            <a:ext cx="2588034" cy="646331"/>
          </a:xfrm>
          <a:prstGeom prst="rect">
            <a:avLst/>
          </a:prstGeom>
          <a:noFill/>
        </p:spPr>
        <p:txBody>
          <a:bodyPr wrap="square" rtlCol="0">
            <a:spAutoFit/>
          </a:bodyPr>
          <a:lstStyle/>
          <a:p>
            <a:r>
              <a:rPr lang="en-US" dirty="0">
                <a:latin typeface="Montserrat"/>
              </a:rPr>
              <a:t>Select Mobile MRR   </a:t>
            </a:r>
          </a:p>
          <a:p>
            <a:r>
              <a:rPr lang="en-US" dirty="0">
                <a:latin typeface="Montserrat"/>
              </a:rPr>
              <a:t>from List</a:t>
            </a:r>
            <a:endParaRPr lang="en-US" dirty="0"/>
          </a:p>
        </p:txBody>
      </p:sp>
    </p:spTree>
    <p:extLst>
      <p:ext uri="{BB962C8B-B14F-4D97-AF65-F5344CB8AC3E}">
        <p14:creationId xmlns:p14="http://schemas.microsoft.com/office/powerpoint/2010/main" val="1771252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B8B734-749F-55E4-0FD2-D27A4F213DF5}"/>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7B7B7BBB-2EBB-E65D-96A4-6BA186627B97}"/>
              </a:ext>
            </a:extLst>
          </p:cNvPr>
          <p:cNvSpPr>
            <a:spLocks noGrp="1"/>
          </p:cNvSpPr>
          <p:nvPr>
            <p:ph type="sldNum" sz="quarter" idx="4"/>
          </p:nvPr>
        </p:nvSpPr>
        <p:spPr/>
        <p:txBody>
          <a:bodyPr/>
          <a:lstStyle/>
          <a:p>
            <a:fld id="{71AF279C-F903-5C4F-9E12-139067057548}" type="slidenum">
              <a:rPr lang="en-US" smtClean="0"/>
              <a:pPr/>
              <a:t>17</a:t>
            </a:fld>
            <a:endParaRPr lang="en-US" dirty="0"/>
          </a:p>
        </p:txBody>
      </p:sp>
      <p:pic>
        <p:nvPicPr>
          <p:cNvPr id="8" name="Picture Placeholder 7" descr="HiCAMS">
            <a:extLst>
              <a:ext uri="{FF2B5EF4-FFF2-40B4-BE49-F238E27FC236}">
                <a16:creationId xmlns:a16="http://schemas.microsoft.com/office/drawing/2014/main" id="{6CB52526-484D-2236-3D30-3A3A49C76249}"/>
              </a:ext>
            </a:extLst>
          </p:cNvPr>
          <p:cNvPicPr>
            <a:picLocks noGrp="1" noChangeAspect="1"/>
          </p:cNvPicPr>
          <p:nvPr>
            <p:ph type="pic" sz="quarter" idx="12"/>
          </p:nvPr>
        </p:nvPicPr>
        <p:blipFill>
          <a:blip r:embed="rId2"/>
          <a:srcRect t="6506" b="6506"/>
          <a:stretch/>
        </p:blipFill>
        <p:spPr>
          <a:xfrm>
            <a:off x="5763533" y="1380472"/>
            <a:ext cx="6147181" cy="5482181"/>
          </a:xfrm>
          <a:prstGeom prst="rect">
            <a:avLst/>
          </a:prstGeom>
        </p:spPr>
      </p:pic>
      <p:sp>
        <p:nvSpPr>
          <p:cNvPr id="4" name="Arrow: Right 3">
            <a:extLst>
              <a:ext uri="{FF2B5EF4-FFF2-40B4-BE49-F238E27FC236}">
                <a16:creationId xmlns:a16="http://schemas.microsoft.com/office/drawing/2014/main" id="{FC5D4465-9DD2-1FDB-898C-005C0173F115}"/>
              </a:ext>
              <a:ext uri="{C183D7F6-B498-43B3-948B-1728B52AA6E4}">
                <adec:decorative xmlns:adec="http://schemas.microsoft.com/office/drawing/2017/decorative" val="1"/>
              </a:ext>
            </a:extLst>
          </p:cNvPr>
          <p:cNvSpPr/>
          <p:nvPr/>
        </p:nvSpPr>
        <p:spPr>
          <a:xfrm rot="10800000">
            <a:off x="7043654" y="1549400"/>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B47427-575F-9985-9D4E-A01DD40555EE}"/>
              </a:ext>
            </a:extLst>
          </p:cNvPr>
          <p:cNvSpPr txBox="1"/>
          <p:nvPr/>
        </p:nvSpPr>
        <p:spPr>
          <a:xfrm>
            <a:off x="434566" y="1563700"/>
            <a:ext cx="3154653" cy="369332"/>
          </a:xfrm>
          <a:prstGeom prst="rect">
            <a:avLst/>
          </a:prstGeom>
          <a:noFill/>
        </p:spPr>
        <p:txBody>
          <a:bodyPr wrap="square">
            <a:spAutoFit/>
          </a:bodyPr>
          <a:lstStyle/>
          <a:p>
            <a:r>
              <a:rPr lang="en-US" dirty="0">
                <a:latin typeface="Montserrat"/>
              </a:rPr>
              <a:t>Add contract number</a:t>
            </a:r>
            <a:endParaRPr lang="en-US" dirty="0"/>
          </a:p>
        </p:txBody>
      </p:sp>
    </p:spTree>
    <p:extLst>
      <p:ext uri="{BB962C8B-B14F-4D97-AF65-F5344CB8AC3E}">
        <p14:creationId xmlns:p14="http://schemas.microsoft.com/office/powerpoint/2010/main" val="1763826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iCAMS">
            <a:extLst>
              <a:ext uri="{FF2B5EF4-FFF2-40B4-BE49-F238E27FC236}">
                <a16:creationId xmlns:a16="http://schemas.microsoft.com/office/drawing/2014/main" id="{AB67F192-53C9-9F9B-BEE6-EEE5B4464D4C}"/>
              </a:ext>
            </a:extLst>
          </p:cNvPr>
          <p:cNvPicPr>
            <a:picLocks noGrp="1" noChangeAspect="1"/>
          </p:cNvPicPr>
          <p:nvPr>
            <p:ph idx="1"/>
          </p:nvPr>
        </p:nvPicPr>
        <p:blipFill>
          <a:blip r:embed="rId2"/>
          <a:stretch>
            <a:fillRect/>
          </a:stretch>
        </p:blipFill>
        <p:spPr>
          <a:xfrm>
            <a:off x="2892430" y="1634066"/>
            <a:ext cx="9299570" cy="4587039"/>
          </a:xfrm>
          <a:prstGeom prst="rect">
            <a:avLst/>
          </a:prstGeom>
        </p:spPr>
      </p:pic>
      <p:sp>
        <p:nvSpPr>
          <p:cNvPr id="3" name="Title 2">
            <a:extLst>
              <a:ext uri="{FF2B5EF4-FFF2-40B4-BE49-F238E27FC236}">
                <a16:creationId xmlns:a16="http://schemas.microsoft.com/office/drawing/2014/main" id="{0F605BBE-2349-B432-97D4-9AFD923AC82A}"/>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20319C3E-22E2-FED2-8947-7465543C9675}"/>
              </a:ext>
            </a:extLst>
          </p:cNvPr>
          <p:cNvSpPr>
            <a:spLocks noGrp="1"/>
          </p:cNvSpPr>
          <p:nvPr>
            <p:ph type="sldNum" sz="quarter" idx="4"/>
          </p:nvPr>
        </p:nvSpPr>
        <p:spPr/>
        <p:txBody>
          <a:bodyPr/>
          <a:lstStyle/>
          <a:p>
            <a:fld id="{71AF279C-F903-5C4F-9E12-139067057548}" type="slidenum">
              <a:rPr lang="en-US" smtClean="0"/>
              <a:pPr/>
              <a:t>18</a:t>
            </a:fld>
            <a:endParaRPr lang="en-US" dirty="0"/>
          </a:p>
        </p:txBody>
      </p:sp>
      <p:sp>
        <p:nvSpPr>
          <p:cNvPr id="4" name="Arrow: Right 3">
            <a:extLst>
              <a:ext uri="{FF2B5EF4-FFF2-40B4-BE49-F238E27FC236}">
                <a16:creationId xmlns:a16="http://schemas.microsoft.com/office/drawing/2014/main" id="{3470BA99-419B-5A64-0E4A-FC412540708B}"/>
              </a:ext>
              <a:ext uri="{C183D7F6-B498-43B3-948B-1728B52AA6E4}">
                <adec:decorative xmlns:adec="http://schemas.microsoft.com/office/drawing/2017/decorative" val="1"/>
              </a:ext>
            </a:extLst>
          </p:cNvPr>
          <p:cNvSpPr/>
          <p:nvPr/>
        </p:nvSpPr>
        <p:spPr>
          <a:xfrm>
            <a:off x="8813187" y="5534798"/>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94E201A-0C40-1F6E-0E69-1B58F33F6E07}"/>
              </a:ext>
            </a:extLst>
          </p:cNvPr>
          <p:cNvSpPr txBox="1"/>
          <p:nvPr/>
        </p:nvSpPr>
        <p:spPr>
          <a:xfrm>
            <a:off x="434566" y="1754201"/>
            <a:ext cx="2457864" cy="923330"/>
          </a:xfrm>
          <a:prstGeom prst="rect">
            <a:avLst/>
          </a:prstGeom>
          <a:noFill/>
        </p:spPr>
        <p:txBody>
          <a:bodyPr wrap="square">
            <a:spAutoFit/>
          </a:bodyPr>
          <a:lstStyle/>
          <a:p>
            <a:r>
              <a:rPr lang="en-US" dirty="0">
                <a:latin typeface="Montserrat"/>
              </a:rPr>
              <a:t>Choose your contract and press OK</a:t>
            </a:r>
            <a:endParaRPr lang="en-US" dirty="0"/>
          </a:p>
        </p:txBody>
      </p:sp>
    </p:spTree>
    <p:extLst>
      <p:ext uri="{BB962C8B-B14F-4D97-AF65-F5344CB8AC3E}">
        <p14:creationId xmlns:p14="http://schemas.microsoft.com/office/powerpoint/2010/main" val="3960254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7636D1-9AA4-AFF0-B85C-20E43D249198}"/>
              </a:ext>
            </a:extLst>
          </p:cNvPr>
          <p:cNvSpPr>
            <a:spLocks noGrp="1"/>
          </p:cNvSpPr>
          <p:nvPr>
            <p:ph type="title"/>
          </p:nvPr>
        </p:nvSpPr>
        <p:spPr>
          <a:xfrm>
            <a:off x="478324" y="806441"/>
            <a:ext cx="11235351" cy="736909"/>
          </a:xfrm>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9F2C25DB-6C37-75FC-2B43-98EEEA5D53C8}"/>
              </a:ext>
            </a:extLst>
          </p:cNvPr>
          <p:cNvSpPr>
            <a:spLocks noGrp="1"/>
          </p:cNvSpPr>
          <p:nvPr>
            <p:ph type="sldNum" sz="quarter" idx="4"/>
          </p:nvPr>
        </p:nvSpPr>
        <p:spPr/>
        <p:txBody>
          <a:bodyPr/>
          <a:lstStyle/>
          <a:p>
            <a:fld id="{71AF279C-F903-5C4F-9E12-139067057548}" type="slidenum">
              <a:rPr lang="en-US" smtClean="0"/>
              <a:pPr/>
              <a:t>19</a:t>
            </a:fld>
            <a:endParaRPr lang="en-US" dirty="0"/>
          </a:p>
        </p:txBody>
      </p:sp>
      <p:pic>
        <p:nvPicPr>
          <p:cNvPr id="8" name="Picture Placeholder 7" descr="HiCAMS">
            <a:extLst>
              <a:ext uri="{FF2B5EF4-FFF2-40B4-BE49-F238E27FC236}">
                <a16:creationId xmlns:a16="http://schemas.microsoft.com/office/drawing/2014/main" id="{BF5861A3-FA96-365A-B7C4-5C39269C7707}"/>
              </a:ext>
            </a:extLst>
          </p:cNvPr>
          <p:cNvPicPr>
            <a:picLocks noGrp="1" noChangeAspect="1"/>
          </p:cNvPicPr>
          <p:nvPr>
            <p:ph type="pic" sz="quarter" idx="12"/>
          </p:nvPr>
        </p:nvPicPr>
        <p:blipFill>
          <a:blip r:embed="rId2"/>
          <a:srcRect t="3193" b="3193"/>
          <a:stretch/>
        </p:blipFill>
        <p:spPr>
          <a:xfrm>
            <a:off x="5139004" y="903903"/>
            <a:ext cx="6539380" cy="5346483"/>
          </a:xfrm>
          <a:prstGeom prst="rect">
            <a:avLst/>
          </a:prstGeom>
        </p:spPr>
      </p:pic>
      <p:sp>
        <p:nvSpPr>
          <p:cNvPr id="4" name="Arrow: Right 3">
            <a:extLst>
              <a:ext uri="{FF2B5EF4-FFF2-40B4-BE49-F238E27FC236}">
                <a16:creationId xmlns:a16="http://schemas.microsoft.com/office/drawing/2014/main" id="{BC7026BF-1378-4A0A-4816-70EFB77E641C}"/>
              </a:ext>
              <a:ext uri="{C183D7F6-B498-43B3-948B-1728B52AA6E4}">
                <adec:decorative xmlns:adec="http://schemas.microsoft.com/office/drawing/2017/decorative" val="1"/>
              </a:ext>
            </a:extLst>
          </p:cNvPr>
          <p:cNvSpPr/>
          <p:nvPr/>
        </p:nvSpPr>
        <p:spPr>
          <a:xfrm rot="10800000">
            <a:off x="10265759" y="2209800"/>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94E182-2D1A-DC5D-B776-08FC3F2A78B1}"/>
              </a:ext>
            </a:extLst>
          </p:cNvPr>
          <p:cNvSpPr txBox="1"/>
          <p:nvPr/>
        </p:nvSpPr>
        <p:spPr>
          <a:xfrm>
            <a:off x="478324" y="1638493"/>
            <a:ext cx="3797343" cy="369332"/>
          </a:xfrm>
          <a:prstGeom prst="rect">
            <a:avLst/>
          </a:prstGeom>
          <a:noFill/>
        </p:spPr>
        <p:txBody>
          <a:bodyPr wrap="square">
            <a:spAutoFit/>
          </a:bodyPr>
          <a:lstStyle/>
          <a:p>
            <a:r>
              <a:rPr lang="en-US" dirty="0">
                <a:latin typeface="Montserrat"/>
              </a:rPr>
              <a:t>Choose report type from list</a:t>
            </a:r>
            <a:endParaRPr lang="en-US" dirty="0"/>
          </a:p>
        </p:txBody>
      </p:sp>
    </p:spTree>
    <p:extLst>
      <p:ext uri="{BB962C8B-B14F-4D97-AF65-F5344CB8AC3E}">
        <p14:creationId xmlns:p14="http://schemas.microsoft.com/office/powerpoint/2010/main" val="1008884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49C8CB-198A-4362-B36D-A664F9BC4094}"/>
              </a:ext>
            </a:extLst>
          </p:cNvPr>
          <p:cNvSpPr>
            <a:spLocks noGrp="1"/>
          </p:cNvSpPr>
          <p:nvPr>
            <p:ph idx="1"/>
          </p:nvPr>
        </p:nvSpPr>
        <p:spPr/>
        <p:txBody>
          <a:bodyPr/>
          <a:lstStyle/>
          <a:p>
            <a:pPr marL="285750" indent="-285750">
              <a:buFont typeface="Arial" panose="020B0604020202020204" pitchFamily="34" charset="0"/>
              <a:buChar char="•"/>
            </a:pPr>
            <a:r>
              <a:rPr lang="en-US" dirty="0"/>
              <a:t>How to use new NCDOT RFID Application</a:t>
            </a:r>
          </a:p>
          <a:p>
            <a:pPr marL="285750" indent="-285750">
              <a:buFont typeface="Arial" panose="020B0604020202020204" pitchFamily="34" charset="0"/>
              <a:buChar char="•"/>
            </a:pPr>
            <a:r>
              <a:rPr lang="en-US" dirty="0"/>
              <a:t>Connecting Device to Scanner</a:t>
            </a:r>
          </a:p>
          <a:p>
            <a:pPr marL="285750" indent="-285750">
              <a:buFont typeface="Arial" panose="020B0604020202020204" pitchFamily="34" charset="0"/>
              <a:buChar char="•"/>
            </a:pPr>
            <a:r>
              <a:rPr lang="en-US" dirty="0"/>
              <a:t>Scanning tags</a:t>
            </a:r>
          </a:p>
          <a:p>
            <a:pPr marL="285750" indent="-285750">
              <a:buFont typeface="Arial" panose="020B0604020202020204" pitchFamily="34" charset="0"/>
              <a:buChar char="•"/>
            </a:pPr>
            <a:r>
              <a:rPr lang="en-US" dirty="0"/>
              <a:t>Sending tags via email</a:t>
            </a:r>
          </a:p>
          <a:p>
            <a:pPr marL="285750" indent="-285750">
              <a:buFont typeface="Arial" panose="020B0604020202020204" pitchFamily="34" charset="0"/>
              <a:buChar char="•"/>
            </a:pPr>
            <a:r>
              <a:rPr lang="en-US" dirty="0"/>
              <a:t>Adjusting scanner settings</a:t>
            </a:r>
          </a:p>
          <a:p>
            <a:endParaRPr lang="en-US" dirty="0"/>
          </a:p>
        </p:txBody>
      </p:sp>
      <p:sp>
        <p:nvSpPr>
          <p:cNvPr id="3" name="Title 2">
            <a:extLst>
              <a:ext uri="{FF2B5EF4-FFF2-40B4-BE49-F238E27FC236}">
                <a16:creationId xmlns:a16="http://schemas.microsoft.com/office/drawing/2014/main" id="{CFCDCAB3-FDF7-702F-7EA1-CB71017A7C25}"/>
              </a:ext>
            </a:extLst>
          </p:cNvPr>
          <p:cNvSpPr>
            <a:spLocks noGrp="1"/>
          </p:cNvSpPr>
          <p:nvPr>
            <p:ph type="title"/>
          </p:nvPr>
        </p:nvSpPr>
        <p:spPr/>
        <p:txBody>
          <a:bodyPr/>
          <a:lstStyle/>
          <a:p>
            <a:r>
              <a:rPr lang="en-US" dirty="0"/>
              <a:t>Topics</a:t>
            </a:r>
          </a:p>
        </p:txBody>
      </p:sp>
      <p:sp>
        <p:nvSpPr>
          <p:cNvPr id="8" name="Slide Number Placeholder 7">
            <a:extLst>
              <a:ext uri="{FF2B5EF4-FFF2-40B4-BE49-F238E27FC236}">
                <a16:creationId xmlns:a16="http://schemas.microsoft.com/office/drawing/2014/main" id="{CFE7A6FB-4F64-9865-FF52-A78EEFBE0ECA}"/>
              </a:ext>
            </a:extLst>
          </p:cNvPr>
          <p:cNvSpPr>
            <a:spLocks noGrp="1"/>
          </p:cNvSpPr>
          <p:nvPr>
            <p:ph type="sldNum" sz="quarter" idx="4"/>
          </p:nvPr>
        </p:nvSpPr>
        <p:spPr/>
        <p:txBody>
          <a:bodyPr/>
          <a:lstStyle/>
          <a:p>
            <a:fld id="{71AF279C-F903-5C4F-9E12-139067057548}" type="slidenum">
              <a:rPr lang="en-US" smtClean="0"/>
              <a:pPr/>
              <a:t>2</a:t>
            </a:fld>
            <a:endParaRPr lang="en-US" dirty="0"/>
          </a:p>
        </p:txBody>
      </p:sp>
    </p:spTree>
    <p:extLst>
      <p:ext uri="{BB962C8B-B14F-4D97-AF65-F5344CB8AC3E}">
        <p14:creationId xmlns:p14="http://schemas.microsoft.com/office/powerpoint/2010/main" val="1317080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470CCB-E174-5AAA-6001-238410A01D6B}"/>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CA4CC2BC-2E2E-301A-1549-F46F63B7CD2A}"/>
              </a:ext>
            </a:extLst>
          </p:cNvPr>
          <p:cNvSpPr>
            <a:spLocks noGrp="1"/>
          </p:cNvSpPr>
          <p:nvPr>
            <p:ph type="sldNum" sz="quarter" idx="4"/>
          </p:nvPr>
        </p:nvSpPr>
        <p:spPr/>
        <p:txBody>
          <a:bodyPr/>
          <a:lstStyle/>
          <a:p>
            <a:fld id="{71AF279C-F903-5C4F-9E12-139067057548}" type="slidenum">
              <a:rPr lang="en-US" smtClean="0"/>
              <a:pPr/>
              <a:t>20</a:t>
            </a:fld>
            <a:endParaRPr lang="en-US" dirty="0"/>
          </a:p>
        </p:txBody>
      </p:sp>
      <p:pic>
        <p:nvPicPr>
          <p:cNvPr id="8" name="Picture Placeholder 7" descr="HiCAMS">
            <a:extLst>
              <a:ext uri="{FF2B5EF4-FFF2-40B4-BE49-F238E27FC236}">
                <a16:creationId xmlns:a16="http://schemas.microsoft.com/office/drawing/2014/main" id="{37EE2AF0-2D10-5B2B-796D-CF6F40BFC140}"/>
              </a:ext>
            </a:extLst>
          </p:cNvPr>
          <p:cNvPicPr>
            <a:picLocks noGrp="1" noChangeAspect="1"/>
          </p:cNvPicPr>
          <p:nvPr>
            <p:ph type="pic" sz="quarter" idx="12"/>
          </p:nvPr>
        </p:nvPicPr>
        <p:blipFill>
          <a:blip r:embed="rId2"/>
          <a:srcRect t="9611" b="9611"/>
          <a:stretch/>
        </p:blipFill>
        <p:spPr>
          <a:xfrm>
            <a:off x="5128926" y="242692"/>
            <a:ext cx="6654393" cy="6338126"/>
          </a:xfrm>
          <a:prstGeom prst="rect">
            <a:avLst/>
          </a:prstGeom>
        </p:spPr>
      </p:pic>
      <p:sp>
        <p:nvSpPr>
          <p:cNvPr id="4" name="Arrow: Right 3">
            <a:extLst>
              <a:ext uri="{FF2B5EF4-FFF2-40B4-BE49-F238E27FC236}">
                <a16:creationId xmlns:a16="http://schemas.microsoft.com/office/drawing/2014/main" id="{B3CBE3EC-AB2B-FEF9-CEEC-1B94822FEA0A}"/>
              </a:ext>
              <a:ext uri="{C183D7F6-B498-43B3-948B-1728B52AA6E4}">
                <adec:decorative xmlns:adec="http://schemas.microsoft.com/office/drawing/2017/decorative" val="1"/>
              </a:ext>
            </a:extLst>
          </p:cNvPr>
          <p:cNvSpPr/>
          <p:nvPr/>
        </p:nvSpPr>
        <p:spPr>
          <a:xfrm rot="10800000">
            <a:off x="10641987" y="3553459"/>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408997-26F1-1053-646D-9F487C7E60C4}"/>
              </a:ext>
            </a:extLst>
          </p:cNvPr>
          <p:cNvSpPr txBox="1"/>
          <p:nvPr/>
        </p:nvSpPr>
        <p:spPr>
          <a:xfrm>
            <a:off x="434566" y="1796534"/>
            <a:ext cx="6096000" cy="369332"/>
          </a:xfrm>
          <a:prstGeom prst="rect">
            <a:avLst/>
          </a:prstGeom>
          <a:noFill/>
        </p:spPr>
        <p:txBody>
          <a:bodyPr wrap="square">
            <a:spAutoFit/>
          </a:bodyPr>
          <a:lstStyle/>
          <a:p>
            <a:r>
              <a:rPr lang="en-US" dirty="0">
                <a:latin typeface="Montserrat"/>
              </a:rPr>
              <a:t>Click Scan and Paste</a:t>
            </a:r>
            <a:endParaRPr lang="en-US" dirty="0"/>
          </a:p>
        </p:txBody>
      </p:sp>
    </p:spTree>
    <p:extLst>
      <p:ext uri="{BB962C8B-B14F-4D97-AF65-F5344CB8AC3E}">
        <p14:creationId xmlns:p14="http://schemas.microsoft.com/office/powerpoint/2010/main" val="2849057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CC8B89-8CFF-FD00-2B36-1AF9FC9F95E0}"/>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A2C8F7D4-F01E-C839-BC1B-549CE3162467}"/>
              </a:ext>
            </a:extLst>
          </p:cNvPr>
          <p:cNvSpPr>
            <a:spLocks noGrp="1"/>
          </p:cNvSpPr>
          <p:nvPr>
            <p:ph type="sldNum" sz="quarter" idx="4"/>
          </p:nvPr>
        </p:nvSpPr>
        <p:spPr/>
        <p:txBody>
          <a:bodyPr/>
          <a:lstStyle/>
          <a:p>
            <a:fld id="{71AF279C-F903-5C4F-9E12-139067057548}" type="slidenum">
              <a:rPr lang="en-US" smtClean="0"/>
              <a:pPr/>
              <a:t>21</a:t>
            </a:fld>
            <a:endParaRPr lang="en-US" dirty="0"/>
          </a:p>
        </p:txBody>
      </p:sp>
      <p:pic>
        <p:nvPicPr>
          <p:cNvPr id="8" name="Picture Placeholder 7" descr="HiCAMS">
            <a:extLst>
              <a:ext uri="{FF2B5EF4-FFF2-40B4-BE49-F238E27FC236}">
                <a16:creationId xmlns:a16="http://schemas.microsoft.com/office/drawing/2014/main" id="{FD57950E-9A65-BFC5-9D6B-3C299CD274E5}"/>
              </a:ext>
            </a:extLst>
          </p:cNvPr>
          <p:cNvPicPr>
            <a:picLocks noGrp="1" noChangeAspect="1"/>
          </p:cNvPicPr>
          <p:nvPr>
            <p:ph type="pic" sz="quarter" idx="12"/>
          </p:nvPr>
        </p:nvPicPr>
        <p:blipFill>
          <a:blip r:embed="rId2"/>
          <a:srcRect t="9091" b="9091"/>
          <a:stretch/>
        </p:blipFill>
        <p:spPr>
          <a:xfrm>
            <a:off x="4870959" y="169623"/>
            <a:ext cx="6794548" cy="6338126"/>
          </a:xfrm>
          <a:prstGeom prst="rect">
            <a:avLst/>
          </a:prstGeom>
        </p:spPr>
      </p:pic>
      <p:sp>
        <p:nvSpPr>
          <p:cNvPr id="4" name="Arrow: Right 3">
            <a:extLst>
              <a:ext uri="{FF2B5EF4-FFF2-40B4-BE49-F238E27FC236}">
                <a16:creationId xmlns:a16="http://schemas.microsoft.com/office/drawing/2014/main" id="{93C07671-C2EF-F5EC-6F2D-EB23095EC749}"/>
              </a:ext>
              <a:ext uri="{C183D7F6-B498-43B3-948B-1728B52AA6E4}">
                <adec:decorative xmlns:adec="http://schemas.microsoft.com/office/drawing/2017/decorative" val="1"/>
              </a:ext>
            </a:extLst>
          </p:cNvPr>
          <p:cNvSpPr/>
          <p:nvPr/>
        </p:nvSpPr>
        <p:spPr>
          <a:xfrm rot="10800000">
            <a:off x="8669254" y="4851400"/>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20B011A-1932-895A-E8E7-7DEAF94E4391}"/>
              </a:ext>
            </a:extLst>
          </p:cNvPr>
          <p:cNvSpPr txBox="1"/>
          <p:nvPr/>
        </p:nvSpPr>
        <p:spPr>
          <a:xfrm>
            <a:off x="526493" y="1669534"/>
            <a:ext cx="6096000" cy="369332"/>
          </a:xfrm>
          <a:prstGeom prst="rect">
            <a:avLst/>
          </a:prstGeom>
          <a:noFill/>
        </p:spPr>
        <p:txBody>
          <a:bodyPr wrap="square">
            <a:spAutoFit/>
          </a:bodyPr>
          <a:lstStyle/>
          <a:p>
            <a:r>
              <a:rPr lang="en-US" dirty="0">
                <a:latin typeface="Montserrat"/>
              </a:rPr>
              <a:t>Click Paste</a:t>
            </a:r>
            <a:endParaRPr lang="en-US" dirty="0"/>
          </a:p>
        </p:txBody>
      </p:sp>
    </p:spTree>
    <p:extLst>
      <p:ext uri="{BB962C8B-B14F-4D97-AF65-F5344CB8AC3E}">
        <p14:creationId xmlns:p14="http://schemas.microsoft.com/office/powerpoint/2010/main" val="249978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705FE7-AD68-F540-AB25-1C4359CEF2E7}"/>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94F32D02-F5BA-BD37-CC9B-9CC4CE58B6EE}"/>
              </a:ext>
            </a:extLst>
          </p:cNvPr>
          <p:cNvSpPr>
            <a:spLocks noGrp="1"/>
          </p:cNvSpPr>
          <p:nvPr>
            <p:ph type="sldNum" sz="quarter" idx="4"/>
          </p:nvPr>
        </p:nvSpPr>
        <p:spPr/>
        <p:txBody>
          <a:bodyPr/>
          <a:lstStyle/>
          <a:p>
            <a:fld id="{71AF279C-F903-5C4F-9E12-139067057548}" type="slidenum">
              <a:rPr lang="en-US" smtClean="0"/>
              <a:pPr/>
              <a:t>22</a:t>
            </a:fld>
            <a:endParaRPr lang="en-US" dirty="0"/>
          </a:p>
        </p:txBody>
      </p:sp>
      <p:pic>
        <p:nvPicPr>
          <p:cNvPr id="8" name="Picture Placeholder 7" descr="HiCAMS">
            <a:extLst>
              <a:ext uri="{FF2B5EF4-FFF2-40B4-BE49-F238E27FC236}">
                <a16:creationId xmlns:a16="http://schemas.microsoft.com/office/drawing/2014/main" id="{108CEBF9-8188-4044-C704-331C5DF742A1}"/>
              </a:ext>
            </a:extLst>
          </p:cNvPr>
          <p:cNvPicPr>
            <a:picLocks noGrp="1" noChangeAspect="1"/>
          </p:cNvPicPr>
          <p:nvPr>
            <p:ph type="pic" sz="quarter" idx="12"/>
          </p:nvPr>
        </p:nvPicPr>
        <p:blipFill>
          <a:blip r:embed="rId2"/>
          <a:srcRect t="10468" b="10468"/>
          <a:stretch/>
        </p:blipFill>
        <p:spPr>
          <a:xfrm>
            <a:off x="5613989" y="1443102"/>
            <a:ext cx="5016215" cy="4887195"/>
          </a:xfrm>
          <a:prstGeom prst="rect">
            <a:avLst/>
          </a:prstGeom>
        </p:spPr>
      </p:pic>
      <p:sp>
        <p:nvSpPr>
          <p:cNvPr id="6" name="Arrow: Right 5">
            <a:extLst>
              <a:ext uri="{FF2B5EF4-FFF2-40B4-BE49-F238E27FC236}">
                <a16:creationId xmlns:a16="http://schemas.microsoft.com/office/drawing/2014/main" id="{4A27EACB-57E5-9FD8-47D6-3963D1466951}"/>
              </a:ext>
              <a:ext uri="{C183D7F6-B498-43B3-948B-1728B52AA6E4}">
                <adec:decorative xmlns:adec="http://schemas.microsoft.com/office/drawing/2017/decorative" val="1"/>
              </a:ext>
            </a:extLst>
          </p:cNvPr>
          <p:cNvSpPr/>
          <p:nvPr/>
        </p:nvSpPr>
        <p:spPr>
          <a:xfrm rot="10800000">
            <a:off x="8458890" y="5212658"/>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48BADD8-C256-3096-CBF7-19A54A12F68F}"/>
              </a:ext>
            </a:extLst>
          </p:cNvPr>
          <p:cNvSpPr txBox="1"/>
          <p:nvPr/>
        </p:nvSpPr>
        <p:spPr>
          <a:xfrm>
            <a:off x="434566" y="1820333"/>
            <a:ext cx="6096000" cy="369332"/>
          </a:xfrm>
          <a:prstGeom prst="rect">
            <a:avLst/>
          </a:prstGeom>
          <a:noFill/>
        </p:spPr>
        <p:txBody>
          <a:bodyPr wrap="square">
            <a:spAutoFit/>
          </a:bodyPr>
          <a:lstStyle/>
          <a:p>
            <a:r>
              <a:rPr lang="en-US" dirty="0">
                <a:latin typeface="Montserrat"/>
              </a:rPr>
              <a:t>Click Validate to check each Alt ID</a:t>
            </a:r>
            <a:endParaRPr lang="en-US" dirty="0"/>
          </a:p>
        </p:txBody>
      </p:sp>
    </p:spTree>
    <p:extLst>
      <p:ext uri="{BB962C8B-B14F-4D97-AF65-F5344CB8AC3E}">
        <p14:creationId xmlns:p14="http://schemas.microsoft.com/office/powerpoint/2010/main" val="1102285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HiCAMS">
            <a:extLst>
              <a:ext uri="{FF2B5EF4-FFF2-40B4-BE49-F238E27FC236}">
                <a16:creationId xmlns:a16="http://schemas.microsoft.com/office/drawing/2014/main" id="{240A3C33-4886-8A90-E056-5BE0305037EE}"/>
              </a:ext>
            </a:extLst>
          </p:cNvPr>
          <p:cNvPicPr>
            <a:picLocks noGrp="1" noChangeAspect="1"/>
          </p:cNvPicPr>
          <p:nvPr>
            <p:ph idx="1"/>
          </p:nvPr>
        </p:nvPicPr>
        <p:blipFill>
          <a:blip r:embed="rId2"/>
          <a:stretch>
            <a:fillRect/>
          </a:stretch>
        </p:blipFill>
        <p:spPr>
          <a:xfrm>
            <a:off x="5607579" y="703313"/>
            <a:ext cx="5973212" cy="5451373"/>
          </a:xfrm>
          <a:prstGeom prst="rect">
            <a:avLst/>
          </a:prstGeom>
        </p:spPr>
      </p:pic>
      <p:sp>
        <p:nvSpPr>
          <p:cNvPr id="3" name="Title 2">
            <a:extLst>
              <a:ext uri="{FF2B5EF4-FFF2-40B4-BE49-F238E27FC236}">
                <a16:creationId xmlns:a16="http://schemas.microsoft.com/office/drawing/2014/main" id="{B740BEDB-0CE3-85CE-87B8-DDF1F678DBAF}"/>
              </a:ext>
            </a:extLst>
          </p:cNvPr>
          <p:cNvSpPr>
            <a:spLocks noGrp="1"/>
          </p:cNvSpPr>
          <p:nvPr>
            <p:ph type="title"/>
          </p:nvPr>
        </p:nvSpPr>
        <p:spPr/>
        <p:txBody>
          <a:bodyPr/>
          <a:lstStyle/>
          <a:p>
            <a:r>
              <a:rPr lang="en-US" dirty="0">
                <a:latin typeface="Montserrat"/>
              </a:rPr>
              <a:t>Receiving in </a:t>
            </a:r>
            <a:r>
              <a:rPr lang="en-US" dirty="0" err="1">
                <a:latin typeface="Montserrat"/>
              </a:rPr>
              <a:t>HiCAMS</a:t>
            </a:r>
            <a:r>
              <a:rPr lang="en-US" dirty="0">
                <a:latin typeface="Montserrat"/>
              </a:rPr>
              <a:t> cont. </a:t>
            </a:r>
            <a:endParaRPr lang="en-US" dirty="0"/>
          </a:p>
        </p:txBody>
      </p:sp>
      <p:sp>
        <p:nvSpPr>
          <p:cNvPr id="5" name="Slide Number Placeholder 4">
            <a:extLst>
              <a:ext uri="{FF2B5EF4-FFF2-40B4-BE49-F238E27FC236}">
                <a16:creationId xmlns:a16="http://schemas.microsoft.com/office/drawing/2014/main" id="{5E06247F-D44E-85D7-96EB-76EA8B674464}"/>
              </a:ext>
            </a:extLst>
          </p:cNvPr>
          <p:cNvSpPr>
            <a:spLocks noGrp="1"/>
          </p:cNvSpPr>
          <p:nvPr>
            <p:ph type="sldNum" sz="quarter" idx="4"/>
          </p:nvPr>
        </p:nvSpPr>
        <p:spPr/>
        <p:txBody>
          <a:bodyPr/>
          <a:lstStyle/>
          <a:p>
            <a:fld id="{71AF279C-F903-5C4F-9E12-139067057548}" type="slidenum">
              <a:rPr lang="en-US" smtClean="0"/>
              <a:pPr/>
              <a:t>23</a:t>
            </a:fld>
            <a:endParaRPr lang="en-US" dirty="0"/>
          </a:p>
        </p:txBody>
      </p:sp>
      <p:sp>
        <p:nvSpPr>
          <p:cNvPr id="4" name="Arrow: Right 3">
            <a:extLst>
              <a:ext uri="{FF2B5EF4-FFF2-40B4-BE49-F238E27FC236}">
                <a16:creationId xmlns:a16="http://schemas.microsoft.com/office/drawing/2014/main" id="{DF4AA360-751D-B4E4-D809-0D68B9F7AC2F}"/>
              </a:ext>
              <a:ext uri="{C183D7F6-B498-43B3-948B-1728B52AA6E4}">
                <adec:decorative xmlns:adec="http://schemas.microsoft.com/office/drawing/2017/decorative" val="1"/>
              </a:ext>
            </a:extLst>
          </p:cNvPr>
          <p:cNvSpPr/>
          <p:nvPr/>
        </p:nvSpPr>
        <p:spPr>
          <a:xfrm>
            <a:off x="4194954" y="3428999"/>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65754D-08AB-B5C5-F002-936CAB33231A}"/>
              </a:ext>
            </a:extLst>
          </p:cNvPr>
          <p:cNvSpPr txBox="1"/>
          <p:nvPr/>
        </p:nvSpPr>
        <p:spPr>
          <a:xfrm>
            <a:off x="434566" y="1767466"/>
            <a:ext cx="6096000" cy="369332"/>
          </a:xfrm>
          <a:prstGeom prst="rect">
            <a:avLst/>
          </a:prstGeom>
          <a:noFill/>
        </p:spPr>
        <p:txBody>
          <a:bodyPr wrap="square">
            <a:spAutoFit/>
          </a:bodyPr>
          <a:lstStyle/>
          <a:p>
            <a:r>
              <a:rPr lang="en-US" dirty="0">
                <a:latin typeface="Montserrat"/>
              </a:rPr>
              <a:t>Once all are Validated click New MRR</a:t>
            </a:r>
            <a:endParaRPr lang="en-US" dirty="0"/>
          </a:p>
        </p:txBody>
      </p:sp>
    </p:spTree>
    <p:extLst>
      <p:ext uri="{BB962C8B-B14F-4D97-AF65-F5344CB8AC3E}">
        <p14:creationId xmlns:p14="http://schemas.microsoft.com/office/powerpoint/2010/main" val="364258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A4BB71-F8C9-219A-D50B-473FEEA83E48}"/>
              </a:ext>
            </a:extLst>
          </p:cNvPr>
          <p:cNvSpPr>
            <a:spLocks noGrp="1"/>
          </p:cNvSpPr>
          <p:nvPr>
            <p:ph type="body" sz="quarter" idx="16"/>
          </p:nvPr>
        </p:nvSpPr>
        <p:spPr/>
        <p:txBody>
          <a:bodyPr/>
          <a:lstStyle/>
          <a:p>
            <a:r>
              <a:rPr lang="en-US" dirty="0"/>
              <a:t>Bobby Watkins</a:t>
            </a:r>
          </a:p>
        </p:txBody>
      </p:sp>
      <p:sp>
        <p:nvSpPr>
          <p:cNvPr id="3" name="Text Placeholder 2">
            <a:extLst>
              <a:ext uri="{FF2B5EF4-FFF2-40B4-BE49-F238E27FC236}">
                <a16:creationId xmlns:a16="http://schemas.microsoft.com/office/drawing/2014/main" id="{E7F845C8-F0C8-04CD-7A3F-754D3DE15805}"/>
              </a:ext>
            </a:extLst>
          </p:cNvPr>
          <p:cNvSpPr>
            <a:spLocks noGrp="1"/>
          </p:cNvSpPr>
          <p:nvPr>
            <p:ph type="body" sz="quarter" idx="17"/>
          </p:nvPr>
        </p:nvSpPr>
        <p:spPr/>
        <p:txBody>
          <a:bodyPr/>
          <a:lstStyle/>
          <a:p>
            <a:r>
              <a:rPr lang="en-US" dirty="0"/>
              <a:t>ext-bwwatkins@ncdot.gov</a:t>
            </a:r>
          </a:p>
        </p:txBody>
      </p:sp>
      <p:sp>
        <p:nvSpPr>
          <p:cNvPr id="4" name="Text Placeholder 3">
            <a:extLst>
              <a:ext uri="{FF2B5EF4-FFF2-40B4-BE49-F238E27FC236}">
                <a16:creationId xmlns:a16="http://schemas.microsoft.com/office/drawing/2014/main" id="{7B569F97-841F-EBF3-D822-12D48BC7744F}"/>
              </a:ext>
            </a:extLst>
          </p:cNvPr>
          <p:cNvSpPr>
            <a:spLocks noGrp="1"/>
          </p:cNvSpPr>
          <p:nvPr>
            <p:ph type="body" sz="quarter" idx="18"/>
          </p:nvPr>
        </p:nvSpPr>
        <p:spPr/>
        <p:txBody>
          <a:bodyPr/>
          <a:lstStyle/>
          <a:p>
            <a:r>
              <a:rPr lang="en-US" dirty="0"/>
              <a:t>910-900-0573</a:t>
            </a:r>
          </a:p>
        </p:txBody>
      </p:sp>
      <p:sp>
        <p:nvSpPr>
          <p:cNvPr id="5" name="Text Placeholder 4">
            <a:extLst>
              <a:ext uri="{FF2B5EF4-FFF2-40B4-BE49-F238E27FC236}">
                <a16:creationId xmlns:a16="http://schemas.microsoft.com/office/drawing/2014/main" id="{97F93DBA-2432-1005-2294-11011052EF47}"/>
              </a:ext>
            </a:extLst>
          </p:cNvPr>
          <p:cNvSpPr>
            <a:spLocks noGrp="1"/>
          </p:cNvSpPr>
          <p:nvPr>
            <p:ph type="title" idx="4294967295"/>
          </p:nvPr>
        </p:nvSpPr>
        <p:spPr>
          <a:xfrm>
            <a:off x="966788" y="3016250"/>
            <a:ext cx="5270500" cy="422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mj-lt"/>
                <a:ea typeface="+mn-ea"/>
                <a:cs typeface="+mn-cs"/>
              </a:rPr>
              <a:t>Zach Leonard</a:t>
            </a:r>
          </a:p>
        </p:txBody>
      </p:sp>
      <p:sp>
        <p:nvSpPr>
          <p:cNvPr id="6" name="Text Placeholder 5">
            <a:extLst>
              <a:ext uri="{FF2B5EF4-FFF2-40B4-BE49-F238E27FC236}">
                <a16:creationId xmlns:a16="http://schemas.microsoft.com/office/drawing/2014/main" id="{C467D928-5D24-8E51-3D70-1D43A26F92D0}"/>
              </a:ext>
            </a:extLst>
          </p:cNvPr>
          <p:cNvSpPr>
            <a:spLocks noGrp="1"/>
          </p:cNvSpPr>
          <p:nvPr>
            <p:ph type="body" sz="quarter" idx="20"/>
          </p:nvPr>
        </p:nvSpPr>
        <p:spPr/>
        <p:txBody>
          <a:bodyPr/>
          <a:lstStyle/>
          <a:p>
            <a:r>
              <a:rPr lang="en-US" dirty="0"/>
              <a:t>zkleonard@ncdot.gov</a:t>
            </a:r>
          </a:p>
        </p:txBody>
      </p:sp>
      <p:sp>
        <p:nvSpPr>
          <p:cNvPr id="7" name="Text Placeholder 6">
            <a:extLst>
              <a:ext uri="{FF2B5EF4-FFF2-40B4-BE49-F238E27FC236}">
                <a16:creationId xmlns:a16="http://schemas.microsoft.com/office/drawing/2014/main" id="{EEDC2535-40BA-E94F-3A4F-5290A58BEE82}"/>
              </a:ext>
            </a:extLst>
          </p:cNvPr>
          <p:cNvSpPr>
            <a:spLocks noGrp="1"/>
          </p:cNvSpPr>
          <p:nvPr>
            <p:ph type="body" sz="quarter" idx="21"/>
          </p:nvPr>
        </p:nvSpPr>
        <p:spPr/>
        <p:txBody>
          <a:bodyPr/>
          <a:lstStyle/>
          <a:p>
            <a:r>
              <a:rPr lang="en-US" dirty="0"/>
              <a:t>919-218-4950</a:t>
            </a:r>
          </a:p>
        </p:txBody>
      </p:sp>
      <p:sp>
        <p:nvSpPr>
          <p:cNvPr id="8" name="Text Placeholder 7">
            <a:extLst>
              <a:ext uri="{FF2B5EF4-FFF2-40B4-BE49-F238E27FC236}">
                <a16:creationId xmlns:a16="http://schemas.microsoft.com/office/drawing/2014/main" id="{94A4FB0C-2221-4A41-9802-068688C4C47F}"/>
              </a:ext>
            </a:extLst>
          </p:cNvPr>
          <p:cNvSpPr>
            <a:spLocks noGrp="1"/>
          </p:cNvSpPr>
          <p:nvPr>
            <p:ph type="body" sz="quarter" idx="13"/>
          </p:nvPr>
        </p:nvSpPr>
        <p:spPr/>
        <p:txBody>
          <a:bodyPr/>
          <a:lstStyle/>
          <a:p>
            <a:endParaRPr lang="en-US" dirty="0"/>
          </a:p>
        </p:txBody>
      </p:sp>
      <p:pic>
        <p:nvPicPr>
          <p:cNvPr id="17" name="Picture 16" descr="Contact Us">
            <a:extLst>
              <a:ext uri="{FF2B5EF4-FFF2-40B4-BE49-F238E27FC236}">
                <a16:creationId xmlns:a16="http://schemas.microsoft.com/office/drawing/2014/main" id="{53EE1E7C-9497-91CC-312D-D1813E63513A}"/>
              </a:ext>
            </a:extLst>
          </p:cNvPr>
          <p:cNvPicPr>
            <a:picLocks noChangeAspect="1"/>
          </p:cNvPicPr>
          <p:nvPr/>
        </p:nvPicPr>
        <p:blipFill>
          <a:blip r:embed="rId2"/>
          <a:stretch>
            <a:fillRect/>
          </a:stretch>
        </p:blipFill>
        <p:spPr>
          <a:xfrm>
            <a:off x="139908" y="4009574"/>
            <a:ext cx="12052092" cy="2852478"/>
          </a:xfrm>
          <a:prstGeom prst="rect">
            <a:avLst/>
          </a:prstGeom>
        </p:spPr>
      </p:pic>
      <p:pic>
        <p:nvPicPr>
          <p:cNvPr id="19" name="Picture 18" descr="Contact Us">
            <a:extLst>
              <a:ext uri="{FF2B5EF4-FFF2-40B4-BE49-F238E27FC236}">
                <a16:creationId xmlns:a16="http://schemas.microsoft.com/office/drawing/2014/main" id="{F376711E-C9E4-533D-4171-008E80E6B9E2}"/>
              </a:ext>
            </a:extLst>
          </p:cNvPr>
          <p:cNvPicPr>
            <a:picLocks noChangeAspect="1"/>
          </p:cNvPicPr>
          <p:nvPr/>
        </p:nvPicPr>
        <p:blipFill>
          <a:blip r:embed="rId3"/>
          <a:stretch>
            <a:fillRect/>
          </a:stretch>
        </p:blipFill>
        <p:spPr>
          <a:xfrm>
            <a:off x="11298143" y="6305993"/>
            <a:ext cx="581106" cy="362001"/>
          </a:xfrm>
          <a:prstGeom prst="rect">
            <a:avLst/>
          </a:prstGeom>
        </p:spPr>
      </p:pic>
    </p:spTree>
    <p:extLst>
      <p:ext uri="{BB962C8B-B14F-4D97-AF65-F5344CB8AC3E}">
        <p14:creationId xmlns:p14="http://schemas.microsoft.com/office/powerpoint/2010/main" val="1217581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07037D-7F4D-EF9D-CB4D-D88426BBD39F}"/>
              </a:ext>
            </a:extLst>
          </p:cNvPr>
          <p:cNvSpPr>
            <a:spLocks noGrp="1"/>
          </p:cNvSpPr>
          <p:nvPr>
            <p:ph idx="1"/>
          </p:nvPr>
        </p:nvSpPr>
        <p:spPr>
          <a:xfrm>
            <a:off x="434567" y="1577777"/>
            <a:ext cx="6012532" cy="4188332"/>
          </a:xfrm>
        </p:spPr>
        <p:txBody>
          <a:bodyPr/>
          <a:lstStyle/>
          <a:p>
            <a:r>
              <a:rPr lang="en-US" dirty="0"/>
              <a:t>1. Download the NCDOT RFID (RFID Solutions)</a:t>
            </a:r>
          </a:p>
        </p:txBody>
      </p:sp>
      <p:sp>
        <p:nvSpPr>
          <p:cNvPr id="3" name="Title 2">
            <a:extLst>
              <a:ext uri="{FF2B5EF4-FFF2-40B4-BE49-F238E27FC236}">
                <a16:creationId xmlns:a16="http://schemas.microsoft.com/office/drawing/2014/main" id="{473C6455-6FF4-D094-A5D9-9D03621E7791}"/>
              </a:ext>
            </a:extLst>
          </p:cNvPr>
          <p:cNvSpPr>
            <a:spLocks noGrp="1"/>
          </p:cNvSpPr>
          <p:nvPr>
            <p:ph type="title"/>
          </p:nvPr>
        </p:nvSpPr>
        <p:spPr/>
        <p:txBody>
          <a:bodyPr/>
          <a:lstStyle/>
          <a:p>
            <a:r>
              <a:rPr lang="en-US" dirty="0"/>
              <a:t>Installation of RFID Application</a:t>
            </a:r>
          </a:p>
        </p:txBody>
      </p:sp>
      <p:sp>
        <p:nvSpPr>
          <p:cNvPr id="5" name="Slide Number Placeholder 4">
            <a:extLst>
              <a:ext uri="{FF2B5EF4-FFF2-40B4-BE49-F238E27FC236}">
                <a16:creationId xmlns:a16="http://schemas.microsoft.com/office/drawing/2014/main" id="{51A87830-CC61-018A-A3EF-EE1BAAE8128A}"/>
              </a:ext>
            </a:extLst>
          </p:cNvPr>
          <p:cNvSpPr>
            <a:spLocks noGrp="1"/>
          </p:cNvSpPr>
          <p:nvPr>
            <p:ph type="sldNum" sz="quarter" idx="4"/>
          </p:nvPr>
        </p:nvSpPr>
        <p:spPr/>
        <p:txBody>
          <a:bodyPr/>
          <a:lstStyle/>
          <a:p>
            <a:fld id="{71AF279C-F903-5C4F-9E12-139067057548}" type="slidenum">
              <a:rPr lang="en-US" smtClean="0"/>
              <a:pPr/>
              <a:t>3</a:t>
            </a:fld>
            <a:endParaRPr lang="en-US" dirty="0"/>
          </a:p>
        </p:txBody>
      </p:sp>
      <p:pic>
        <p:nvPicPr>
          <p:cNvPr id="10" name="Picture 9" descr="RFID">
            <a:extLst>
              <a:ext uri="{FF2B5EF4-FFF2-40B4-BE49-F238E27FC236}">
                <a16:creationId xmlns:a16="http://schemas.microsoft.com/office/drawing/2014/main" id="{E7E7C52C-7CAD-E5EE-EB13-896ADD700EFB}"/>
              </a:ext>
            </a:extLst>
          </p:cNvPr>
          <p:cNvPicPr>
            <a:picLocks noChangeAspect="1"/>
          </p:cNvPicPr>
          <p:nvPr/>
        </p:nvPicPr>
        <p:blipFill>
          <a:blip r:embed="rId2"/>
          <a:stretch>
            <a:fillRect/>
          </a:stretch>
        </p:blipFill>
        <p:spPr>
          <a:xfrm>
            <a:off x="6096000" y="246579"/>
            <a:ext cx="4247213" cy="6444046"/>
          </a:xfrm>
          <a:prstGeom prst="rect">
            <a:avLst/>
          </a:prstGeom>
        </p:spPr>
      </p:pic>
      <p:sp>
        <p:nvSpPr>
          <p:cNvPr id="4" name="Arrow: Right 3">
            <a:extLst>
              <a:ext uri="{FF2B5EF4-FFF2-40B4-BE49-F238E27FC236}">
                <a16:creationId xmlns:a16="http://schemas.microsoft.com/office/drawing/2014/main" id="{6DCA7B5C-CFBE-FCC1-BA37-E8F45AE156D9}"/>
              </a:ext>
              <a:ext uri="{C183D7F6-B498-43B3-948B-1728B52AA6E4}">
                <adec:decorative xmlns:adec="http://schemas.microsoft.com/office/drawing/2017/decorative" val="1"/>
              </a:ext>
            </a:extLst>
          </p:cNvPr>
          <p:cNvSpPr/>
          <p:nvPr/>
        </p:nvSpPr>
        <p:spPr>
          <a:xfrm rot="10800000">
            <a:off x="9193492" y="1378888"/>
            <a:ext cx="1915784" cy="712193"/>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717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3BA90-647F-504D-3371-53A529CC2F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EE6A71-E3F5-3B4E-1EFC-147242C9B84A}"/>
              </a:ext>
            </a:extLst>
          </p:cNvPr>
          <p:cNvSpPr>
            <a:spLocks noGrp="1"/>
          </p:cNvSpPr>
          <p:nvPr>
            <p:ph idx="1"/>
          </p:nvPr>
        </p:nvSpPr>
        <p:spPr>
          <a:xfrm>
            <a:off x="434567" y="1577777"/>
            <a:ext cx="5324549" cy="4188332"/>
          </a:xfrm>
        </p:spPr>
        <p:txBody>
          <a:bodyPr/>
          <a:lstStyle/>
          <a:p>
            <a:pPr marL="285750" indent="-285750">
              <a:buFont typeface="Arial" panose="020B0604020202020204" pitchFamily="34" charset="0"/>
              <a:buChar char="•"/>
            </a:pPr>
            <a:r>
              <a:rPr lang="en-US" dirty="0"/>
              <a:t>Always ensure that the device’s location service and Bluetooth are enabled when using the RFID app</a:t>
            </a:r>
          </a:p>
          <a:p>
            <a:pPr marL="285750" indent="-285750">
              <a:buFont typeface="Arial" panose="020B0604020202020204" pitchFamily="34" charset="0"/>
              <a:buChar char="•"/>
            </a:pPr>
            <a:r>
              <a:rPr lang="en-US" dirty="0"/>
              <a:t>Hold the power button down for three seconds and release to see a green light next to the power button</a:t>
            </a:r>
          </a:p>
          <a:p>
            <a:pPr marL="285750" indent="-285750">
              <a:buFont typeface="Arial" panose="020B0604020202020204" pitchFamily="34" charset="0"/>
              <a:buChar char="•"/>
            </a:pPr>
            <a:r>
              <a:rPr lang="en-US" dirty="0"/>
              <a:t>Ensure the blue light is flashing next to the Bluetooth Pairing button located on the reader</a:t>
            </a:r>
          </a:p>
        </p:txBody>
      </p:sp>
      <p:sp>
        <p:nvSpPr>
          <p:cNvPr id="3" name="Title 2">
            <a:extLst>
              <a:ext uri="{FF2B5EF4-FFF2-40B4-BE49-F238E27FC236}">
                <a16:creationId xmlns:a16="http://schemas.microsoft.com/office/drawing/2014/main" id="{8C54AD49-52E3-60E4-8233-C856D0283762}"/>
              </a:ext>
            </a:extLst>
          </p:cNvPr>
          <p:cNvSpPr>
            <a:spLocks noGrp="1"/>
          </p:cNvSpPr>
          <p:nvPr>
            <p:ph type="title"/>
          </p:nvPr>
        </p:nvSpPr>
        <p:spPr/>
        <p:txBody>
          <a:bodyPr/>
          <a:lstStyle/>
          <a:p>
            <a:r>
              <a:rPr lang="en-US" dirty="0"/>
              <a:t>Connecting Device to RFID Reader</a:t>
            </a:r>
          </a:p>
        </p:txBody>
      </p:sp>
      <p:sp>
        <p:nvSpPr>
          <p:cNvPr id="5" name="Slide Number Placeholder 4">
            <a:extLst>
              <a:ext uri="{FF2B5EF4-FFF2-40B4-BE49-F238E27FC236}">
                <a16:creationId xmlns:a16="http://schemas.microsoft.com/office/drawing/2014/main" id="{CC21AB27-BE99-781D-0222-2B22469248BB}"/>
              </a:ext>
            </a:extLst>
          </p:cNvPr>
          <p:cNvSpPr>
            <a:spLocks noGrp="1"/>
          </p:cNvSpPr>
          <p:nvPr>
            <p:ph type="sldNum" sz="quarter" idx="4"/>
          </p:nvPr>
        </p:nvSpPr>
        <p:spPr/>
        <p:txBody>
          <a:bodyPr/>
          <a:lstStyle/>
          <a:p>
            <a:fld id="{71AF279C-F903-5C4F-9E12-139067057548}" type="slidenum">
              <a:rPr lang="en-US" smtClean="0"/>
              <a:pPr/>
              <a:t>4</a:t>
            </a:fld>
            <a:endParaRPr lang="en-US" dirty="0"/>
          </a:p>
        </p:txBody>
      </p:sp>
      <p:pic>
        <p:nvPicPr>
          <p:cNvPr id="12" name="Picture 11" descr="RFID Reader">
            <a:extLst>
              <a:ext uri="{FF2B5EF4-FFF2-40B4-BE49-F238E27FC236}">
                <a16:creationId xmlns:a16="http://schemas.microsoft.com/office/drawing/2014/main" id="{C8E97250-B7B3-FB20-9C3B-475C8417CC4F}"/>
              </a:ext>
            </a:extLst>
          </p:cNvPr>
          <p:cNvPicPr>
            <a:picLocks noChangeAspect="1"/>
          </p:cNvPicPr>
          <p:nvPr/>
        </p:nvPicPr>
        <p:blipFill>
          <a:blip r:embed="rId2"/>
          <a:stretch>
            <a:fillRect/>
          </a:stretch>
        </p:blipFill>
        <p:spPr>
          <a:xfrm>
            <a:off x="5771225" y="2438998"/>
            <a:ext cx="6420775" cy="3772289"/>
          </a:xfrm>
          <a:prstGeom prst="rect">
            <a:avLst/>
          </a:prstGeom>
        </p:spPr>
      </p:pic>
      <p:sp>
        <p:nvSpPr>
          <p:cNvPr id="4" name="Arrow: Right 3">
            <a:extLst>
              <a:ext uri="{FF2B5EF4-FFF2-40B4-BE49-F238E27FC236}">
                <a16:creationId xmlns:a16="http://schemas.microsoft.com/office/drawing/2014/main" id="{4F22EC53-346F-0C4A-41D7-8DF7D700CD62}"/>
              </a:ext>
              <a:ext uri="{C183D7F6-B498-43B3-948B-1728B52AA6E4}">
                <adec:decorative xmlns:adec="http://schemas.microsoft.com/office/drawing/2017/decorative" val="1"/>
              </a:ext>
            </a:extLst>
          </p:cNvPr>
          <p:cNvSpPr/>
          <p:nvPr/>
        </p:nvSpPr>
        <p:spPr>
          <a:xfrm>
            <a:off x="6888709" y="4072984"/>
            <a:ext cx="773115" cy="342976"/>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6F46B371-41AE-2C58-4758-EA5504CACEBE}"/>
              </a:ext>
              <a:ext uri="{C183D7F6-B498-43B3-948B-1728B52AA6E4}">
                <adec:decorative xmlns:adec="http://schemas.microsoft.com/office/drawing/2017/decorative" val="1"/>
              </a:ext>
            </a:extLst>
          </p:cNvPr>
          <p:cNvSpPr/>
          <p:nvPr/>
        </p:nvSpPr>
        <p:spPr>
          <a:xfrm>
            <a:off x="6793082" y="4980146"/>
            <a:ext cx="822276" cy="379846"/>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19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ACBC8-F013-8794-F8BA-5FADC5A6D3D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734D75-EC55-AB6D-5A99-B38259340A17}"/>
              </a:ext>
            </a:extLst>
          </p:cNvPr>
          <p:cNvSpPr>
            <a:spLocks noGrp="1"/>
          </p:cNvSpPr>
          <p:nvPr>
            <p:ph idx="1"/>
          </p:nvPr>
        </p:nvSpPr>
        <p:spPr>
          <a:xfrm>
            <a:off x="434567" y="1577777"/>
            <a:ext cx="6012532" cy="4188332"/>
          </a:xfrm>
        </p:spPr>
        <p:txBody>
          <a:bodyPr/>
          <a:lstStyle/>
          <a:p>
            <a:pPr marL="342900" indent="-342900">
              <a:buAutoNum type="arabicPeriod"/>
            </a:pPr>
            <a:r>
              <a:rPr lang="en-US" dirty="0"/>
              <a:t>Select “Press to Scan/Connect Reader” highlighted in red to connect your device</a:t>
            </a:r>
          </a:p>
          <a:p>
            <a:pPr marL="342900" indent="-342900">
              <a:buAutoNum type="arabicPeriod"/>
            </a:pPr>
            <a:r>
              <a:rPr lang="en-US" dirty="0"/>
              <a:t>Remember to have location services and Bluetooth turned on</a:t>
            </a:r>
          </a:p>
        </p:txBody>
      </p:sp>
      <p:sp>
        <p:nvSpPr>
          <p:cNvPr id="3" name="Title 2">
            <a:extLst>
              <a:ext uri="{FF2B5EF4-FFF2-40B4-BE49-F238E27FC236}">
                <a16:creationId xmlns:a16="http://schemas.microsoft.com/office/drawing/2014/main" id="{D3BC6CCE-6D15-AC23-3CFF-16761285D0CD}"/>
              </a:ext>
            </a:extLst>
          </p:cNvPr>
          <p:cNvSpPr>
            <a:spLocks noGrp="1"/>
          </p:cNvSpPr>
          <p:nvPr>
            <p:ph type="title"/>
          </p:nvPr>
        </p:nvSpPr>
        <p:spPr/>
        <p:txBody>
          <a:bodyPr/>
          <a:lstStyle/>
          <a:p>
            <a:r>
              <a:rPr lang="en-US" dirty="0"/>
              <a:t>Device Connection</a:t>
            </a:r>
          </a:p>
        </p:txBody>
      </p:sp>
      <p:sp>
        <p:nvSpPr>
          <p:cNvPr id="5" name="Slide Number Placeholder 4">
            <a:extLst>
              <a:ext uri="{FF2B5EF4-FFF2-40B4-BE49-F238E27FC236}">
                <a16:creationId xmlns:a16="http://schemas.microsoft.com/office/drawing/2014/main" id="{D31A1FBB-C5BA-5CFA-9EF2-9E6E770B0872}"/>
              </a:ext>
            </a:extLst>
          </p:cNvPr>
          <p:cNvSpPr>
            <a:spLocks noGrp="1"/>
          </p:cNvSpPr>
          <p:nvPr>
            <p:ph type="sldNum" sz="quarter" idx="4"/>
          </p:nvPr>
        </p:nvSpPr>
        <p:spPr/>
        <p:txBody>
          <a:bodyPr/>
          <a:lstStyle/>
          <a:p>
            <a:fld id="{71AF279C-F903-5C4F-9E12-139067057548}" type="slidenum">
              <a:rPr lang="en-US" smtClean="0"/>
              <a:pPr/>
              <a:t>5</a:t>
            </a:fld>
            <a:endParaRPr lang="en-US" dirty="0"/>
          </a:p>
        </p:txBody>
      </p:sp>
      <p:pic>
        <p:nvPicPr>
          <p:cNvPr id="9" name="Picture 8" descr="RFID Inspection">
            <a:extLst>
              <a:ext uri="{FF2B5EF4-FFF2-40B4-BE49-F238E27FC236}">
                <a16:creationId xmlns:a16="http://schemas.microsoft.com/office/drawing/2014/main" id="{51FA063B-A8B1-1F17-70F7-5E55BECA5686}"/>
              </a:ext>
            </a:extLst>
          </p:cNvPr>
          <p:cNvPicPr>
            <a:picLocks noChangeAspect="1"/>
          </p:cNvPicPr>
          <p:nvPr/>
        </p:nvPicPr>
        <p:blipFill>
          <a:blip r:embed="rId2"/>
          <a:srcRect r="17320"/>
          <a:stretch>
            <a:fillRect/>
          </a:stretch>
        </p:blipFill>
        <p:spPr>
          <a:xfrm>
            <a:off x="6447099" y="0"/>
            <a:ext cx="4332443" cy="6834388"/>
          </a:xfrm>
          <a:prstGeom prst="rect">
            <a:avLst/>
          </a:prstGeom>
        </p:spPr>
      </p:pic>
      <p:sp>
        <p:nvSpPr>
          <p:cNvPr id="4" name="Arrow: Right 3">
            <a:extLst>
              <a:ext uri="{FF2B5EF4-FFF2-40B4-BE49-F238E27FC236}">
                <a16:creationId xmlns:a16="http://schemas.microsoft.com/office/drawing/2014/main" id="{3A887DA0-E815-F232-B446-D20DEB9B810F}"/>
              </a:ext>
              <a:ext uri="{C183D7F6-B498-43B3-948B-1728B52AA6E4}">
                <adec:decorative xmlns:adec="http://schemas.microsoft.com/office/drawing/2017/decorative" val="1"/>
              </a:ext>
            </a:extLst>
          </p:cNvPr>
          <p:cNvSpPr/>
          <p:nvPr/>
        </p:nvSpPr>
        <p:spPr>
          <a:xfrm>
            <a:off x="6096000" y="5898276"/>
            <a:ext cx="1556704" cy="53715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827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6CDB9-1A58-CDC0-AB6C-FF16B94BEC4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C774F2-69AA-150A-4893-032FEE315BC7}"/>
              </a:ext>
            </a:extLst>
          </p:cNvPr>
          <p:cNvSpPr>
            <a:spLocks noGrp="1"/>
          </p:cNvSpPr>
          <p:nvPr>
            <p:ph idx="1"/>
          </p:nvPr>
        </p:nvSpPr>
        <p:spPr>
          <a:xfrm>
            <a:off x="434567" y="1577777"/>
            <a:ext cx="6012532" cy="4188332"/>
          </a:xfrm>
        </p:spPr>
        <p:txBody>
          <a:bodyPr/>
          <a:lstStyle/>
          <a:p>
            <a:pPr marL="342900" indent="-342900">
              <a:buAutoNum type="arabicPeriod"/>
            </a:pPr>
            <a:r>
              <a:rPr lang="en-US" dirty="0"/>
              <a:t>Select your reader from the list of devices</a:t>
            </a:r>
          </a:p>
          <a:p>
            <a:pPr marL="342900" indent="-342900">
              <a:buAutoNum type="arabicPeriod"/>
            </a:pPr>
            <a:r>
              <a:rPr lang="en-US" dirty="0"/>
              <a:t>This step is always required when the device is powered back on</a:t>
            </a:r>
          </a:p>
        </p:txBody>
      </p:sp>
      <p:sp>
        <p:nvSpPr>
          <p:cNvPr id="3" name="Title 2">
            <a:extLst>
              <a:ext uri="{FF2B5EF4-FFF2-40B4-BE49-F238E27FC236}">
                <a16:creationId xmlns:a16="http://schemas.microsoft.com/office/drawing/2014/main" id="{29C363EE-8C05-2D3D-3A29-A42D8E8EAFB5}"/>
              </a:ext>
            </a:extLst>
          </p:cNvPr>
          <p:cNvSpPr>
            <a:spLocks noGrp="1"/>
          </p:cNvSpPr>
          <p:nvPr>
            <p:ph type="title"/>
          </p:nvPr>
        </p:nvSpPr>
        <p:spPr/>
        <p:txBody>
          <a:bodyPr/>
          <a:lstStyle/>
          <a:p>
            <a:r>
              <a:rPr lang="en-US" dirty="0"/>
              <a:t>Device Connection</a:t>
            </a:r>
          </a:p>
        </p:txBody>
      </p:sp>
      <p:sp>
        <p:nvSpPr>
          <p:cNvPr id="5" name="Slide Number Placeholder 4">
            <a:extLst>
              <a:ext uri="{FF2B5EF4-FFF2-40B4-BE49-F238E27FC236}">
                <a16:creationId xmlns:a16="http://schemas.microsoft.com/office/drawing/2014/main" id="{B4EE50AA-C0BF-102D-3736-AA83F9B6EF8F}"/>
              </a:ext>
            </a:extLst>
          </p:cNvPr>
          <p:cNvSpPr>
            <a:spLocks noGrp="1"/>
          </p:cNvSpPr>
          <p:nvPr>
            <p:ph type="sldNum" sz="quarter" idx="4"/>
          </p:nvPr>
        </p:nvSpPr>
        <p:spPr/>
        <p:txBody>
          <a:bodyPr/>
          <a:lstStyle/>
          <a:p>
            <a:fld id="{71AF279C-F903-5C4F-9E12-139067057548}" type="slidenum">
              <a:rPr lang="en-US" smtClean="0"/>
              <a:pPr/>
              <a:t>6</a:t>
            </a:fld>
            <a:endParaRPr lang="en-US" dirty="0"/>
          </a:p>
        </p:txBody>
      </p:sp>
      <p:pic>
        <p:nvPicPr>
          <p:cNvPr id="9" name="Picture 8" descr="Scan for Devices">
            <a:extLst>
              <a:ext uri="{FF2B5EF4-FFF2-40B4-BE49-F238E27FC236}">
                <a16:creationId xmlns:a16="http://schemas.microsoft.com/office/drawing/2014/main" id="{B64BFC0A-A9FA-A038-6908-A16C21BB831A}"/>
              </a:ext>
            </a:extLst>
          </p:cNvPr>
          <p:cNvPicPr>
            <a:picLocks noChangeAspect="1"/>
          </p:cNvPicPr>
          <p:nvPr/>
        </p:nvPicPr>
        <p:blipFill>
          <a:blip r:embed="rId2"/>
          <a:stretch>
            <a:fillRect/>
          </a:stretch>
        </p:blipFill>
        <p:spPr>
          <a:xfrm>
            <a:off x="5914691" y="0"/>
            <a:ext cx="3400900" cy="6811326"/>
          </a:xfrm>
          <a:prstGeom prst="rect">
            <a:avLst/>
          </a:prstGeom>
        </p:spPr>
      </p:pic>
      <p:sp>
        <p:nvSpPr>
          <p:cNvPr id="4" name="Arrow: Right 3">
            <a:extLst>
              <a:ext uri="{FF2B5EF4-FFF2-40B4-BE49-F238E27FC236}">
                <a16:creationId xmlns:a16="http://schemas.microsoft.com/office/drawing/2014/main" id="{C8FA997D-82C1-6CE2-E858-3004EB36ED45}"/>
              </a:ext>
              <a:ext uri="{C183D7F6-B498-43B3-948B-1728B52AA6E4}">
                <adec:decorative xmlns:adec="http://schemas.microsoft.com/office/drawing/2017/decorative" val="1"/>
              </a:ext>
            </a:extLst>
          </p:cNvPr>
          <p:cNvSpPr/>
          <p:nvPr/>
        </p:nvSpPr>
        <p:spPr>
          <a:xfrm rot="10800000">
            <a:off x="9315590" y="1091891"/>
            <a:ext cx="1733409" cy="1082925"/>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02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EC678-2373-197B-0543-E8CF411B3E3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6CAF4C-E8A5-2547-1DAB-65BD3E3EF71A}"/>
              </a:ext>
            </a:extLst>
          </p:cNvPr>
          <p:cNvSpPr>
            <a:spLocks noGrp="1"/>
          </p:cNvSpPr>
          <p:nvPr>
            <p:ph idx="1"/>
          </p:nvPr>
        </p:nvSpPr>
        <p:spPr>
          <a:xfrm>
            <a:off x="434567" y="1577777"/>
            <a:ext cx="6012532" cy="4188332"/>
          </a:xfrm>
        </p:spPr>
        <p:txBody>
          <a:bodyPr/>
          <a:lstStyle/>
          <a:p>
            <a:pPr marL="342900" indent="-342900">
              <a:buAutoNum type="arabicPeriod"/>
            </a:pPr>
            <a:r>
              <a:rPr lang="en-US" dirty="0"/>
              <a:t>Select “Ok” which will finish connection of the device</a:t>
            </a:r>
          </a:p>
        </p:txBody>
      </p:sp>
      <p:sp>
        <p:nvSpPr>
          <p:cNvPr id="3" name="Title 2">
            <a:extLst>
              <a:ext uri="{FF2B5EF4-FFF2-40B4-BE49-F238E27FC236}">
                <a16:creationId xmlns:a16="http://schemas.microsoft.com/office/drawing/2014/main" id="{F439DFA7-700B-0DB2-B5E7-6A4110C8B3B1}"/>
              </a:ext>
            </a:extLst>
          </p:cNvPr>
          <p:cNvSpPr>
            <a:spLocks noGrp="1"/>
          </p:cNvSpPr>
          <p:nvPr>
            <p:ph type="title"/>
          </p:nvPr>
        </p:nvSpPr>
        <p:spPr/>
        <p:txBody>
          <a:bodyPr/>
          <a:lstStyle/>
          <a:p>
            <a:r>
              <a:rPr lang="en-US" dirty="0"/>
              <a:t>Device Connection</a:t>
            </a:r>
          </a:p>
        </p:txBody>
      </p:sp>
      <p:sp>
        <p:nvSpPr>
          <p:cNvPr id="5" name="Slide Number Placeholder 4">
            <a:extLst>
              <a:ext uri="{FF2B5EF4-FFF2-40B4-BE49-F238E27FC236}">
                <a16:creationId xmlns:a16="http://schemas.microsoft.com/office/drawing/2014/main" id="{78DF41E9-36C1-0FA2-44F3-0E31DB3D8533}"/>
              </a:ext>
            </a:extLst>
          </p:cNvPr>
          <p:cNvSpPr>
            <a:spLocks noGrp="1"/>
          </p:cNvSpPr>
          <p:nvPr>
            <p:ph type="sldNum" sz="quarter" idx="4"/>
          </p:nvPr>
        </p:nvSpPr>
        <p:spPr/>
        <p:txBody>
          <a:bodyPr/>
          <a:lstStyle/>
          <a:p>
            <a:fld id="{71AF279C-F903-5C4F-9E12-139067057548}" type="slidenum">
              <a:rPr lang="en-US" smtClean="0"/>
              <a:pPr/>
              <a:t>7</a:t>
            </a:fld>
            <a:endParaRPr lang="en-US" dirty="0"/>
          </a:p>
        </p:txBody>
      </p:sp>
      <p:pic>
        <p:nvPicPr>
          <p:cNvPr id="8" name="Picture 7" descr="Conntect ot device">
            <a:extLst>
              <a:ext uri="{FF2B5EF4-FFF2-40B4-BE49-F238E27FC236}">
                <a16:creationId xmlns:a16="http://schemas.microsoft.com/office/drawing/2014/main" id="{E86D82BD-F920-2BCB-25A2-669BD4484471}"/>
              </a:ext>
            </a:extLst>
          </p:cNvPr>
          <p:cNvPicPr>
            <a:picLocks noChangeAspect="1"/>
          </p:cNvPicPr>
          <p:nvPr/>
        </p:nvPicPr>
        <p:blipFill>
          <a:blip r:embed="rId2"/>
          <a:stretch>
            <a:fillRect/>
          </a:stretch>
        </p:blipFill>
        <p:spPr>
          <a:xfrm>
            <a:off x="6275898" y="61442"/>
            <a:ext cx="3534268" cy="6735115"/>
          </a:xfrm>
          <a:prstGeom prst="rect">
            <a:avLst/>
          </a:prstGeom>
        </p:spPr>
      </p:pic>
      <p:sp>
        <p:nvSpPr>
          <p:cNvPr id="4" name="Arrow: Right 3">
            <a:extLst>
              <a:ext uri="{FF2B5EF4-FFF2-40B4-BE49-F238E27FC236}">
                <a16:creationId xmlns:a16="http://schemas.microsoft.com/office/drawing/2014/main" id="{9A3F52F3-ABE6-FC72-554B-45635E174F0A}"/>
              </a:ext>
              <a:ext uri="{C183D7F6-B498-43B3-948B-1728B52AA6E4}">
                <adec:decorative xmlns:adec="http://schemas.microsoft.com/office/drawing/2017/decorative" val="1"/>
              </a:ext>
            </a:extLst>
          </p:cNvPr>
          <p:cNvSpPr/>
          <p:nvPr/>
        </p:nvSpPr>
        <p:spPr>
          <a:xfrm rot="10800000">
            <a:off x="9322828" y="3474605"/>
            <a:ext cx="1345172" cy="613117"/>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25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C3F4-FF00-EE43-13FC-7C9B491F30B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DAEF04-8D22-2068-1A7F-CC4383F5E9B1}"/>
              </a:ext>
            </a:extLst>
          </p:cNvPr>
          <p:cNvSpPr>
            <a:spLocks noGrp="1"/>
          </p:cNvSpPr>
          <p:nvPr>
            <p:ph idx="1"/>
          </p:nvPr>
        </p:nvSpPr>
        <p:spPr>
          <a:xfrm>
            <a:off x="434567" y="1577777"/>
            <a:ext cx="5501538" cy="4188332"/>
          </a:xfrm>
        </p:spPr>
        <p:txBody>
          <a:bodyPr/>
          <a:lstStyle/>
          <a:p>
            <a:pPr marL="342900" indent="-342900">
              <a:buAutoNum type="arabicPeriod"/>
            </a:pPr>
            <a:r>
              <a:rPr lang="en-US" dirty="0"/>
              <a:t>The original box at the bottom should now be blue which means the device is ready for use</a:t>
            </a:r>
          </a:p>
          <a:p>
            <a:pPr marL="342900" indent="-342900">
              <a:buAutoNum type="arabicPeriod"/>
            </a:pPr>
            <a:r>
              <a:rPr lang="en-US" dirty="0"/>
              <a:t>Click “Inventory” to start the scanning process.</a:t>
            </a:r>
          </a:p>
        </p:txBody>
      </p:sp>
      <p:sp>
        <p:nvSpPr>
          <p:cNvPr id="3" name="Title 2">
            <a:extLst>
              <a:ext uri="{FF2B5EF4-FFF2-40B4-BE49-F238E27FC236}">
                <a16:creationId xmlns:a16="http://schemas.microsoft.com/office/drawing/2014/main" id="{B260B16C-1876-DDF9-76EA-65255712D300}"/>
              </a:ext>
            </a:extLst>
          </p:cNvPr>
          <p:cNvSpPr>
            <a:spLocks noGrp="1"/>
          </p:cNvSpPr>
          <p:nvPr>
            <p:ph type="title"/>
          </p:nvPr>
        </p:nvSpPr>
        <p:spPr/>
        <p:txBody>
          <a:bodyPr/>
          <a:lstStyle/>
          <a:p>
            <a:r>
              <a:rPr lang="en-US" dirty="0"/>
              <a:t>Device Connection</a:t>
            </a:r>
          </a:p>
        </p:txBody>
      </p:sp>
      <p:sp>
        <p:nvSpPr>
          <p:cNvPr id="5" name="Slide Number Placeholder 4">
            <a:extLst>
              <a:ext uri="{FF2B5EF4-FFF2-40B4-BE49-F238E27FC236}">
                <a16:creationId xmlns:a16="http://schemas.microsoft.com/office/drawing/2014/main" id="{6BC33159-A8C3-2957-0F25-76FD6BD32780}"/>
              </a:ext>
            </a:extLst>
          </p:cNvPr>
          <p:cNvSpPr>
            <a:spLocks noGrp="1"/>
          </p:cNvSpPr>
          <p:nvPr>
            <p:ph type="sldNum" sz="quarter" idx="4"/>
          </p:nvPr>
        </p:nvSpPr>
        <p:spPr/>
        <p:txBody>
          <a:bodyPr/>
          <a:lstStyle/>
          <a:p>
            <a:fld id="{71AF279C-F903-5C4F-9E12-139067057548}" type="slidenum">
              <a:rPr lang="en-US" smtClean="0"/>
              <a:pPr/>
              <a:t>8</a:t>
            </a:fld>
            <a:endParaRPr lang="en-US" dirty="0"/>
          </a:p>
        </p:txBody>
      </p:sp>
      <p:pic>
        <p:nvPicPr>
          <p:cNvPr id="8" name="Picture 7" descr="RFID Inspection">
            <a:extLst>
              <a:ext uri="{FF2B5EF4-FFF2-40B4-BE49-F238E27FC236}">
                <a16:creationId xmlns:a16="http://schemas.microsoft.com/office/drawing/2014/main" id="{A7B9D91F-ACE4-FCF8-6BB6-AFFC4DDB46AA}"/>
              </a:ext>
            </a:extLst>
          </p:cNvPr>
          <p:cNvPicPr>
            <a:picLocks noChangeAspect="1"/>
          </p:cNvPicPr>
          <p:nvPr/>
        </p:nvPicPr>
        <p:blipFill>
          <a:blip r:embed="rId2"/>
          <a:stretch>
            <a:fillRect/>
          </a:stretch>
        </p:blipFill>
        <p:spPr>
          <a:xfrm>
            <a:off x="6052241" y="0"/>
            <a:ext cx="4401164" cy="6801799"/>
          </a:xfrm>
          <a:prstGeom prst="rect">
            <a:avLst/>
          </a:prstGeom>
        </p:spPr>
      </p:pic>
      <p:sp>
        <p:nvSpPr>
          <p:cNvPr id="15" name="Content Placeholder 1">
            <a:extLst>
              <a:ext uri="{FF2B5EF4-FFF2-40B4-BE49-F238E27FC236}">
                <a16:creationId xmlns:a16="http://schemas.microsoft.com/office/drawing/2014/main" id="{16A8E3ED-7991-F234-E14E-4600965712A3}"/>
              </a:ext>
              <a:ext uri="{C183D7F6-B498-43B3-948B-1728B52AA6E4}">
                <adec:decorative xmlns:adec="http://schemas.microsoft.com/office/drawing/2017/decorative" val="1"/>
              </a:ext>
            </a:extLst>
          </p:cNvPr>
          <p:cNvSpPr txBox="1">
            <a:spLocks/>
          </p:cNvSpPr>
          <p:nvPr/>
        </p:nvSpPr>
        <p:spPr>
          <a:xfrm>
            <a:off x="11257449" y="4231334"/>
            <a:ext cx="6012532" cy="4188332"/>
          </a:xfrm>
          <a:prstGeom prst="rect">
            <a:avLst/>
          </a:prstGeom>
        </p:spPr>
        <p:txBody>
          <a:bodyPr vert="horz" lIns="91440" tIns="45720" rIns="91440" bIns="45720" rtlCol="0">
            <a:noAutofit/>
          </a:bodyPr>
          <a:lstStyle>
            <a:lvl1pPr marL="0" indent="0" algn="l" defTabSz="685800" rtl="0" eaLnBrk="1" latinLnBrk="0" hangingPunct="1">
              <a:lnSpc>
                <a:spcPct val="105000"/>
              </a:lnSpc>
              <a:spcBef>
                <a:spcPts val="750"/>
              </a:spcBef>
              <a:buFont typeface="Arial" panose="020B0604020202020204" pitchFamily="34" charset="0"/>
              <a:buNone/>
              <a:defRPr sz="1600" b="0" i="0" kern="1200">
                <a:solidFill>
                  <a:schemeClr val="tx2"/>
                </a:solidFill>
                <a:latin typeface="Montserrat Light"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b="0" i="0" kern="1200">
                <a:solidFill>
                  <a:schemeClr val="tx2"/>
                </a:solidFill>
                <a:latin typeface="Montserrat Light" pitchFamily="2" charset="77"/>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b="0" i="0" kern="1200">
                <a:solidFill>
                  <a:schemeClr val="tx2"/>
                </a:solidFill>
                <a:latin typeface="Montserrat Light" pitchFamily="2" charset="77"/>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b="0" i="0" kern="1200">
                <a:solidFill>
                  <a:srgbClr val="082940"/>
                </a:solidFill>
                <a:latin typeface="Montserrat Ligh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buFont typeface="Arial" panose="020B0604020202020204" pitchFamily="34" charset="0"/>
              <a:buAutoNum type="arabicPeriod"/>
            </a:pPr>
            <a:endParaRPr lang="en-US" dirty="0"/>
          </a:p>
        </p:txBody>
      </p:sp>
      <p:sp>
        <p:nvSpPr>
          <p:cNvPr id="16" name="TextBox 15">
            <a:extLst>
              <a:ext uri="{FF2B5EF4-FFF2-40B4-BE49-F238E27FC236}">
                <a16:creationId xmlns:a16="http://schemas.microsoft.com/office/drawing/2014/main" id="{0BDC7D09-E837-974B-9238-0993EEB41311}"/>
              </a:ext>
            </a:extLst>
          </p:cNvPr>
          <p:cNvSpPr txBox="1"/>
          <p:nvPr/>
        </p:nvSpPr>
        <p:spPr>
          <a:xfrm>
            <a:off x="11669917" y="6045805"/>
            <a:ext cx="528151" cy="369332"/>
          </a:xfrm>
          <a:prstGeom prst="rect">
            <a:avLst/>
          </a:prstGeom>
          <a:noFill/>
        </p:spPr>
        <p:txBody>
          <a:bodyPr wrap="square" rtlCol="0">
            <a:spAutoFit/>
          </a:bodyPr>
          <a:lstStyle/>
          <a:p>
            <a:r>
              <a:rPr lang="en-US" b="1" dirty="0">
                <a:solidFill>
                  <a:srgbClr val="000000"/>
                </a:solidFill>
              </a:rPr>
              <a:t>1.</a:t>
            </a:r>
          </a:p>
        </p:txBody>
      </p:sp>
      <p:sp>
        <p:nvSpPr>
          <p:cNvPr id="4" name="Arrow: Right 3">
            <a:extLst>
              <a:ext uri="{FF2B5EF4-FFF2-40B4-BE49-F238E27FC236}">
                <a16:creationId xmlns:a16="http://schemas.microsoft.com/office/drawing/2014/main" id="{8F974EC1-1FA6-4135-5220-26BA0DD334B9}"/>
              </a:ext>
              <a:ext uri="{C183D7F6-B498-43B3-948B-1728B52AA6E4}">
                <adec:decorative xmlns:adec="http://schemas.microsoft.com/office/drawing/2017/decorative" val="1"/>
              </a:ext>
            </a:extLst>
          </p:cNvPr>
          <p:cNvSpPr/>
          <p:nvPr/>
        </p:nvSpPr>
        <p:spPr>
          <a:xfrm>
            <a:off x="6329548" y="1326756"/>
            <a:ext cx="822276" cy="379846"/>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29EF046-89E6-15DD-DD8A-9006F5FF97B1}"/>
              </a:ext>
              <a:ext uri="{C183D7F6-B498-43B3-948B-1728B52AA6E4}">
                <adec:decorative xmlns:adec="http://schemas.microsoft.com/office/drawing/2017/decorative" val="1"/>
              </a:ext>
            </a:extLst>
          </p:cNvPr>
          <p:cNvSpPr/>
          <p:nvPr/>
        </p:nvSpPr>
        <p:spPr>
          <a:xfrm rot="10800000">
            <a:off x="10569541" y="5945654"/>
            <a:ext cx="822276" cy="379846"/>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1342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96585-2776-2BE9-416F-39090EECEF0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D032A7-ACA8-8F7F-9C56-309E05C1C399}"/>
              </a:ext>
            </a:extLst>
          </p:cNvPr>
          <p:cNvSpPr>
            <a:spLocks noGrp="1"/>
          </p:cNvSpPr>
          <p:nvPr>
            <p:ph idx="1"/>
          </p:nvPr>
        </p:nvSpPr>
        <p:spPr>
          <a:xfrm>
            <a:off x="434567" y="1577777"/>
            <a:ext cx="5661433" cy="4188332"/>
          </a:xfrm>
        </p:spPr>
        <p:txBody>
          <a:bodyPr/>
          <a:lstStyle/>
          <a:p>
            <a:pPr marL="342900" indent="-342900">
              <a:buAutoNum type="arabicPeriod"/>
            </a:pPr>
            <a:r>
              <a:rPr lang="en-US" dirty="0"/>
              <a:t>Press “Start Inventory” to start the scanning process. Then press “Stop Inventory” to stop the scanning process</a:t>
            </a:r>
          </a:p>
          <a:p>
            <a:pPr marL="342900" indent="-342900">
              <a:buAutoNum type="arabicPeriod"/>
            </a:pPr>
            <a:r>
              <a:rPr lang="en-US" dirty="0"/>
              <a:t>The other method is to hold the trigger on the RFID Reader and release until all the tags have been captured.</a:t>
            </a:r>
          </a:p>
        </p:txBody>
      </p:sp>
      <p:sp>
        <p:nvSpPr>
          <p:cNvPr id="3" name="Title 2">
            <a:extLst>
              <a:ext uri="{FF2B5EF4-FFF2-40B4-BE49-F238E27FC236}">
                <a16:creationId xmlns:a16="http://schemas.microsoft.com/office/drawing/2014/main" id="{F94A1B4F-BE00-87D9-9E0C-B6B84858B406}"/>
              </a:ext>
            </a:extLst>
          </p:cNvPr>
          <p:cNvSpPr>
            <a:spLocks noGrp="1"/>
          </p:cNvSpPr>
          <p:nvPr>
            <p:ph type="title"/>
          </p:nvPr>
        </p:nvSpPr>
        <p:spPr/>
        <p:txBody>
          <a:bodyPr/>
          <a:lstStyle/>
          <a:p>
            <a:r>
              <a:rPr lang="en-US" dirty="0"/>
              <a:t>Scanning Tags</a:t>
            </a:r>
          </a:p>
        </p:txBody>
      </p:sp>
      <p:sp>
        <p:nvSpPr>
          <p:cNvPr id="5" name="Slide Number Placeholder 4">
            <a:extLst>
              <a:ext uri="{FF2B5EF4-FFF2-40B4-BE49-F238E27FC236}">
                <a16:creationId xmlns:a16="http://schemas.microsoft.com/office/drawing/2014/main" id="{F8699C67-077E-EA5B-B4D1-95C70FC5BDAB}"/>
              </a:ext>
            </a:extLst>
          </p:cNvPr>
          <p:cNvSpPr>
            <a:spLocks noGrp="1"/>
          </p:cNvSpPr>
          <p:nvPr>
            <p:ph type="sldNum" sz="quarter" idx="4"/>
          </p:nvPr>
        </p:nvSpPr>
        <p:spPr/>
        <p:txBody>
          <a:bodyPr/>
          <a:lstStyle/>
          <a:p>
            <a:fld id="{71AF279C-F903-5C4F-9E12-139067057548}" type="slidenum">
              <a:rPr lang="en-US" smtClean="0"/>
              <a:pPr/>
              <a:t>9</a:t>
            </a:fld>
            <a:endParaRPr lang="en-US" dirty="0"/>
          </a:p>
        </p:txBody>
      </p:sp>
      <p:pic>
        <p:nvPicPr>
          <p:cNvPr id="8" name="Picture 7" descr="Start Inventory">
            <a:extLst>
              <a:ext uri="{FF2B5EF4-FFF2-40B4-BE49-F238E27FC236}">
                <a16:creationId xmlns:a16="http://schemas.microsoft.com/office/drawing/2014/main" id="{379625FA-7DC5-8161-538D-5043A06F9504}"/>
              </a:ext>
            </a:extLst>
          </p:cNvPr>
          <p:cNvPicPr>
            <a:picLocks noChangeAspect="1"/>
          </p:cNvPicPr>
          <p:nvPr/>
        </p:nvPicPr>
        <p:blipFill>
          <a:blip r:embed="rId2"/>
          <a:stretch>
            <a:fillRect/>
          </a:stretch>
        </p:blipFill>
        <p:spPr>
          <a:xfrm>
            <a:off x="5703280" y="0"/>
            <a:ext cx="3753374" cy="6839905"/>
          </a:xfrm>
          <a:prstGeom prst="rect">
            <a:avLst/>
          </a:prstGeom>
        </p:spPr>
      </p:pic>
      <p:sp>
        <p:nvSpPr>
          <p:cNvPr id="4" name="Arrow: Right 3">
            <a:extLst>
              <a:ext uri="{FF2B5EF4-FFF2-40B4-BE49-F238E27FC236}">
                <a16:creationId xmlns:a16="http://schemas.microsoft.com/office/drawing/2014/main" id="{D904BF71-862F-3190-124C-AE23596DA3DA}"/>
              </a:ext>
              <a:ext uri="{C183D7F6-B498-43B3-948B-1728B52AA6E4}">
                <adec:decorative xmlns:adec="http://schemas.microsoft.com/office/drawing/2017/decorative" val="1"/>
              </a:ext>
            </a:extLst>
          </p:cNvPr>
          <p:cNvSpPr/>
          <p:nvPr/>
        </p:nvSpPr>
        <p:spPr>
          <a:xfrm rot="10800000">
            <a:off x="9456654" y="4978400"/>
            <a:ext cx="1412625" cy="597469"/>
          </a:xfrm>
          <a:prstGeom prst="rightArrow">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0299579"/>
      </p:ext>
    </p:extLst>
  </p:cSld>
  <p:clrMapOvr>
    <a:masterClrMapping/>
  </p:clrMapOvr>
</p:sld>
</file>

<file path=ppt/theme/theme1.xml><?xml version="1.0" encoding="utf-8"?>
<a:theme xmlns:a="http://schemas.openxmlformats.org/drawingml/2006/main" name="NCDOT Presentation Theme">
  <a:themeElements>
    <a:clrScheme name="Custom 1">
      <a:dk1>
        <a:srgbClr val="0B3C61"/>
      </a:dk1>
      <a:lt1>
        <a:srgbClr val="FFFFFF"/>
      </a:lt1>
      <a:dk2>
        <a:srgbClr val="012639"/>
      </a:dk2>
      <a:lt2>
        <a:srgbClr val="FFFFFF"/>
      </a:lt2>
      <a:accent1>
        <a:srgbClr val="C15D2D"/>
      </a:accent1>
      <a:accent2>
        <a:srgbClr val="288DC2"/>
      </a:accent2>
      <a:accent3>
        <a:srgbClr val="0B3C61"/>
      </a:accent3>
      <a:accent4>
        <a:srgbClr val="778591"/>
      </a:accent4>
      <a:accent5>
        <a:srgbClr val="58B7B3"/>
      </a:accent5>
      <a:accent6>
        <a:srgbClr val="672E6B"/>
      </a:accent6>
      <a:hlink>
        <a:srgbClr val="7FB0D5"/>
      </a:hlink>
      <a:folHlink>
        <a:srgbClr val="387AAB"/>
      </a:folHlink>
    </a:clrScheme>
    <a:fontScheme name="NCDOT-template-2022-07019">
      <a:majorFont>
        <a:latin typeface="Montserrat SemiBold"/>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DOT-2023-09-21-template" id="{81F3C319-7A44-6F41-BA40-27EE7FF12B56}" vid="{451D4855-D416-7846-A36D-6451976E60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Version_x0020_Date xmlns="8878cbf4-dc9b-459c-9b06-837987453c88" xsi:nil="true"/>
    <IconOverlay xmlns="http://schemas.microsoft.com/sharepoint/v4" xsi:nil="true"/>
    <Sub_x0020_Work_x0020_Unit xmlns="8878cbf4-dc9b-459c-9b06-837987453c88">Field Section</Sub_x0020_Work_x0020_Unit>
    <Bulletin_x0020_Type xmlns="8878cbf4-dc9b-459c-9b06-837987453c88" xsi:nil="true"/>
    <URL xmlns="http://schemas.microsoft.com/sharepoint/v3">
      <Url xsi:nil="true"/>
      <Description xsi:nil="true"/>
    </URL>
    <BulletinDate xmlns="8878cbf4-dc9b-459c-9b06-837987453c88" xsi:nil="true"/>
    <Description0 xmlns="8878cbf4-dc9b-459c-9b06-837987453c88" xsi:nil="true"/>
    <Work_x0020_Group0 xmlns="8878cbf4-dc9b-459c-9b06-837987453c88">Material Operations</Work_x0020_Group0>
    <Company_x0020_Name xmlns="8878cbf4-dc9b-459c-9b06-837987453c88" xsi:nil="true"/>
    <Form_x0020_Type xmlns="8878cbf4-dc9b-459c-9b06-837987453c88" xsi:nil="true"/>
    <Resource_x0020_Type0 xmlns="8878cbf4-dc9b-459c-9b06-837987453c88">Procedures</Resource_x0020_Type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980D4565F16C488EE4881186B6E0EF" ma:contentTypeVersion="8" ma:contentTypeDescription="Create a new document." ma:contentTypeScope="" ma:versionID="fcbc0a47e588bb92a94e07b896c61d7b">
  <xsd:schema xmlns:xsd="http://www.w3.org/2001/XMLSchema" xmlns:xs="http://www.w3.org/2001/XMLSchema" xmlns:p="http://schemas.microsoft.com/office/2006/metadata/properties" xmlns:ns1="http://schemas.microsoft.com/sharepoint/v3" xmlns:ns2="8878cbf4-dc9b-459c-9b06-837987453c88" xmlns:ns3="16f00c2e-ac5c-418b-9f13-a0771dbd417d" xmlns:ns4="http://schemas.microsoft.com/sharepoint/v4" xmlns:ns5="a5daf7b7-def5-43d0-a06f-db4f50c96efe" targetNamespace="http://schemas.microsoft.com/office/2006/metadata/properties" ma:root="true" ma:fieldsID="38cdb99030fe7131ebc9fea31b841ac0" ns1:_="" ns2:_="" ns3:_="" ns4:_="" ns5:_="">
    <xsd:import namespace="http://schemas.microsoft.com/sharepoint/v3"/>
    <xsd:import namespace="8878cbf4-dc9b-459c-9b06-837987453c88"/>
    <xsd:import namespace="16f00c2e-ac5c-418b-9f13-a0771dbd417d"/>
    <xsd:import namespace="http://schemas.microsoft.com/sharepoint/v4"/>
    <xsd:import namespace="a5daf7b7-def5-43d0-a06f-db4f50c96efe"/>
    <xsd:element name="properties">
      <xsd:complexType>
        <xsd:sequence>
          <xsd:element name="documentManagement">
            <xsd:complexType>
              <xsd:all>
                <xsd:element ref="ns2:Resource_x0020_Type0"/>
                <xsd:element ref="ns2:Sub_x0020_Work_x0020_Unit" minOccurs="0"/>
                <xsd:element ref="ns2:Work_x0020_Group0"/>
                <xsd:element ref="ns2:Form_x0020_Type" minOccurs="0"/>
                <xsd:element ref="ns2:Company_x0020_Name" minOccurs="0"/>
                <xsd:element ref="ns1:URL" minOccurs="0"/>
                <xsd:element ref="ns3:_dlc_DocId" minOccurs="0"/>
                <xsd:element ref="ns3:_dlc_DocIdUrl" minOccurs="0"/>
                <xsd:element ref="ns3:_dlc_DocIdPersistId" minOccurs="0"/>
                <xsd:element ref="ns4:IconOverlay" minOccurs="0"/>
                <xsd:element ref="ns2:BulletinDate" minOccurs="0"/>
                <xsd:element ref="ns2:Version_x0020_Date" minOccurs="0"/>
                <xsd:element ref="ns5:SharedWithUsers" minOccurs="0"/>
                <xsd:element ref="ns2:Bulletin_x0020_Type" minOccurs="0"/>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7" nillable="true" ma:displayName="URL"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878cbf4-dc9b-459c-9b06-837987453c88" elementFormDefault="qualified">
    <xsd:import namespace="http://schemas.microsoft.com/office/2006/documentManagement/types"/>
    <xsd:import namespace="http://schemas.microsoft.com/office/infopath/2007/PartnerControls"/>
    <xsd:element name="Resource_x0020_Type0" ma:index="2" ma:displayName="Resource Type" ma:format="RadioButtons" ma:internalName="Resource_x0020_Type0">
      <xsd:simpleType>
        <xsd:restriction base="dms:Choice">
          <xsd:enumeration value="Administration"/>
          <xsd:enumeration value="Application"/>
          <xsd:enumeration value="Examples"/>
          <xsd:enumeration value="Forms"/>
          <xsd:enumeration value="List"/>
          <xsd:enumeration value="Manuals"/>
          <xsd:enumeration value="Plans"/>
          <xsd:enumeration value="Policy Letters"/>
          <xsd:enumeration value="Procedures"/>
          <xsd:enumeration value="Programs"/>
          <xsd:enumeration value="Technical Bulletins"/>
          <xsd:enumeration value="Tests"/>
          <xsd:enumeration value="Videos"/>
          <xsd:enumeration value="Other"/>
          <xsd:enumeration value="Independent Assurance Program"/>
          <xsd:enumeration value="Independent Assurance Forms"/>
        </xsd:restriction>
      </xsd:simpleType>
    </xsd:element>
    <xsd:element name="Sub_x0020_Work_x0020_Unit" ma:index="3" nillable="true" ma:displayName="Sub Work Unit" ma:format="RadioButtons" ma:internalName="Sub_x0020_Work_x0020_Unit">
      <xsd:simpleType>
        <xsd:restriction base="dms:Choice">
          <xsd:enumeration value="Applications"/>
          <xsd:enumeration value="Approved Resources"/>
          <xsd:enumeration value="CEI Inspection Documentation"/>
          <xsd:enumeration value="Coatings and Corrosion"/>
          <xsd:enumeration value="Field Section"/>
          <xsd:enumeration value="QAP Application"/>
          <xsd:enumeration value="Research &amp; Investigations"/>
          <xsd:enumeration value="Stock Room"/>
          <xsd:enumeration value="Structural Steel"/>
          <xsd:enumeration value="Welded Procedures"/>
          <xsd:enumeration value="Structural Steel &amp; Welded Procedures"/>
          <xsd:enumeration value="Independent Assurance"/>
        </xsd:restriction>
      </xsd:simpleType>
    </xsd:element>
    <xsd:element name="Work_x0020_Group0" ma:index="4" ma:displayName="Work Group" ma:format="RadioButtons" ma:internalName="Work_x0020_Group0">
      <xsd:simpleType>
        <xsd:restriction base="dms:Choice">
          <xsd:enumeration value="Administration"/>
          <xsd:enumeration value="Asphalt Laboratory"/>
          <xsd:enumeration value="Chemical Laboratory"/>
          <xsd:enumeration value="Material Operations"/>
          <xsd:enumeration value="Physical Testing Laboratory"/>
          <xsd:enumeration value="Quality Assurance"/>
          <xsd:enumeration value="Quality Systems"/>
          <xsd:enumeration value="Soils Laboratory"/>
          <xsd:enumeration value="Structural"/>
          <xsd:enumeration value="Stockroom"/>
        </xsd:restriction>
      </xsd:simpleType>
    </xsd:element>
    <xsd:element name="Form_x0020_Type" ma:index="5" nillable="true" ma:displayName="Form Type" ma:format="RadioButtons" ma:internalName="Form_x0020_Type">
      <xsd:simpleType>
        <xsd:restriction base="dms:Choice">
          <xsd:enumeration value="Field Forms"/>
          <xsd:enumeration value="Lab Forms"/>
        </xsd:restriction>
      </xsd:simpleType>
    </xsd:element>
    <xsd:element name="Company_x0020_Name" ma:index="6" nillable="true" ma:displayName="Company Name" ma:format="Dropdown" ma:internalName="Company_x0020_Name">
      <xsd:simpleType>
        <xsd:union memberTypes="dms:Text">
          <xsd:simpleType>
            <xsd:restriction base="dms:Choice">
              <xsd:enumeration value="Geogrid Products"/>
              <xsd:enumeration value="Geotechnical Laboratories"/>
              <xsd:enumeration value="Hanes Geo Components"/>
              <xsd:enumeration value="Strata Global GeoSolutions (SG Series)"/>
              <xsd:enumeration value="Synteen Technicial Fabrics, Inc. (SF Series)"/>
              <xsd:enumeration value="TenCate Geosynthetics (Miragrid Series)"/>
              <xsd:enumeration value="Tensar International Corporation  (BX Series)"/>
              <xsd:enumeration value="Tensar International Corporation  (UX Series)"/>
            </xsd:restriction>
          </xsd:simpleType>
        </xsd:union>
      </xsd:simpleType>
    </xsd:element>
    <xsd:element name="BulletinDate" ma:index="18" nillable="true" ma:displayName="Bulletin Date" ma:format="DateOnly" ma:internalName="BulletinDate">
      <xsd:simpleType>
        <xsd:restriction base="dms:DateTime"/>
      </xsd:simpleType>
    </xsd:element>
    <xsd:element name="Version_x0020_Date" ma:index="19" nillable="true" ma:displayName="Version Date" ma:format="DateOnly" ma:internalName="Version_x0020_Date">
      <xsd:simpleType>
        <xsd:restriction base="dms:DateTime"/>
      </xsd:simpleType>
    </xsd:element>
    <xsd:element name="Bulletin_x0020_Type" ma:index="21" nillable="true" ma:displayName="Bulletin Type" ma:format="Dropdown" ma:internalName="Bulletin_x0020_Type">
      <xsd:simpleType>
        <xsd:restriction base="dms:Choice">
          <xsd:enumeration value="M&amp;T Bulletins"/>
          <xsd:enumeration value="Other Bulletins"/>
        </xsd:restriction>
      </xsd:simpleType>
    </xsd:element>
    <xsd:element name="Description0" ma:index="22"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f00c2e-ac5c-418b-9f13-a0771dbd417d"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daf7b7-def5-43d0-a06f-db4f50c96efe" elementFormDefault="qualified">
    <xsd:import namespace="http://schemas.microsoft.com/office/2006/documentManagement/types"/>
    <xsd:import namespace="http://schemas.microsoft.com/office/infopath/2007/PartnerControls"/>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ef604a7-ebc4-47af-96e9-7f1ad444f50a" ContentTypeId="0x01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4813077E-0B1D-4289-A66A-91D055C2D841}">
  <ds:schemaRefs>
    <ds:schemaRef ds:uri="http://purl.org/dc/dcmitype/"/>
    <ds:schemaRef ds:uri="http://schemas.microsoft.com/office/infopath/2007/PartnerControls"/>
    <ds:schemaRef ds:uri="http://purl.org/dc/elements/1.1/"/>
    <ds:schemaRef ds:uri="http://schemas.microsoft.com/office/2006/documentManagement/types"/>
    <ds:schemaRef ds:uri="a6c4c822-dbe6-405d-93f8-671412bb7d77"/>
    <ds:schemaRef ds:uri="http://purl.org/dc/terms/"/>
    <ds:schemaRef ds:uri="http://schemas.openxmlformats.org/package/2006/metadata/core-properties"/>
    <ds:schemaRef ds:uri="d9de3833-f7f1-4f7a-9a1e-9c8db52f722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64D16D7-89AE-4D79-A4B6-16117B583558}">
  <ds:schemaRefs>
    <ds:schemaRef ds:uri="http://schemas.microsoft.com/sharepoint/v3/contenttype/forms"/>
  </ds:schemaRefs>
</ds:datastoreItem>
</file>

<file path=customXml/itemProps3.xml><?xml version="1.0" encoding="utf-8"?>
<ds:datastoreItem xmlns:ds="http://schemas.openxmlformats.org/officeDocument/2006/customXml" ds:itemID="{FDAE12DD-6AC7-462C-9A24-62C9DD9A2310}"/>
</file>

<file path=customXml/itemProps4.xml><?xml version="1.0" encoding="utf-8"?>
<ds:datastoreItem xmlns:ds="http://schemas.openxmlformats.org/officeDocument/2006/customXml" ds:itemID="{2D9EDE76-8391-4C2E-8E6F-4C0972F02475}"/>
</file>

<file path=customXml/itemProps5.xml><?xml version="1.0" encoding="utf-8"?>
<ds:datastoreItem xmlns:ds="http://schemas.openxmlformats.org/officeDocument/2006/customXml" ds:itemID="{8CC35F43-4F54-41A9-AFA7-89395655C36A}"/>
</file>

<file path=docProps/app.xml><?xml version="1.0" encoding="utf-8"?>
<Properties xmlns="http://schemas.openxmlformats.org/officeDocument/2006/extended-properties" xmlns:vt="http://schemas.openxmlformats.org/officeDocument/2006/docPropsVTypes">
  <Template>NCDOT-2023-10-10-template</Template>
  <TotalTime>1011</TotalTime>
  <Words>595</Words>
  <Application>Microsoft Office PowerPoint</Application>
  <PresentationFormat>Widescreen</PresentationFormat>
  <Paragraphs>93</Paragraphs>
  <Slides>24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Montserrat SemiBold</vt:lpstr>
      <vt:lpstr>Montserrat</vt:lpstr>
      <vt:lpstr>Montserrat Medium</vt:lpstr>
      <vt:lpstr>Montserrat Light</vt:lpstr>
      <vt:lpstr>NCDOT Presentation Theme</vt:lpstr>
      <vt:lpstr>NCDOT RFID Application and Reader</vt:lpstr>
      <vt:lpstr>Topics</vt:lpstr>
      <vt:lpstr>Installation of RFID Application</vt:lpstr>
      <vt:lpstr>Connecting Device to RFID Reader</vt:lpstr>
      <vt:lpstr>Device Connection</vt:lpstr>
      <vt:lpstr>Device Connection</vt:lpstr>
      <vt:lpstr>Device Connection</vt:lpstr>
      <vt:lpstr>Device Connection</vt:lpstr>
      <vt:lpstr>Scanning Tags</vt:lpstr>
      <vt:lpstr>Scanning Tags</vt:lpstr>
      <vt:lpstr>Scanning Tags</vt:lpstr>
      <vt:lpstr>Sending Tags via Email</vt:lpstr>
      <vt:lpstr>Adjusting Scanner Settings</vt:lpstr>
      <vt:lpstr>Adjust Scanner Settings</vt:lpstr>
      <vt:lpstr>Adjusting Scanner Settings</vt:lpstr>
      <vt:lpstr>Receiving in HiCAMS</vt:lpstr>
      <vt:lpstr>Receiving in HiCAMS cont. </vt:lpstr>
      <vt:lpstr>Receiving in HiCAMS cont. </vt:lpstr>
      <vt:lpstr>Receiving in HiCAMS cont. </vt:lpstr>
      <vt:lpstr>Receiving in HiCAMS cont. </vt:lpstr>
      <vt:lpstr>Receiving in HiCAMS cont. </vt:lpstr>
      <vt:lpstr>Receiving in HiCAMS cont. </vt:lpstr>
      <vt:lpstr>Receiving in HiCAMS cont. </vt:lpstr>
      <vt:lpstr>Zach Leonard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Fletcher, Nicole</dc:creator>
  <cp:lastModifiedBy>Buttry, Kimberly S</cp:lastModifiedBy>
  <cp:revision>57</cp:revision>
  <cp:lastPrinted>2022-05-31T17:04:15Z</cp:lastPrinted>
  <dcterms:created xsi:type="dcterms:W3CDTF">2025-11-04T18:26:53Z</dcterms:created>
  <dcterms:modified xsi:type="dcterms:W3CDTF">2026-04-08T18:05:59Z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0x01010097980D4565F16C488EE4881186B6E0EF</vt:lpwstr>
  </property>
  <property fmtid="{D5CDD505-2E9C-101B-9397-08002B2CF9AE}" pid="4" name="Order">
    <vt:r8>95100</vt:r8>
  </property>
</Properties>
</file>