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/>
  <mc:AlternateContent xmlns:mc="http://schemas.openxmlformats.org/markup-compatibility/2006">
    <mc:Choice Requires="x15">
      <x15ac:absPath xmlns:x15ac="http://schemas.microsoft.com/office/spreadsheetml/2010/11/ac" url="C:\Users\ksbuttry\Downloads\"/>
    </mc:Choice>
  </mc:AlternateContent>
  <xr:revisionPtr revIDLastSave="0" documentId="13_ncr:1_{378EC971-E544-435F-B4B9-3C7FC3EA2C61}" xr6:coauthVersionLast="47" xr6:coauthVersionMax="47" xr10:uidLastSave="{00000000-0000-0000-0000-000000000000}"/>
  <bookViews>
    <workbookView xWindow="7590" yWindow="860" windowWidth="28860" windowHeight="17510" xr2:uid="{00000000-000D-0000-FFFF-FFFF00000000}"/>
  </bookViews>
  <sheets>
    <sheet name="README" sheetId="42" r:id="rId1"/>
    <sheet name="Table 1" sheetId="41" r:id="rId2"/>
    <sheet name="Table 2" sheetId="1" r:id="rId3"/>
    <sheet name="Table 3" sheetId="2" r:id="rId4"/>
    <sheet name="Table 4" sheetId="3" r:id="rId5"/>
    <sheet name="Table 5" sheetId="4" r:id="rId6"/>
    <sheet name="Table 6" sheetId="5" r:id="rId7"/>
    <sheet name="Table 7" sheetId="6" r:id="rId8"/>
    <sheet name="Table 8" sheetId="7" r:id="rId9"/>
    <sheet name="Table 9" sheetId="8" r:id="rId10"/>
    <sheet name="Table 10" sheetId="9" r:id="rId11"/>
    <sheet name="Table 11" sheetId="10" r:id="rId12"/>
    <sheet name="Table 12" sheetId="11" r:id="rId13"/>
    <sheet name="Table 13" sheetId="12" r:id="rId14"/>
    <sheet name="Table 14" sheetId="13" r:id="rId15"/>
    <sheet name="Table 15" sheetId="14" r:id="rId16"/>
    <sheet name="Table 16" sheetId="15" r:id="rId17"/>
    <sheet name="Table 17" sheetId="16" r:id="rId18"/>
    <sheet name="Table 18" sheetId="17" r:id="rId19"/>
    <sheet name="Table 19" sheetId="18" r:id="rId20"/>
    <sheet name="Table 20" sheetId="19" r:id="rId21"/>
    <sheet name="Table 21" sheetId="20" r:id="rId22"/>
    <sheet name="Table 22" sheetId="21" r:id="rId23"/>
    <sheet name="Table 23" sheetId="22" r:id="rId24"/>
    <sheet name="Table 24" sheetId="23" r:id="rId25"/>
    <sheet name="Table 25" sheetId="24" r:id="rId26"/>
    <sheet name="Table 26" sheetId="25" r:id="rId27"/>
    <sheet name="Table 27" sheetId="26" r:id="rId28"/>
    <sheet name="Table 28" sheetId="27" r:id="rId29"/>
    <sheet name="Table 29" sheetId="28" r:id="rId30"/>
    <sheet name="Table 30" sheetId="29" r:id="rId31"/>
    <sheet name="Table 31" sheetId="30" r:id="rId32"/>
    <sheet name="Table 32" sheetId="31" r:id="rId33"/>
    <sheet name="Table 33" sheetId="32" r:id="rId34"/>
    <sheet name="Table 34" sheetId="33" r:id="rId35"/>
    <sheet name="Table 35" sheetId="34" r:id="rId36"/>
    <sheet name="Table 36" sheetId="35" r:id="rId37"/>
    <sheet name="Table 37" sheetId="36" r:id="rId38"/>
    <sheet name="Table 38" sheetId="37" r:id="rId39"/>
    <sheet name="Table 39" sheetId="38" r:id="rId40"/>
    <sheet name="Table 40" sheetId="39" r:id="rId41"/>
    <sheet name="Table 41" sheetId="40" r:id="rId42"/>
    <sheet name="Table 42" sheetId="43" r:id="rId43"/>
  </sheets>
  <definedNames>
    <definedName name="_xlnm._FilterDatabase" localSheetId="0" hidden="1">README!$A$1:$B$45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331" uniqueCount="409">
  <si>
    <t>Location</t>
  </si>
  <si>
    <t>FC 1</t>
  </si>
  <si>
    <t>FC 2</t>
  </si>
  <si>
    <t>FC 3</t>
  </si>
  <si>
    <t>FC 4</t>
  </si>
  <si>
    <t>FC 5</t>
  </si>
  <si>
    <t>FC 6</t>
  </si>
  <si>
    <t>FC 7</t>
  </si>
  <si>
    <t>Total AVMT (1000)</t>
  </si>
  <si>
    <t>Urban</t>
  </si>
  <si>
    <t>Rural</t>
  </si>
  <si>
    <t>Total</t>
  </si>
  <si>
    <t>Total AVMT (100 Million)</t>
  </si>
  <si>
    <t>Interstate</t>
  </si>
  <si>
    <t>US Route</t>
  </si>
  <si>
    <t>NC Route</t>
  </si>
  <si>
    <t>Secondary Route</t>
  </si>
  <si>
    <t>Non-System Route, FC 1-6</t>
  </si>
  <si>
    <t>Federal Route</t>
  </si>
  <si>
    <t>Non-System Local</t>
  </si>
  <si>
    <t>Division</t>
  </si>
  <si>
    <t>Urban FC 1</t>
  </si>
  <si>
    <t>Urban FC 2</t>
  </si>
  <si>
    <t>Urban FC 3</t>
  </si>
  <si>
    <t>Urban FC 4</t>
  </si>
  <si>
    <t>Urban FC 5</t>
  </si>
  <si>
    <t>Urban FC 6</t>
  </si>
  <si>
    <t>Urban FC 7</t>
  </si>
  <si>
    <t>Urban Total AVMT (1000)</t>
  </si>
  <si>
    <t>Urban Total AVMT (100 Million)</t>
  </si>
  <si>
    <t>Rural FC 1</t>
  </si>
  <si>
    <t>Rural FC 2</t>
  </si>
  <si>
    <t>Rural FC 3</t>
  </si>
  <si>
    <t>Rural FC 4</t>
  </si>
  <si>
    <t>Rural FC 5</t>
  </si>
  <si>
    <t>Rural FC 6</t>
  </si>
  <si>
    <t>Rural FC 7</t>
  </si>
  <si>
    <t>Rural Total AVMT (1000)</t>
  </si>
  <si>
    <t>Rural Total AVMT (100 Million)</t>
  </si>
  <si>
    <t>Urban - Interstate</t>
  </si>
  <si>
    <t>Urban - US Route</t>
  </si>
  <si>
    <t>Urban - NC Route</t>
  </si>
  <si>
    <t>Urban - Secondary Route</t>
  </si>
  <si>
    <t>Urban - Non-System Route, FC 1-6</t>
  </si>
  <si>
    <t>Urban - Federal Route</t>
  </si>
  <si>
    <t>Urban - Non-System Local</t>
  </si>
  <si>
    <t>Urban - Total AVMT (1000)</t>
  </si>
  <si>
    <t>Urban - Total AVMT (100 Million)</t>
  </si>
  <si>
    <t>Rural - Interstate</t>
  </si>
  <si>
    <t>Rural - US Route</t>
  </si>
  <si>
    <t>Rural - NC Route</t>
  </si>
  <si>
    <t>Rural - Secondary Route</t>
  </si>
  <si>
    <t>Rural - Non-System Route, FC 1-6</t>
  </si>
  <si>
    <t>Rural - Federal Route</t>
  </si>
  <si>
    <t>Rural - Non-System Local</t>
  </si>
  <si>
    <t>Rural - Total AVMT (1000)</t>
  </si>
  <si>
    <t>Rural - Total AVMT (100 Million)</t>
  </si>
  <si>
    <t>COUNTY</t>
  </si>
  <si>
    <t>ALAMANCE</t>
  </si>
  <si>
    <t>ALEXANDER</t>
  </si>
  <si>
    <t>ALLEGHANY</t>
  </si>
  <si>
    <t>ANSON</t>
  </si>
  <si>
    <t>ASHE</t>
  </si>
  <si>
    <t>AVERY</t>
  </si>
  <si>
    <t>BEAUFORT</t>
  </si>
  <si>
    <t>BERTIE</t>
  </si>
  <si>
    <t>BLADEN</t>
  </si>
  <si>
    <t>BRUNSWICK</t>
  </si>
  <si>
    <t>BUNCOMBE</t>
  </si>
  <si>
    <t>BURKE</t>
  </si>
  <si>
    <t>CABARRUS</t>
  </si>
  <si>
    <t>CALDWELL</t>
  </si>
  <si>
    <t>CAMDEN</t>
  </si>
  <si>
    <t>CARTERET</t>
  </si>
  <si>
    <t>CASWELL</t>
  </si>
  <si>
    <t>CATAWBA</t>
  </si>
  <si>
    <t>CHATHAM</t>
  </si>
  <si>
    <t>CHEROKEE</t>
  </si>
  <si>
    <t>CHOWAN</t>
  </si>
  <si>
    <t>CLAY</t>
  </si>
  <si>
    <t>CLEVELAND</t>
  </si>
  <si>
    <t>COLUMBUS</t>
  </si>
  <si>
    <t>CRAVEN</t>
  </si>
  <si>
    <t>CUMBERLAND</t>
  </si>
  <si>
    <t>CURRITUCK</t>
  </si>
  <si>
    <t>DARE</t>
  </si>
  <si>
    <t>DAVIDSON</t>
  </si>
  <si>
    <t>DAVIE</t>
  </si>
  <si>
    <t>DUPLIN</t>
  </si>
  <si>
    <t>DURHAM</t>
  </si>
  <si>
    <t>EDGECOMBE</t>
  </si>
  <si>
    <t>FORSYTH</t>
  </si>
  <si>
    <t>FRANKLIN</t>
  </si>
  <si>
    <t>GASTON</t>
  </si>
  <si>
    <t>GATES</t>
  </si>
  <si>
    <t>GRAHAM</t>
  </si>
  <si>
    <t>GRANVILLE</t>
  </si>
  <si>
    <t>GREENE</t>
  </si>
  <si>
    <t>GUILFORD</t>
  </si>
  <si>
    <t>HALIFAX</t>
  </si>
  <si>
    <t>HARNETT</t>
  </si>
  <si>
    <t>HAYWOOD</t>
  </si>
  <si>
    <t>HENDERSON</t>
  </si>
  <si>
    <t>HERTFORD</t>
  </si>
  <si>
    <t>HOKE</t>
  </si>
  <si>
    <t>HYDE</t>
  </si>
  <si>
    <t>IREDELL</t>
  </si>
  <si>
    <t>JACKSON</t>
  </si>
  <si>
    <t>JOHNSTON</t>
  </si>
  <si>
    <t>JONES</t>
  </si>
  <si>
    <t>LEE</t>
  </si>
  <si>
    <t>LENOIR</t>
  </si>
  <si>
    <t>LINCOLN</t>
  </si>
  <si>
    <t>MACON</t>
  </si>
  <si>
    <t>MADISON</t>
  </si>
  <si>
    <t>MARTIN</t>
  </si>
  <si>
    <t>MCDOWELL</t>
  </si>
  <si>
    <t>MECKLENBURG</t>
  </si>
  <si>
    <t>MITCHELL</t>
  </si>
  <si>
    <t>MONTGOMERY</t>
  </si>
  <si>
    <t>MOORE</t>
  </si>
  <si>
    <t>NASH</t>
  </si>
  <si>
    <t>NEW HANOVER</t>
  </si>
  <si>
    <t>NORTHAMPTON</t>
  </si>
  <si>
    <t>ONSLOW</t>
  </si>
  <si>
    <t>ORANGE</t>
  </si>
  <si>
    <t>PAMLICO</t>
  </si>
  <si>
    <t>PASQUOTANK</t>
  </si>
  <si>
    <t>PENDER</t>
  </si>
  <si>
    <t>PERQUIMANS</t>
  </si>
  <si>
    <t>PERSON</t>
  </si>
  <si>
    <t>PITT</t>
  </si>
  <si>
    <t>POLK</t>
  </si>
  <si>
    <t>RANDOLPH</t>
  </si>
  <si>
    <t>RICHMOND</t>
  </si>
  <si>
    <t>ROBESON</t>
  </si>
  <si>
    <t>ROCKINGHAM</t>
  </si>
  <si>
    <t>ROWAN</t>
  </si>
  <si>
    <t>RUTHERFORD</t>
  </si>
  <si>
    <t>SAMPSON</t>
  </si>
  <si>
    <t>SCOTLAND</t>
  </si>
  <si>
    <t>STANLY</t>
  </si>
  <si>
    <t>STOKES</t>
  </si>
  <si>
    <t>SURRY</t>
  </si>
  <si>
    <t>SWAIN</t>
  </si>
  <si>
    <t>TRANSYLVANIA</t>
  </si>
  <si>
    <t>TYRRELL</t>
  </si>
  <si>
    <t>UNION</t>
  </si>
  <si>
    <t>VANCE</t>
  </si>
  <si>
    <t>WAKE</t>
  </si>
  <si>
    <t>WARREN</t>
  </si>
  <si>
    <t>WASHINGTON</t>
  </si>
  <si>
    <t>WATAUGA</t>
  </si>
  <si>
    <t>WAYNE</t>
  </si>
  <si>
    <t>WILKES</t>
  </si>
  <si>
    <t>WILSON</t>
  </si>
  <si>
    <t>YADKIN</t>
  </si>
  <si>
    <t>YANCEY</t>
  </si>
  <si>
    <t>MPO_RPO</t>
  </si>
  <si>
    <t>Albemarle RPO</t>
  </si>
  <si>
    <t>Burlington-Graham MPO</t>
  </si>
  <si>
    <t>Cabarrus-Rowan MPO</t>
  </si>
  <si>
    <t>Cape Fear RPO</t>
  </si>
  <si>
    <t>Capital Area MPO</t>
  </si>
  <si>
    <t>Central Pines RPO</t>
  </si>
  <si>
    <t>Down East RPO</t>
  </si>
  <si>
    <t>Eastern Carolina RPO</t>
  </si>
  <si>
    <t>Fayetteville Area MPO</t>
  </si>
  <si>
    <t>Foothills RPO</t>
  </si>
  <si>
    <t>French Broad River MPO</t>
  </si>
  <si>
    <t>Gaston-Cleveland-Lincoln MPO</t>
  </si>
  <si>
    <t>Goldsboro Urban Area MPO</t>
  </si>
  <si>
    <t>Grand Strand Area Transportation Study</t>
  </si>
  <si>
    <t>Greater Hickory MPO</t>
  </si>
  <si>
    <t>Greensboro Urban Area MPO</t>
  </si>
  <si>
    <t>Greenville Urban Area MPO</t>
  </si>
  <si>
    <t>High Country RPO</t>
  </si>
  <si>
    <t>High Point Urban Area MPO</t>
  </si>
  <si>
    <t>Jacksonville Urban Area MPO</t>
  </si>
  <si>
    <t>Kerr-Tar RPO</t>
  </si>
  <si>
    <t>Land-of-Sky RPO</t>
  </si>
  <si>
    <t>Lumber River RPO</t>
  </si>
  <si>
    <t>Mid-Carolina RPO</t>
  </si>
  <si>
    <t>Mid-East RPO</t>
  </si>
  <si>
    <t>New Bern Area MPO</t>
  </si>
  <si>
    <t>Northwest Piedmont RPO</t>
  </si>
  <si>
    <t>Peanut Belt RPO</t>
  </si>
  <si>
    <t>Piedmont Triad RPO</t>
  </si>
  <si>
    <t>Rocky Mount Urban Area MPO</t>
  </si>
  <si>
    <t>Rocky River RPO</t>
  </si>
  <si>
    <t>Sandhills MPO</t>
  </si>
  <si>
    <t>Southwestern RPO</t>
  </si>
  <si>
    <t>Triangle West TPO</t>
  </si>
  <si>
    <t>Upper Coastal Plain RPO</t>
  </si>
  <si>
    <t>Wilmington Urban Area MPO</t>
  </si>
  <si>
    <t>Winston-Salem Area TPO</t>
  </si>
  <si>
    <t>Charlotte Regional TPO</t>
  </si>
  <si>
    <t>VMT generation follows the 2024 data processing with minor adjustments.</t>
  </si>
  <si>
    <t>VMT calculation process was adjusted to expand on providing better data generation and efficiency.</t>
  </si>
  <si>
    <t>VMT calculation process was adjusted as part of a transition to provide better data generation and efficiency.</t>
  </si>
  <si>
    <t>The COVID-19 pandemic environment caused a reduction in travel across the state of NC, affecting VMT values. Traffic volumes decreased as much as 45% in 2020. Traffic monitoring collection efforts were adjusted as part of pandemic protocols.</t>
  </si>
  <si>
    <t>Notes</t>
  </si>
  <si>
    <t>Annual VMT (100 Million)</t>
  </si>
  <si>
    <t>Annual VMT (1000)</t>
  </si>
  <si>
    <t>Year</t>
  </si>
  <si>
    <t>Table 41</t>
  </si>
  <si>
    <t>Table 40</t>
  </si>
  <si>
    <t>Table 39</t>
  </si>
  <si>
    <t>Table 38</t>
  </si>
  <si>
    <t>Table 37</t>
  </si>
  <si>
    <t>Table 36</t>
  </si>
  <si>
    <t>Table 35</t>
  </si>
  <si>
    <t>Table 34</t>
  </si>
  <si>
    <t>Table 33</t>
  </si>
  <si>
    <t>Table 32</t>
  </si>
  <si>
    <t>Table 31</t>
  </si>
  <si>
    <t>Table 30</t>
  </si>
  <si>
    <t>Table 29</t>
  </si>
  <si>
    <t>Table 28</t>
  </si>
  <si>
    <t>Table 27</t>
  </si>
  <si>
    <t>Table 26</t>
  </si>
  <si>
    <t>Table 25</t>
  </si>
  <si>
    <t>Table 24</t>
  </si>
  <si>
    <t>Table 23</t>
  </si>
  <si>
    <t>Table 22</t>
  </si>
  <si>
    <t>Table 21</t>
  </si>
  <si>
    <t>Table 20</t>
  </si>
  <si>
    <t>Table 19</t>
  </si>
  <si>
    <t>Table 18</t>
  </si>
  <si>
    <t>Table 17</t>
  </si>
  <si>
    <t>Table 16</t>
  </si>
  <si>
    <t>Table 15</t>
  </si>
  <si>
    <t>Table 14</t>
  </si>
  <si>
    <t>Table 13</t>
  </si>
  <si>
    <t>Table 12</t>
  </si>
  <si>
    <t>Table 11</t>
  </si>
  <si>
    <t>Table 10</t>
  </si>
  <si>
    <t>Table 9</t>
  </si>
  <si>
    <t>Table 8</t>
  </si>
  <si>
    <t>Table 7</t>
  </si>
  <si>
    <t>Table 6</t>
  </si>
  <si>
    <t>Statewide AVMT by Route Class, in Hundreds of Millions of Vehicle Miles Traveled per Year</t>
  </si>
  <si>
    <t>Table 5</t>
  </si>
  <si>
    <t>Statewide AVMT by Route Class, in Thousands of Vehicle Miles Traveled per Year</t>
  </si>
  <si>
    <t>Table 4</t>
  </si>
  <si>
    <t>Statewide AVMT by Functional Classification, in Hundreds of Millions of Vehicle Miles Traveled per Year</t>
  </si>
  <si>
    <t>Table 3</t>
  </si>
  <si>
    <t>Statewide AVMT by Functional Classification, in Thousands of Vehicle Miles Traveled per Year</t>
  </si>
  <si>
    <t>Table 2</t>
  </si>
  <si>
    <t>Statewide Annual Vehicle Miles Traveled (AVMT) by Year</t>
  </si>
  <si>
    <t>Table 1</t>
  </si>
  <si>
    <t>Description</t>
  </si>
  <si>
    <t>Table (Worksheet)</t>
  </si>
  <si>
    <r>
      <t xml:space="preserve">This document accompanies the </t>
    </r>
    <r>
      <rPr>
        <i/>
        <sz val="11"/>
        <color theme="1"/>
        <rFont val="Calibri"/>
        <family val="2"/>
        <scheme val="minor"/>
      </rPr>
      <t>NCDOT 2025 Publication Vehicle Miles Traveled (VMT) Report</t>
    </r>
    <r>
      <rPr>
        <sz val="11"/>
        <color theme="1"/>
        <rFont val="Calibri"/>
        <family val="2"/>
        <scheme val="minor"/>
      </rPr>
      <t>. It contains the same tables, with minor formatting changes.</t>
    </r>
  </si>
  <si>
    <t xml:space="preserve">Purpose: </t>
  </si>
  <si>
    <t>NCDOT Division AVMT by Functional Classification, in Thousands of Vehicle Miles Traveled per Year, on Urban Roadways</t>
  </si>
  <si>
    <t>NCDOT Division AVMT by Functional Classification, in Hundreds of Millions of Vehicle Miles Traveled per Year, on Urban Roadways</t>
  </si>
  <si>
    <t>NCDOT Division AVMT by Functional Classification, in Thousands of Vehicle Miles Traveled per Year, on Rural Roadways</t>
  </si>
  <si>
    <t>NCDOT Division AVMT by Functional Classification, in Hundreds of Millions of Vehicle Miles Traveled per Year, on Rural Roadways</t>
  </si>
  <si>
    <t>NCDOT Division AVMT by Functional Classification, in Thousands of Vehicle Miles Traveled per Year, on Urban + Rural Roadways</t>
  </si>
  <si>
    <t>NCDOT Division AVMT by Functional Classification, in Hundreds of Millions of Vehicle Miles Traveled per Year, on Urban + Rural Roadways</t>
  </si>
  <si>
    <t>NCDOT Division AVMT by Route Class, in Thousands of Vehicle Miles Traveled per Year, on Urban Roadways</t>
  </si>
  <si>
    <t>NCDOT Division AVMT by Route Class, in Hundreds of Millions of Vehicle Miles Traveled per Year, on Urban Roadways</t>
  </si>
  <si>
    <t>NCDOT Division AVMT by Route Class, in Thousands of Vehicle Miles Traveled per Year, on Rural Roadways</t>
  </si>
  <si>
    <t>NCDOT Division AVMT by Route Class, in Hundreds of Millions of Vehicle Miles Traveled per Year, on Rural Roadways</t>
  </si>
  <si>
    <t>NCDOT Division AVMT by Route Class, in Thousands of Vehicle Miles Traveled per Year, on Urban + Rural Roadways</t>
  </si>
  <si>
    <t>NCDOT Division AVMT by Route Class, in Hundreds of Millions of Vehicle Miles Traveled per Year, on Urban + Rural Roadways</t>
  </si>
  <si>
    <t>County AVMT by Functional Classification, in Thousands of Vehicle Miles Traveled per Year, on Urban Roadways</t>
  </si>
  <si>
    <t>County AVMT by Functional Classification, in Hundreds of Millions of Vehicle Miles Traveled per Year, on Urban Roadways</t>
  </si>
  <si>
    <t>County AVMT by Functional Classification, in Thousands of Vehicle Miles Traveled per Year, on Rural Roadways</t>
  </si>
  <si>
    <t>County AVMT by Functional Classification, in Hundreds of Millions of Vehicle Miles Traveled per Year, on Rural Roadways</t>
  </si>
  <si>
    <t>County AVMT by Functional Classification, in Thousands of Vehicle Miles Traveled per Year, on Urban + Rural Roadways</t>
  </si>
  <si>
    <t>County AVMT by Functional Classification, in Hundreds of Millions of Vehicle Miles Traveled per Year, on Urban + Rural Roadways</t>
  </si>
  <si>
    <t>County AVMT by Route Class, in Thousands of Vehicle Miles Traveled per Year, on Urban Roadways</t>
  </si>
  <si>
    <t>County AVMT by Route Class, in Hundreds of Millions of Vehicle Miles Traveled per Year, on Urban Roadways</t>
  </si>
  <si>
    <t>County AVMT by Route Class, in Thousands of Vehicle Miles Traveled per Year, on Rural Roadways</t>
  </si>
  <si>
    <t>County AVMT by Route Class, in Hundreds of Millions of Vehicle Miles Traveled per Year, on Rural Roadways</t>
  </si>
  <si>
    <t>County AVMT by Route Class, in Thousands of Vehicle Miles Traveled per Year, on Urban + Rural Roadways</t>
  </si>
  <si>
    <t>County AVMT by Route Class, in Hundreds of Millions of Vehicle Miles Traveled per Year, on Urban + Rural Roadways</t>
  </si>
  <si>
    <t>MPO, RPO, and TPO AVMT by Functional Classification, in Thousands of Vehicle Miles Traveled per Year, on Urban Roadways</t>
  </si>
  <si>
    <t>MPO, RPO, and TPO AVMT by Functional Classification, in Hundreds of Millions of Vehicle Miles Traveled per Year, on Urban Roadways</t>
  </si>
  <si>
    <t>MPO, RPO, and TPO AVMT by Functional Classification, in Thousands of Vehicle Miles Traveled per Year, on Rural Roadways</t>
  </si>
  <si>
    <t>MPO, RPO, and TPO AVMT by Functional Classification, in Hundreds of Millions of Vehicle Miles Traveled per Year, on Rural Roadways</t>
  </si>
  <si>
    <t>MPO, RPO, and TPO AVMT by Functional Classification, in Thousands of Vehicle Miles Traveled per Year, on Urban + Rural Roadways</t>
  </si>
  <si>
    <t>MPO, RPO, and TPO AVMT by Functional Classification, in Hundreds of Millions of Vehicle Miles Traveled per Year, on Urban + Rural Roadways</t>
  </si>
  <si>
    <t>MPO, RPO, and TPO AVMT by Route Class, in Thousands of Vehicle Miles Traveled per Year, on Urban Roadways</t>
  </si>
  <si>
    <t>MPO, RPO, and TPO AVMT by Route Class, in Hundreds of Millions of Vehicle Miles Traveled per Year, on Urban Roadways</t>
  </si>
  <si>
    <t>MPO, RPO, and TPO AVMT by Route Class, in Thousands of Vehicle Miles Traveled per Year, on Rural Roadways</t>
  </si>
  <si>
    <t>MPO, RPO, and TPO AVMT by Route Class, in Hundreds of Millions of Vehicle Miles Traveled per Year, on Rural Roadways</t>
  </si>
  <si>
    <t>MPO, RPO, and TPO AVMT by Route Class, in Thousands of Vehicle Miles Traveled per Year, on Urban + Rural Roadways</t>
  </si>
  <si>
    <t>MPO, RPO, and TPO AVMT by Route Class, in Hundreds of Millions of Vehicle Miles Traveled per Year, on Urban + Rural Roadways</t>
  </si>
  <si>
    <t xml:space="preserve">Date: </t>
  </si>
  <si>
    <t>Published 08/20/2026</t>
  </si>
  <si>
    <t>Table 42</t>
  </si>
  <si>
    <t>List of Counties, County Numbers, and Division Numbers</t>
  </si>
  <si>
    <t>Definition</t>
  </si>
  <si>
    <t>Abbreviation</t>
  </si>
  <si>
    <t>FC</t>
  </si>
  <si>
    <t>Functional Class</t>
  </si>
  <si>
    <t xml:space="preserve">Functional Class 2: Principal Arterial - Other Freeways and Expressways </t>
  </si>
  <si>
    <t>Functional Class 1: Interstate</t>
  </si>
  <si>
    <t xml:space="preserve">Functional Class 3: Principal Arterial - Other </t>
  </si>
  <si>
    <t>Functional Class 4: Minor Arterial</t>
  </si>
  <si>
    <t>Functional Class 5: Major Collector</t>
  </si>
  <si>
    <t>Functional Class 6: Minor Collector</t>
  </si>
  <si>
    <t>Functional Class 7: Local</t>
  </si>
  <si>
    <t>County</t>
  </si>
  <si>
    <t>County Number</t>
  </si>
  <si>
    <t>Division Number</t>
  </si>
  <si>
    <t>Alamance</t>
  </si>
  <si>
    <t>Alexander</t>
  </si>
  <si>
    <t>Alleghany</t>
  </si>
  <si>
    <t>Anson</t>
  </si>
  <si>
    <t>Ashe</t>
  </si>
  <si>
    <t>Avery</t>
  </si>
  <si>
    <t>Beaufort</t>
  </si>
  <si>
    <t>Bertie</t>
  </si>
  <si>
    <t>Bladen</t>
  </si>
  <si>
    <t>Brunswick</t>
  </si>
  <si>
    <t>Buncombe</t>
  </si>
  <si>
    <t>Burke</t>
  </si>
  <si>
    <t>Cabarrus</t>
  </si>
  <si>
    <t>Caldwell</t>
  </si>
  <si>
    <t>Camden</t>
  </si>
  <si>
    <t>Carteret</t>
  </si>
  <si>
    <t>Caswell</t>
  </si>
  <si>
    <t>Catawba</t>
  </si>
  <si>
    <t>Chatham</t>
  </si>
  <si>
    <t>Cherokee</t>
  </si>
  <si>
    <t>Chowan</t>
  </si>
  <si>
    <t>Clay</t>
  </si>
  <si>
    <t>Cleveland</t>
  </si>
  <si>
    <t>Columbus</t>
  </si>
  <si>
    <t>Craven</t>
  </si>
  <si>
    <t>Cumberland</t>
  </si>
  <si>
    <t>Currituck</t>
  </si>
  <si>
    <t>Dare</t>
  </si>
  <si>
    <t>Davidson</t>
  </si>
  <si>
    <t>Davie</t>
  </si>
  <si>
    <t>Duplin</t>
  </si>
  <si>
    <t>Durham</t>
  </si>
  <si>
    <t>Edgecombe</t>
  </si>
  <si>
    <t>Forsyth</t>
  </si>
  <si>
    <t>Franklin</t>
  </si>
  <si>
    <t>Gaston</t>
  </si>
  <si>
    <t>Gates</t>
  </si>
  <si>
    <t>Graham</t>
  </si>
  <si>
    <t>Granville</t>
  </si>
  <si>
    <t>Greene</t>
  </si>
  <si>
    <t>Guilford</t>
  </si>
  <si>
    <t>Halifax</t>
  </si>
  <si>
    <t>Harnett</t>
  </si>
  <si>
    <t>Haywood</t>
  </si>
  <si>
    <t>Henderson</t>
  </si>
  <si>
    <t>Hertford</t>
  </si>
  <si>
    <t>Hoke</t>
  </si>
  <si>
    <t>Hyde</t>
  </si>
  <si>
    <t>Iredell</t>
  </si>
  <si>
    <t>Jackson</t>
  </si>
  <si>
    <t>Johnston</t>
  </si>
  <si>
    <t>Jones</t>
  </si>
  <si>
    <t>Lee</t>
  </si>
  <si>
    <t>Lenoir</t>
  </si>
  <si>
    <t>Lincoln</t>
  </si>
  <si>
    <t>Macon</t>
  </si>
  <si>
    <t>Madison</t>
  </si>
  <si>
    <t>Martin</t>
  </si>
  <si>
    <t>McDowell</t>
  </si>
  <si>
    <t>Mecklenburg</t>
  </si>
  <si>
    <t>Mitchell</t>
  </si>
  <si>
    <t>Montgomery</t>
  </si>
  <si>
    <t>Moore</t>
  </si>
  <si>
    <t>Nash</t>
  </si>
  <si>
    <t>New Hanover</t>
  </si>
  <si>
    <t>Northampton</t>
  </si>
  <si>
    <t>Onslow</t>
  </si>
  <si>
    <t>Orange</t>
  </si>
  <si>
    <t>Pamlico</t>
  </si>
  <si>
    <t>Pasquotank</t>
  </si>
  <si>
    <t>Pender</t>
  </si>
  <si>
    <t>Perquimans</t>
  </si>
  <si>
    <t>Person</t>
  </si>
  <si>
    <t>Pitt</t>
  </si>
  <si>
    <t>Polk</t>
  </si>
  <si>
    <t>Randolph</t>
  </si>
  <si>
    <t>Richmond</t>
  </si>
  <si>
    <t>Robeson</t>
  </si>
  <si>
    <t>Rockingham</t>
  </si>
  <si>
    <t>Rowan</t>
  </si>
  <si>
    <t>Rutherford</t>
  </si>
  <si>
    <t>Sampson</t>
  </si>
  <si>
    <t>Scotland</t>
  </si>
  <si>
    <t>Stanly</t>
  </si>
  <si>
    <t>Stokes</t>
  </si>
  <si>
    <t>Surry</t>
  </si>
  <si>
    <t>Swain</t>
  </si>
  <si>
    <t>Transylvania</t>
  </si>
  <si>
    <t>Tyrrell</t>
  </si>
  <si>
    <t>Union</t>
  </si>
  <si>
    <t>Vance</t>
  </si>
  <si>
    <t>Wake</t>
  </si>
  <si>
    <t>Warren</t>
  </si>
  <si>
    <t>Washington</t>
  </si>
  <si>
    <t>Watauga</t>
  </si>
  <si>
    <t>Wayne</t>
  </si>
  <si>
    <t>Wilkes</t>
  </si>
  <si>
    <t>Wilson</t>
  </si>
  <si>
    <t>Yadkin</t>
  </si>
  <si>
    <t>Yancey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(* #,##0.00_);_(* \(#,##0.00\);_(* &quot;-&quot;??_);_(@_)"/>
    <numFmt numFmtId="164" formatCode="_(* #,##0.0_);_(* \(#,##0.0\);_(* &quot;-&quot;??_);_(@_)"/>
    <numFmt numFmtId="165" formatCode="_(* #,##0_);_(* \(#,##0\);_(* &quot;-&quot;??_);_(@_)"/>
  </numFmts>
  <fonts count="8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11"/>
      <color theme="0"/>
      <name val="Calibri"/>
      <family val="2"/>
    </font>
    <font>
      <sz val="11"/>
      <color theme="1"/>
      <name val="Aptos"/>
      <family val="2"/>
    </font>
    <font>
      <b/>
      <sz val="11"/>
      <color rgb="FFFFFFFF"/>
      <name val="Aptos"/>
      <family val="2"/>
    </font>
    <font>
      <i/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1"/>
        <bgColor indexed="64"/>
      </patternFill>
    </fill>
    <fill>
      <patternFill patternType="solid">
        <fgColor rgb="FF000000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0" tint="-0.14999847407452621"/>
        <bgColor indexed="64"/>
      </patternFill>
    </fill>
  </fills>
  <borders count="2">
    <border>
      <left/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</borders>
  <cellStyleXfs count="2">
    <xf numFmtId="0" fontId="0" fillId="0" borderId="0"/>
    <xf numFmtId="43" fontId="1" fillId="0" borderId="0" applyFont="0" applyFill="0" applyBorder="0" applyAlignment="0" applyProtection="0"/>
  </cellStyleXfs>
  <cellXfs count="31">
    <xf numFmtId="0" fontId="0" fillId="0" borderId="0" xfId="0"/>
    <xf numFmtId="43" fontId="0" fillId="0" borderId="0" xfId="1" applyFont="1"/>
    <xf numFmtId="0" fontId="3" fillId="2" borderId="1" xfId="0" applyFont="1" applyFill="1" applyBorder="1" applyAlignment="1">
      <alignment horizontal="center" vertical="top"/>
    </xf>
    <xf numFmtId="0" fontId="0" fillId="0" borderId="1" xfId="0" applyBorder="1"/>
    <xf numFmtId="164" fontId="0" fillId="0" borderId="1" xfId="1" applyNumberFormat="1" applyFont="1" applyBorder="1"/>
    <xf numFmtId="0" fontId="0" fillId="0" borderId="1" xfId="0" applyBorder="1" applyAlignment="1">
      <alignment horizontal="center"/>
    </xf>
    <xf numFmtId="164" fontId="0" fillId="0" borderId="1" xfId="1" applyNumberFormat="1" applyFont="1" applyBorder="1" applyAlignment="1">
      <alignment horizontal="center"/>
    </xf>
    <xf numFmtId="0" fontId="3" fillId="2" borderId="1" xfId="0" applyFont="1" applyFill="1" applyBorder="1" applyAlignment="1">
      <alignment horizontal="center" vertical="center"/>
    </xf>
    <xf numFmtId="0" fontId="0" fillId="0" borderId="1" xfId="0" applyBorder="1" applyAlignment="1">
      <alignment horizontal="center" vertical="center"/>
    </xf>
    <xf numFmtId="164" fontId="0" fillId="0" borderId="1" xfId="1" applyNumberFormat="1" applyFont="1" applyBorder="1" applyAlignment="1">
      <alignment horizontal="center" vertical="center"/>
    </xf>
    <xf numFmtId="0" fontId="0" fillId="0" borderId="0" xfId="0" applyAlignment="1">
      <alignment horizontal="center"/>
    </xf>
    <xf numFmtId="0" fontId="0" fillId="0" borderId="0" xfId="0" applyAlignment="1">
      <alignment horizontal="center" vertical="center"/>
    </xf>
    <xf numFmtId="43" fontId="3" fillId="2" borderId="1" xfId="1" applyFont="1" applyFill="1" applyBorder="1" applyAlignment="1">
      <alignment horizontal="center" vertical="center"/>
    </xf>
    <xf numFmtId="0" fontId="0" fillId="0" borderId="1" xfId="0" applyBorder="1" applyAlignment="1">
      <alignment horizontal="left"/>
    </xf>
    <xf numFmtId="0" fontId="0" fillId="0" borderId="0" xfId="0" applyAlignment="1">
      <alignment horizontal="left"/>
    </xf>
    <xf numFmtId="0" fontId="0" fillId="0" borderId="1" xfId="0" applyBorder="1" applyAlignment="1">
      <alignment wrapText="1"/>
    </xf>
    <xf numFmtId="164" fontId="4" fillId="0" borderId="1" xfId="1" applyNumberFormat="1" applyFont="1" applyBorder="1" applyAlignment="1">
      <alignment horizontal="center" vertical="center" wrapText="1"/>
    </xf>
    <xf numFmtId="165" fontId="4" fillId="0" borderId="1" xfId="1" applyNumberFormat="1" applyFont="1" applyBorder="1" applyAlignment="1">
      <alignment horizontal="center" vertical="center" wrapText="1"/>
    </xf>
    <xf numFmtId="1" fontId="4" fillId="0" borderId="1" xfId="1" applyNumberFormat="1" applyFont="1" applyBorder="1" applyAlignment="1">
      <alignment horizontal="center" vertical="center" wrapText="1"/>
    </xf>
    <xf numFmtId="0" fontId="5" fillId="3" borderId="1" xfId="0" applyFont="1" applyFill="1" applyBorder="1" applyAlignment="1">
      <alignment horizontal="center" vertical="center"/>
    </xf>
    <xf numFmtId="0" fontId="5" fillId="3" borderId="1" xfId="0" applyFont="1" applyFill="1" applyBorder="1" applyAlignment="1">
      <alignment horizontal="center" vertical="center" wrapText="1"/>
    </xf>
    <xf numFmtId="0" fontId="0" fillId="4" borderId="1" xfId="0" applyFill="1" applyBorder="1" applyAlignment="1">
      <alignment horizontal="left"/>
    </xf>
    <xf numFmtId="0" fontId="0" fillId="4" borderId="1" xfId="0" applyFill="1" applyBorder="1" applyAlignment="1">
      <alignment horizontal="center"/>
    </xf>
    <xf numFmtId="0" fontId="2" fillId="2" borderId="1" xfId="0" applyFont="1" applyFill="1" applyBorder="1" applyAlignment="1">
      <alignment horizontal="center"/>
    </xf>
    <xf numFmtId="0" fontId="0" fillId="5" borderId="0" xfId="0" applyFill="1"/>
    <xf numFmtId="0" fontId="0" fillId="5" borderId="0" xfId="0" applyFill="1" applyAlignment="1">
      <alignment horizontal="left"/>
    </xf>
    <xf numFmtId="0" fontId="2" fillId="2" borderId="0" xfId="0" applyFont="1" applyFill="1" applyAlignment="1">
      <alignment horizontal="right"/>
    </xf>
    <xf numFmtId="0" fontId="7" fillId="6" borderId="1" xfId="0" applyFont="1" applyFill="1" applyBorder="1" applyAlignment="1">
      <alignment horizontal="center"/>
    </xf>
    <xf numFmtId="0" fontId="0" fillId="5" borderId="0" xfId="0" applyFill="1" applyAlignment="1">
      <alignment horizontal="center"/>
    </xf>
    <xf numFmtId="43" fontId="0" fillId="5" borderId="0" xfId="1" applyFont="1" applyFill="1"/>
    <xf numFmtId="0" fontId="0" fillId="5" borderId="0" xfId="0" applyFill="1" applyAlignment="1">
      <alignment horizontal="center" vertical="center"/>
    </xf>
  </cellXfs>
  <cellStyles count="2">
    <cellStyle name="Comma" xfId="1" builtinId="3"/>
    <cellStyle name="Normal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customXml" Target="../customXml/item1.xml"/><Relationship Id="rId50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customXml" Target="../customXml/item2.xml"/><Relationship Id="rId8" Type="http://schemas.openxmlformats.org/officeDocument/2006/relationships/worksheet" Target="worksheets/sheet8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3D00889-D135-4854-A940-6DAF1833F8C6}">
  <dimension ref="A1:B56"/>
  <sheetViews>
    <sheetView tabSelected="1" workbookViewId="0">
      <selection activeCell="B2" sqref="B2"/>
    </sheetView>
  </sheetViews>
  <sheetFormatPr defaultRowHeight="14.5" x14ac:dyDescent="0.35"/>
  <cols>
    <col min="1" max="1" width="19.54296875" style="10" customWidth="1"/>
    <col min="2" max="2" width="122" style="14" customWidth="1"/>
  </cols>
  <sheetData>
    <row r="1" spans="1:2" s="24" customFormat="1" x14ac:dyDescent="0.35">
      <c r="A1" s="26" t="s">
        <v>254</v>
      </c>
      <c r="B1" s="25" t="s">
        <v>253</v>
      </c>
    </row>
    <row r="2" spans="1:2" x14ac:dyDescent="0.35">
      <c r="A2" s="26" t="s">
        <v>291</v>
      </c>
      <c r="B2" s="14" t="s">
        <v>292</v>
      </c>
    </row>
    <row r="4" spans="1:2" x14ac:dyDescent="0.35">
      <c r="A4" s="23" t="s">
        <v>252</v>
      </c>
      <c r="B4" s="23" t="s">
        <v>251</v>
      </c>
    </row>
    <row r="5" spans="1:2" x14ac:dyDescent="0.35">
      <c r="A5" s="5" t="s">
        <v>250</v>
      </c>
      <c r="B5" s="13" t="s">
        <v>249</v>
      </c>
    </row>
    <row r="6" spans="1:2" x14ac:dyDescent="0.35">
      <c r="A6" s="22" t="s">
        <v>248</v>
      </c>
      <c r="B6" s="21" t="s">
        <v>247</v>
      </c>
    </row>
    <row r="7" spans="1:2" x14ac:dyDescent="0.35">
      <c r="A7" s="5" t="s">
        <v>246</v>
      </c>
      <c r="B7" s="13" t="s">
        <v>245</v>
      </c>
    </row>
    <row r="8" spans="1:2" x14ac:dyDescent="0.35">
      <c r="A8" s="22" t="s">
        <v>244</v>
      </c>
      <c r="B8" s="21" t="s">
        <v>243</v>
      </c>
    </row>
    <row r="9" spans="1:2" x14ac:dyDescent="0.35">
      <c r="A9" s="5" t="s">
        <v>242</v>
      </c>
      <c r="B9" s="13" t="s">
        <v>241</v>
      </c>
    </row>
    <row r="10" spans="1:2" x14ac:dyDescent="0.35">
      <c r="A10" s="22" t="s">
        <v>240</v>
      </c>
      <c r="B10" s="21" t="s">
        <v>255</v>
      </c>
    </row>
    <row r="11" spans="1:2" x14ac:dyDescent="0.35">
      <c r="A11" s="5" t="s">
        <v>239</v>
      </c>
      <c r="B11" s="13" t="s">
        <v>256</v>
      </c>
    </row>
    <row r="12" spans="1:2" x14ac:dyDescent="0.35">
      <c r="A12" s="22" t="s">
        <v>238</v>
      </c>
      <c r="B12" s="21" t="s">
        <v>257</v>
      </c>
    </row>
    <row r="13" spans="1:2" x14ac:dyDescent="0.35">
      <c r="A13" s="5" t="s">
        <v>237</v>
      </c>
      <c r="B13" s="13" t="s">
        <v>258</v>
      </c>
    </row>
    <row r="14" spans="1:2" x14ac:dyDescent="0.35">
      <c r="A14" s="22" t="s">
        <v>236</v>
      </c>
      <c r="B14" s="21" t="s">
        <v>259</v>
      </c>
    </row>
    <row r="15" spans="1:2" x14ac:dyDescent="0.35">
      <c r="A15" s="5" t="s">
        <v>235</v>
      </c>
      <c r="B15" s="13" t="s">
        <v>260</v>
      </c>
    </row>
    <row r="16" spans="1:2" x14ac:dyDescent="0.35">
      <c r="A16" s="22" t="s">
        <v>234</v>
      </c>
      <c r="B16" s="21" t="s">
        <v>261</v>
      </c>
    </row>
    <row r="17" spans="1:2" x14ac:dyDescent="0.35">
      <c r="A17" s="5" t="s">
        <v>233</v>
      </c>
      <c r="B17" s="13" t="s">
        <v>262</v>
      </c>
    </row>
    <row r="18" spans="1:2" x14ac:dyDescent="0.35">
      <c r="A18" s="22" t="s">
        <v>232</v>
      </c>
      <c r="B18" s="21" t="s">
        <v>263</v>
      </c>
    </row>
    <row r="19" spans="1:2" x14ac:dyDescent="0.35">
      <c r="A19" s="5" t="s">
        <v>231</v>
      </c>
      <c r="B19" s="13" t="s">
        <v>264</v>
      </c>
    </row>
    <row r="20" spans="1:2" x14ac:dyDescent="0.35">
      <c r="A20" s="22" t="s">
        <v>230</v>
      </c>
      <c r="B20" s="21" t="s">
        <v>265</v>
      </c>
    </row>
    <row r="21" spans="1:2" x14ac:dyDescent="0.35">
      <c r="A21" s="5" t="s">
        <v>229</v>
      </c>
      <c r="B21" s="13" t="s">
        <v>266</v>
      </c>
    </row>
    <row r="22" spans="1:2" x14ac:dyDescent="0.35">
      <c r="A22" s="22" t="s">
        <v>228</v>
      </c>
      <c r="B22" s="21" t="s">
        <v>267</v>
      </c>
    </row>
    <row r="23" spans="1:2" x14ac:dyDescent="0.35">
      <c r="A23" s="5" t="s">
        <v>227</v>
      </c>
      <c r="B23" s="13" t="s">
        <v>268</v>
      </c>
    </row>
    <row r="24" spans="1:2" x14ac:dyDescent="0.35">
      <c r="A24" s="22" t="s">
        <v>226</v>
      </c>
      <c r="B24" s="21" t="s">
        <v>269</v>
      </c>
    </row>
    <row r="25" spans="1:2" x14ac:dyDescent="0.35">
      <c r="A25" s="5" t="s">
        <v>225</v>
      </c>
      <c r="B25" s="13" t="s">
        <v>270</v>
      </c>
    </row>
    <row r="26" spans="1:2" x14ac:dyDescent="0.35">
      <c r="A26" s="22" t="s">
        <v>224</v>
      </c>
      <c r="B26" s="21" t="s">
        <v>271</v>
      </c>
    </row>
    <row r="27" spans="1:2" x14ac:dyDescent="0.35">
      <c r="A27" s="5" t="s">
        <v>223</v>
      </c>
      <c r="B27" s="13" t="s">
        <v>272</v>
      </c>
    </row>
    <row r="28" spans="1:2" x14ac:dyDescent="0.35">
      <c r="A28" s="22" t="s">
        <v>222</v>
      </c>
      <c r="B28" s="21" t="s">
        <v>273</v>
      </c>
    </row>
    <row r="29" spans="1:2" x14ac:dyDescent="0.35">
      <c r="A29" s="5" t="s">
        <v>221</v>
      </c>
      <c r="B29" s="13" t="s">
        <v>274</v>
      </c>
    </row>
    <row r="30" spans="1:2" x14ac:dyDescent="0.35">
      <c r="A30" s="22" t="s">
        <v>220</v>
      </c>
      <c r="B30" s="21" t="s">
        <v>275</v>
      </c>
    </row>
    <row r="31" spans="1:2" x14ac:dyDescent="0.35">
      <c r="A31" s="5" t="s">
        <v>219</v>
      </c>
      <c r="B31" s="13" t="s">
        <v>276</v>
      </c>
    </row>
    <row r="32" spans="1:2" x14ac:dyDescent="0.35">
      <c r="A32" s="22" t="s">
        <v>218</v>
      </c>
      <c r="B32" s="21" t="s">
        <v>277</v>
      </c>
    </row>
    <row r="33" spans="1:2" x14ac:dyDescent="0.35">
      <c r="A33" s="5" t="s">
        <v>217</v>
      </c>
      <c r="B33" s="13" t="s">
        <v>278</v>
      </c>
    </row>
    <row r="34" spans="1:2" x14ac:dyDescent="0.35">
      <c r="A34" s="22" t="s">
        <v>216</v>
      </c>
      <c r="B34" s="21" t="s">
        <v>279</v>
      </c>
    </row>
    <row r="35" spans="1:2" x14ac:dyDescent="0.35">
      <c r="A35" s="5" t="s">
        <v>215</v>
      </c>
      <c r="B35" s="13" t="s">
        <v>280</v>
      </c>
    </row>
    <row r="36" spans="1:2" x14ac:dyDescent="0.35">
      <c r="A36" s="22" t="s">
        <v>214</v>
      </c>
      <c r="B36" s="21" t="s">
        <v>281</v>
      </c>
    </row>
    <row r="37" spans="1:2" x14ac:dyDescent="0.35">
      <c r="A37" s="5" t="s">
        <v>213</v>
      </c>
      <c r="B37" s="13" t="s">
        <v>282</v>
      </c>
    </row>
    <row r="38" spans="1:2" x14ac:dyDescent="0.35">
      <c r="A38" s="22" t="s">
        <v>212</v>
      </c>
      <c r="B38" s="21" t="s">
        <v>283</v>
      </c>
    </row>
    <row r="39" spans="1:2" x14ac:dyDescent="0.35">
      <c r="A39" s="5" t="s">
        <v>211</v>
      </c>
      <c r="B39" s="13" t="s">
        <v>284</v>
      </c>
    </row>
    <row r="40" spans="1:2" x14ac:dyDescent="0.35">
      <c r="A40" s="22" t="s">
        <v>210</v>
      </c>
      <c r="B40" s="21" t="s">
        <v>285</v>
      </c>
    </row>
    <row r="41" spans="1:2" x14ac:dyDescent="0.35">
      <c r="A41" s="5" t="s">
        <v>209</v>
      </c>
      <c r="B41" s="13" t="s">
        <v>286</v>
      </c>
    </row>
    <row r="42" spans="1:2" x14ac:dyDescent="0.35">
      <c r="A42" s="22" t="s">
        <v>208</v>
      </c>
      <c r="B42" s="21" t="s">
        <v>287</v>
      </c>
    </row>
    <row r="43" spans="1:2" x14ac:dyDescent="0.35">
      <c r="A43" s="5" t="s">
        <v>207</v>
      </c>
      <c r="B43" s="13" t="s">
        <v>288</v>
      </c>
    </row>
    <row r="44" spans="1:2" x14ac:dyDescent="0.35">
      <c r="A44" s="22" t="s">
        <v>206</v>
      </c>
      <c r="B44" s="21" t="s">
        <v>289</v>
      </c>
    </row>
    <row r="45" spans="1:2" x14ac:dyDescent="0.35">
      <c r="A45" s="5" t="s">
        <v>205</v>
      </c>
      <c r="B45" s="13" t="s">
        <v>290</v>
      </c>
    </row>
    <row r="46" spans="1:2" x14ac:dyDescent="0.35">
      <c r="A46" s="22" t="s">
        <v>293</v>
      </c>
      <c r="B46" s="21" t="s">
        <v>294</v>
      </c>
    </row>
    <row r="48" spans="1:2" x14ac:dyDescent="0.35">
      <c r="A48" s="23" t="s">
        <v>296</v>
      </c>
      <c r="B48" s="23" t="s">
        <v>295</v>
      </c>
    </row>
    <row r="49" spans="1:2" x14ac:dyDescent="0.35">
      <c r="A49" s="5" t="s">
        <v>297</v>
      </c>
      <c r="B49" s="13" t="s">
        <v>298</v>
      </c>
    </row>
    <row r="50" spans="1:2" x14ac:dyDescent="0.35">
      <c r="A50" s="22" t="s">
        <v>1</v>
      </c>
      <c r="B50" s="21" t="s">
        <v>300</v>
      </c>
    </row>
    <row r="51" spans="1:2" x14ac:dyDescent="0.35">
      <c r="A51" s="5" t="s">
        <v>2</v>
      </c>
      <c r="B51" s="13" t="s">
        <v>299</v>
      </c>
    </row>
    <row r="52" spans="1:2" x14ac:dyDescent="0.35">
      <c r="A52" s="22" t="s">
        <v>3</v>
      </c>
      <c r="B52" s="21" t="s">
        <v>301</v>
      </c>
    </row>
    <row r="53" spans="1:2" x14ac:dyDescent="0.35">
      <c r="A53" s="5" t="s">
        <v>4</v>
      </c>
      <c r="B53" s="13" t="s">
        <v>302</v>
      </c>
    </row>
    <row r="54" spans="1:2" x14ac:dyDescent="0.35">
      <c r="A54" s="22" t="s">
        <v>5</v>
      </c>
      <c r="B54" s="21" t="s">
        <v>303</v>
      </c>
    </row>
    <row r="55" spans="1:2" x14ac:dyDescent="0.35">
      <c r="A55" s="5" t="s">
        <v>6</v>
      </c>
      <c r="B55" s="13" t="s">
        <v>304</v>
      </c>
    </row>
    <row r="56" spans="1:2" x14ac:dyDescent="0.35">
      <c r="A56" s="22" t="s">
        <v>7</v>
      </c>
      <c r="B56" s="21" t="s">
        <v>305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3E0528E-98FE-46A3-AFDC-E5F718136D6E}">
  <dimension ref="A1:D19"/>
  <sheetViews>
    <sheetView workbookViewId="0">
      <selection activeCell="B30" sqref="B30"/>
    </sheetView>
  </sheetViews>
  <sheetFormatPr defaultRowHeight="14.5" x14ac:dyDescent="0.35"/>
  <cols>
    <col min="1" max="1" width="12.54296875" customWidth="1"/>
    <col min="2" max="3" width="26.453125" customWidth="1"/>
    <col min="4" max="4" width="50.1796875" customWidth="1"/>
  </cols>
  <sheetData>
    <row r="1" spans="1:4" s="24" customFormat="1" x14ac:dyDescent="0.35">
      <c r="A1" s="27" t="s">
        <v>250</v>
      </c>
      <c r="B1" s="24" t="s">
        <v>249</v>
      </c>
    </row>
    <row r="2" spans="1:4" x14ac:dyDescent="0.35">
      <c r="A2" s="20" t="s">
        <v>204</v>
      </c>
      <c r="B2" s="20" t="s">
        <v>203</v>
      </c>
      <c r="C2" s="20" t="s">
        <v>202</v>
      </c>
      <c r="D2" s="19" t="s">
        <v>201</v>
      </c>
    </row>
    <row r="3" spans="1:4" x14ac:dyDescent="0.35">
      <c r="A3" s="18">
        <v>2009</v>
      </c>
      <c r="B3" s="17">
        <v>102589775</v>
      </c>
      <c r="C3" s="16">
        <v>1025.9000000000001</v>
      </c>
      <c r="D3" s="15"/>
    </row>
    <row r="4" spans="1:4" x14ac:dyDescent="0.35">
      <c r="A4" s="18">
        <v>2010</v>
      </c>
      <c r="B4" s="17">
        <v>102385011</v>
      </c>
      <c r="C4" s="16">
        <v>1023.9</v>
      </c>
      <c r="D4" s="15"/>
    </row>
    <row r="5" spans="1:4" x14ac:dyDescent="0.35">
      <c r="A5" s="18">
        <v>2011</v>
      </c>
      <c r="B5" s="17">
        <v>103738196</v>
      </c>
      <c r="C5" s="16">
        <v>1037.4000000000001</v>
      </c>
      <c r="D5" s="15"/>
    </row>
    <row r="6" spans="1:4" x14ac:dyDescent="0.35">
      <c r="A6" s="18">
        <v>2012</v>
      </c>
      <c r="B6" s="17">
        <v>104464825</v>
      </c>
      <c r="C6" s="16">
        <v>1044.5999999999999</v>
      </c>
      <c r="D6" s="15"/>
    </row>
    <row r="7" spans="1:4" x14ac:dyDescent="0.35">
      <c r="A7" s="18">
        <v>2013</v>
      </c>
      <c r="B7" s="17">
        <v>105143725</v>
      </c>
      <c r="C7" s="16">
        <v>1051.4000000000001</v>
      </c>
      <c r="D7" s="15"/>
    </row>
    <row r="8" spans="1:4" x14ac:dyDescent="0.35">
      <c r="A8" s="18">
        <v>2014</v>
      </c>
      <c r="B8" s="17">
        <v>108040000</v>
      </c>
      <c r="C8" s="16">
        <v>1080.4000000000001</v>
      </c>
      <c r="D8" s="15"/>
    </row>
    <row r="9" spans="1:4" x14ac:dyDescent="0.35">
      <c r="A9" s="18">
        <v>2015</v>
      </c>
      <c r="B9" s="17">
        <v>111872500</v>
      </c>
      <c r="C9" s="16">
        <v>1118.7</v>
      </c>
      <c r="D9" s="15"/>
    </row>
    <row r="10" spans="1:4" x14ac:dyDescent="0.35">
      <c r="A10" s="18">
        <v>2016</v>
      </c>
      <c r="B10" s="17">
        <v>116437190</v>
      </c>
      <c r="C10" s="16">
        <v>1164.4000000000001</v>
      </c>
      <c r="D10" s="15"/>
    </row>
    <row r="11" spans="1:4" x14ac:dyDescent="0.35">
      <c r="A11" s="18">
        <v>2017</v>
      </c>
      <c r="B11" s="17">
        <v>119103880</v>
      </c>
      <c r="C11" s="16">
        <v>1191</v>
      </c>
      <c r="D11" s="15"/>
    </row>
    <row r="12" spans="1:4" x14ac:dyDescent="0.35">
      <c r="A12" s="18">
        <v>2018</v>
      </c>
      <c r="B12" s="17">
        <v>121133645</v>
      </c>
      <c r="C12" s="16">
        <v>1211.3</v>
      </c>
      <c r="D12" s="15"/>
    </row>
    <row r="13" spans="1:4" x14ac:dyDescent="0.35">
      <c r="A13" s="18">
        <v>2019</v>
      </c>
      <c r="B13" s="17">
        <v>122505928</v>
      </c>
      <c r="C13" s="16">
        <v>1225.0999999999999</v>
      </c>
      <c r="D13" s="15"/>
    </row>
    <row r="14" spans="1:4" ht="72.5" x14ac:dyDescent="0.35">
      <c r="A14" s="18">
        <v>2020</v>
      </c>
      <c r="B14" s="17">
        <v>105922270</v>
      </c>
      <c r="C14" s="16">
        <v>1059.2</v>
      </c>
      <c r="D14" s="15" t="s">
        <v>200</v>
      </c>
    </row>
    <row r="15" spans="1:4" x14ac:dyDescent="0.35">
      <c r="A15" s="18">
        <v>2021</v>
      </c>
      <c r="B15" s="17">
        <v>117765790</v>
      </c>
      <c r="C15" s="16">
        <v>1177.7</v>
      </c>
      <c r="D15" s="15"/>
    </row>
    <row r="16" spans="1:4" x14ac:dyDescent="0.35">
      <c r="A16" s="18">
        <v>2022</v>
      </c>
      <c r="B16" s="17">
        <v>118844000</v>
      </c>
      <c r="C16" s="16">
        <v>1188.4000000000001</v>
      </c>
      <c r="D16" s="15"/>
    </row>
    <row r="17" spans="1:4" ht="43.5" x14ac:dyDescent="0.35">
      <c r="A17" s="18">
        <v>2023</v>
      </c>
      <c r="B17" s="17">
        <v>122155280</v>
      </c>
      <c r="C17" s="16">
        <v>1221.5999999999999</v>
      </c>
      <c r="D17" s="15" t="s">
        <v>199</v>
      </c>
    </row>
    <row r="18" spans="1:4" ht="29" x14ac:dyDescent="0.35">
      <c r="A18" s="18">
        <v>2024</v>
      </c>
      <c r="B18" s="17">
        <v>127037191</v>
      </c>
      <c r="C18" s="16">
        <v>1270.4000000000001</v>
      </c>
      <c r="D18" s="15" t="s">
        <v>198</v>
      </c>
    </row>
    <row r="19" spans="1:4" ht="29" x14ac:dyDescent="0.35">
      <c r="A19" s="18">
        <v>2025</v>
      </c>
      <c r="B19" s="17">
        <v>131975777</v>
      </c>
      <c r="C19" s="16">
        <v>1319.8</v>
      </c>
      <c r="D19" s="15" t="s">
        <v>197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I5"/>
  <sheetViews>
    <sheetView workbookViewId="0">
      <selection activeCell="D24" sqref="D24"/>
    </sheetView>
  </sheetViews>
  <sheetFormatPr defaultRowHeight="14.5" x14ac:dyDescent="0.35"/>
  <cols>
    <col min="1" max="1" width="8.1796875" bestFit="1" customWidth="1"/>
    <col min="2" max="2" width="12.54296875" bestFit="1" customWidth="1"/>
    <col min="3" max="3" width="11.54296875" bestFit="1" customWidth="1"/>
    <col min="4" max="6" width="12.54296875" bestFit="1" customWidth="1"/>
    <col min="7" max="7" width="11.54296875" bestFit="1" customWidth="1"/>
    <col min="8" max="8" width="12.54296875" bestFit="1" customWidth="1"/>
    <col min="9" max="9" width="16.81640625" bestFit="1" customWidth="1"/>
  </cols>
  <sheetData>
    <row r="1" spans="1:9" s="24" customFormat="1" x14ac:dyDescent="0.35">
      <c r="A1" s="27" t="s">
        <v>248</v>
      </c>
      <c r="B1" s="24" t="s">
        <v>247</v>
      </c>
    </row>
    <row r="2" spans="1:9" x14ac:dyDescent="0.35">
      <c r="A2" s="2" t="s">
        <v>0</v>
      </c>
      <c r="B2" s="2" t="s">
        <v>1</v>
      </c>
      <c r="C2" s="2" t="s">
        <v>2</v>
      </c>
      <c r="D2" s="2" t="s">
        <v>3</v>
      </c>
      <c r="E2" s="2" t="s">
        <v>4</v>
      </c>
      <c r="F2" s="2" t="s">
        <v>5</v>
      </c>
      <c r="G2" s="2" t="s">
        <v>6</v>
      </c>
      <c r="H2" s="2" t="s">
        <v>7</v>
      </c>
      <c r="I2" s="2" t="s">
        <v>8</v>
      </c>
    </row>
    <row r="3" spans="1:9" x14ac:dyDescent="0.35">
      <c r="A3" s="5" t="s">
        <v>9</v>
      </c>
      <c r="B3" s="6">
        <v>21280329.534604419</v>
      </c>
      <c r="C3" s="6">
        <v>5272671.6111968979</v>
      </c>
      <c r="D3" s="6">
        <v>15218775.93958972</v>
      </c>
      <c r="E3" s="6">
        <v>12960650.036690639</v>
      </c>
      <c r="F3" s="6">
        <v>7583799.5815427694</v>
      </c>
      <c r="G3" s="6">
        <v>1115986.9619936361</v>
      </c>
      <c r="H3" s="6">
        <v>18471522.53410992</v>
      </c>
      <c r="I3" s="6">
        <v>81903736.199727997</v>
      </c>
    </row>
    <row r="4" spans="1:9" x14ac:dyDescent="0.35">
      <c r="A4" s="5" t="s">
        <v>10</v>
      </c>
      <c r="B4" s="6">
        <v>9031669.4582664948</v>
      </c>
      <c r="C4" s="6">
        <v>3595467.556817567</v>
      </c>
      <c r="D4" s="6">
        <v>8678411.3648410644</v>
      </c>
      <c r="E4" s="6">
        <v>7143107.6681925999</v>
      </c>
      <c r="F4" s="6">
        <v>7472903.927375542</v>
      </c>
      <c r="G4" s="6">
        <v>3364348.115439523</v>
      </c>
      <c r="H4" s="6">
        <v>10786132.55510141</v>
      </c>
      <c r="I4" s="6">
        <v>50072040.646034203</v>
      </c>
    </row>
    <row r="5" spans="1:9" x14ac:dyDescent="0.35">
      <c r="A5" s="5" t="s">
        <v>11</v>
      </c>
      <c r="B5" s="6">
        <v>30311998.992870908</v>
      </c>
      <c r="C5" s="6">
        <v>8868139.1680144649</v>
      </c>
      <c r="D5" s="6">
        <v>23897187.304430779</v>
      </c>
      <c r="E5" s="6">
        <v>20103757.70488324</v>
      </c>
      <c r="F5" s="6">
        <v>15056703.50891831</v>
      </c>
      <c r="G5" s="6">
        <v>4480335.0774331586</v>
      </c>
      <c r="H5" s="6">
        <v>29257655.089211341</v>
      </c>
      <c r="I5" s="6">
        <v>131975776.84576219</v>
      </c>
    </row>
  </sheetData>
  <pageMargins left="0.75" right="0.75" top="1" bottom="1" header="0.5" footer="0.5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I5"/>
  <sheetViews>
    <sheetView workbookViewId="0">
      <selection activeCell="J36" sqref="J36"/>
    </sheetView>
  </sheetViews>
  <sheetFormatPr defaultRowHeight="14.5" x14ac:dyDescent="0.35"/>
  <cols>
    <col min="1" max="1" width="8.1796875" bestFit="1" customWidth="1"/>
    <col min="2" max="2" width="6.6328125" bestFit="1" customWidth="1"/>
    <col min="3" max="3" width="5.6328125" bestFit="1" customWidth="1"/>
    <col min="4" max="6" width="6.6328125" bestFit="1" customWidth="1"/>
    <col min="7" max="7" width="5.6328125" bestFit="1" customWidth="1"/>
    <col min="8" max="8" width="6.6328125" bestFit="1" customWidth="1"/>
    <col min="9" max="9" width="22.1796875" bestFit="1" customWidth="1"/>
  </cols>
  <sheetData>
    <row r="1" spans="1:9" s="24" customFormat="1" x14ac:dyDescent="0.35">
      <c r="A1" s="27" t="s">
        <v>246</v>
      </c>
      <c r="B1" s="24" t="s">
        <v>245</v>
      </c>
    </row>
    <row r="2" spans="1:9" x14ac:dyDescent="0.35">
      <c r="A2" s="7" t="s">
        <v>0</v>
      </c>
      <c r="B2" s="7" t="s">
        <v>1</v>
      </c>
      <c r="C2" s="7" t="s">
        <v>2</v>
      </c>
      <c r="D2" s="7" t="s">
        <v>3</v>
      </c>
      <c r="E2" s="7" t="s">
        <v>4</v>
      </c>
      <c r="F2" s="7" t="s">
        <v>5</v>
      </c>
      <c r="G2" s="7" t="s">
        <v>6</v>
      </c>
      <c r="H2" s="7" t="s">
        <v>7</v>
      </c>
      <c r="I2" s="7" t="s">
        <v>12</v>
      </c>
    </row>
    <row r="3" spans="1:9" x14ac:dyDescent="0.35">
      <c r="A3" s="8" t="s">
        <v>9</v>
      </c>
      <c r="B3" s="9">
        <v>212.80329534604419</v>
      </c>
      <c r="C3" s="9">
        <v>52.726716111968983</v>
      </c>
      <c r="D3" s="9">
        <v>152.18775939589719</v>
      </c>
      <c r="E3" s="9">
        <v>129.6065003669064</v>
      </c>
      <c r="F3" s="9">
        <v>75.837995815427689</v>
      </c>
      <c r="G3" s="9">
        <v>11.159869619936361</v>
      </c>
      <c r="H3" s="9">
        <v>184.71522534109931</v>
      </c>
      <c r="I3" s="9">
        <v>819.03736199727996</v>
      </c>
    </row>
    <row r="4" spans="1:9" x14ac:dyDescent="0.35">
      <c r="A4" s="8" t="s">
        <v>10</v>
      </c>
      <c r="B4" s="9">
        <v>90.316694582664937</v>
      </c>
      <c r="C4" s="9">
        <v>35.954675568175666</v>
      </c>
      <c r="D4" s="9">
        <v>86.784113648410639</v>
      </c>
      <c r="E4" s="9">
        <v>71.431076681926001</v>
      </c>
      <c r="F4" s="9">
        <v>74.729039273755419</v>
      </c>
      <c r="G4" s="9">
        <v>33.643481154395232</v>
      </c>
      <c r="H4" s="9">
        <v>107.8613255510141</v>
      </c>
      <c r="I4" s="9">
        <v>500.72040646034202</v>
      </c>
    </row>
    <row r="5" spans="1:9" x14ac:dyDescent="0.35">
      <c r="A5" s="8" t="s">
        <v>11</v>
      </c>
      <c r="B5" s="9">
        <v>303.11998992870912</v>
      </c>
      <c r="C5" s="9">
        <v>88.681391680144642</v>
      </c>
      <c r="D5" s="9">
        <v>238.97187304430781</v>
      </c>
      <c r="E5" s="9">
        <v>201.03757704883239</v>
      </c>
      <c r="F5" s="9">
        <v>150.56703508918309</v>
      </c>
      <c r="G5" s="9">
        <v>44.803350774331591</v>
      </c>
      <c r="H5" s="9">
        <v>292.57655089211329</v>
      </c>
      <c r="I5" s="9">
        <v>1319.757768457622</v>
      </c>
    </row>
  </sheetData>
  <pageMargins left="0.75" right="0.75" top="1" bottom="1" header="0.5" footer="0.5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I5"/>
  <sheetViews>
    <sheetView workbookViewId="0">
      <selection activeCell="B12" sqref="B12"/>
    </sheetView>
  </sheetViews>
  <sheetFormatPr defaultColWidth="8.90625" defaultRowHeight="14.5" x14ac:dyDescent="0.35"/>
  <cols>
    <col min="1" max="1" width="8.1796875" style="10" bestFit="1" customWidth="1"/>
    <col min="2" max="4" width="12.54296875" style="10" bestFit="1" customWidth="1"/>
    <col min="5" max="5" width="15.453125" style="10" bestFit="1" customWidth="1"/>
    <col min="6" max="6" width="23.1796875" style="10" bestFit="1" customWidth="1"/>
    <col min="7" max="7" width="12.54296875" style="10" bestFit="1" customWidth="1"/>
    <col min="8" max="8" width="16.1796875" style="10" bestFit="1" customWidth="1"/>
    <col min="9" max="9" width="16.81640625" style="10" bestFit="1" customWidth="1"/>
    <col min="10" max="16384" width="8.90625" style="10"/>
  </cols>
  <sheetData>
    <row r="1" spans="1:9" s="28" customFormat="1" x14ac:dyDescent="0.35">
      <c r="A1" s="27" t="s">
        <v>244</v>
      </c>
      <c r="B1" s="24" t="s">
        <v>243</v>
      </c>
    </row>
    <row r="2" spans="1:9" x14ac:dyDescent="0.35">
      <c r="A2" s="7" t="s">
        <v>0</v>
      </c>
      <c r="B2" s="7" t="s">
        <v>13</v>
      </c>
      <c r="C2" s="7" t="s">
        <v>14</v>
      </c>
      <c r="D2" s="7" t="s">
        <v>15</v>
      </c>
      <c r="E2" s="7" t="s">
        <v>16</v>
      </c>
      <c r="F2" s="7" t="s">
        <v>17</v>
      </c>
      <c r="G2" s="7" t="s">
        <v>18</v>
      </c>
      <c r="H2" s="7" t="s">
        <v>19</v>
      </c>
      <c r="I2" s="7" t="s">
        <v>8</v>
      </c>
    </row>
    <row r="3" spans="1:9" x14ac:dyDescent="0.35">
      <c r="A3" s="8" t="s">
        <v>9</v>
      </c>
      <c r="B3" s="9">
        <v>21375336.835726909</v>
      </c>
      <c r="C3" s="9">
        <v>14593877.88492813</v>
      </c>
      <c r="D3" s="9">
        <v>9079236.8730254229</v>
      </c>
      <c r="E3" s="9">
        <v>20428973.746005472</v>
      </c>
      <c r="F3" s="9">
        <v>3312840.7514993078</v>
      </c>
      <c r="G3" s="9">
        <v>17066.254236165001</v>
      </c>
      <c r="H3" s="9">
        <v>13096403.85430659</v>
      </c>
      <c r="I3" s="9">
        <v>81903736.199727997</v>
      </c>
    </row>
    <row r="4" spans="1:9" x14ac:dyDescent="0.35">
      <c r="A4" s="8" t="s">
        <v>10</v>
      </c>
      <c r="B4" s="9">
        <v>9037272.5579364933</v>
      </c>
      <c r="C4" s="9">
        <v>13627802.1222114</v>
      </c>
      <c r="D4" s="9">
        <v>10250037.40652762</v>
      </c>
      <c r="E4" s="9">
        <v>16408103.9767747</v>
      </c>
      <c r="F4" s="9">
        <v>7889.3867359919996</v>
      </c>
      <c r="G4" s="9">
        <v>144953.67452171</v>
      </c>
      <c r="H4" s="9">
        <v>595981.52132628555</v>
      </c>
      <c r="I4" s="9">
        <v>50072040.646034203</v>
      </c>
    </row>
    <row r="5" spans="1:9" x14ac:dyDescent="0.35">
      <c r="A5" s="8" t="s">
        <v>11</v>
      </c>
      <c r="B5" s="9">
        <v>30412609.39366341</v>
      </c>
      <c r="C5" s="9">
        <v>28221680.00713953</v>
      </c>
      <c r="D5" s="9">
        <v>19329274.279553041</v>
      </c>
      <c r="E5" s="9">
        <v>36837077.722780183</v>
      </c>
      <c r="F5" s="9">
        <v>3320730.1382352998</v>
      </c>
      <c r="G5" s="9">
        <v>162019.92875787499</v>
      </c>
      <c r="H5" s="9">
        <v>13692385.37563288</v>
      </c>
      <c r="I5" s="9">
        <v>131975776.84576219</v>
      </c>
    </row>
  </sheetData>
  <pageMargins left="0.75" right="0.75" top="1" bottom="1" header="0.5" footer="0.5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I5"/>
  <sheetViews>
    <sheetView workbookViewId="0">
      <selection activeCell="B12" sqref="B12"/>
    </sheetView>
  </sheetViews>
  <sheetFormatPr defaultRowHeight="14.5" x14ac:dyDescent="0.35"/>
  <cols>
    <col min="1" max="1" width="8.1796875" bestFit="1" customWidth="1"/>
    <col min="2" max="2" width="9.08984375" bestFit="1" customWidth="1"/>
    <col min="3" max="3" width="8.81640625" bestFit="1" customWidth="1"/>
    <col min="4" max="4" width="8.90625" bestFit="1" customWidth="1"/>
    <col min="5" max="5" width="15.453125" bestFit="1" customWidth="1"/>
    <col min="6" max="6" width="23.1796875" bestFit="1" customWidth="1"/>
    <col min="7" max="7" width="12.54296875" bestFit="1" customWidth="1"/>
    <col min="8" max="8" width="16.1796875" bestFit="1" customWidth="1"/>
    <col min="9" max="9" width="22.1796875" bestFit="1" customWidth="1"/>
  </cols>
  <sheetData>
    <row r="1" spans="1:9" s="24" customFormat="1" x14ac:dyDescent="0.35">
      <c r="A1" s="27" t="s">
        <v>242</v>
      </c>
      <c r="B1" s="24" t="s">
        <v>241</v>
      </c>
    </row>
    <row r="2" spans="1:9" x14ac:dyDescent="0.35">
      <c r="A2" s="7" t="s">
        <v>0</v>
      </c>
      <c r="B2" s="7" t="s">
        <v>13</v>
      </c>
      <c r="C2" s="7" t="s">
        <v>14</v>
      </c>
      <c r="D2" s="7" t="s">
        <v>15</v>
      </c>
      <c r="E2" s="7" t="s">
        <v>16</v>
      </c>
      <c r="F2" s="7" t="s">
        <v>17</v>
      </c>
      <c r="G2" s="7" t="s">
        <v>18</v>
      </c>
      <c r="H2" s="7" t="s">
        <v>19</v>
      </c>
      <c r="I2" s="7" t="s">
        <v>12</v>
      </c>
    </row>
    <row r="3" spans="1:9" x14ac:dyDescent="0.35">
      <c r="A3" s="8" t="s">
        <v>9</v>
      </c>
      <c r="B3" s="9">
        <v>213.7533683572691</v>
      </c>
      <c r="C3" s="9">
        <v>145.93877884928131</v>
      </c>
      <c r="D3" s="9">
        <v>90.792368730254225</v>
      </c>
      <c r="E3" s="9">
        <v>204.28973746005471</v>
      </c>
      <c r="F3" s="9">
        <v>33.128407514993079</v>
      </c>
      <c r="G3" s="9">
        <v>0.17066254236164999</v>
      </c>
      <c r="H3" s="9">
        <v>130.9640385430659</v>
      </c>
      <c r="I3" s="9">
        <v>819.03736199728019</v>
      </c>
    </row>
    <row r="4" spans="1:9" x14ac:dyDescent="0.35">
      <c r="A4" s="8" t="s">
        <v>10</v>
      </c>
      <c r="B4" s="9">
        <v>90.372725579364939</v>
      </c>
      <c r="C4" s="9">
        <v>136.27802122211401</v>
      </c>
      <c r="D4" s="9">
        <v>102.5003740652762</v>
      </c>
      <c r="E4" s="9">
        <v>164.081039767747</v>
      </c>
      <c r="F4" s="9">
        <v>7.8893867359920003E-2</v>
      </c>
      <c r="G4" s="9">
        <v>1.4495367452171</v>
      </c>
      <c r="H4" s="9">
        <v>5.9598152132628561</v>
      </c>
      <c r="I4" s="9">
        <v>500.72040646034191</v>
      </c>
    </row>
    <row r="5" spans="1:9" x14ac:dyDescent="0.35">
      <c r="A5" s="8" t="s">
        <v>11</v>
      </c>
      <c r="B5" s="9">
        <v>304.12609393663399</v>
      </c>
      <c r="C5" s="9">
        <v>282.21680007139531</v>
      </c>
      <c r="D5" s="9">
        <v>193.29274279553039</v>
      </c>
      <c r="E5" s="9">
        <v>368.37077722780168</v>
      </c>
      <c r="F5" s="9">
        <v>33.207301382353002</v>
      </c>
      <c r="G5" s="9">
        <v>1.6201992875787501</v>
      </c>
      <c r="H5" s="9">
        <v>136.92385375632881</v>
      </c>
      <c r="I5" s="9">
        <v>1319.757768457622</v>
      </c>
    </row>
  </sheetData>
  <pageMargins left="0.75" right="0.75" top="1" bottom="1" header="0.5" footer="0.5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I16"/>
  <sheetViews>
    <sheetView workbookViewId="0">
      <selection activeCell="C26" sqref="C26"/>
    </sheetView>
  </sheetViews>
  <sheetFormatPr defaultRowHeight="14.5" x14ac:dyDescent="0.35"/>
  <cols>
    <col min="1" max="1" width="7.54296875" bestFit="1" customWidth="1"/>
    <col min="2" max="6" width="11.54296875" bestFit="1" customWidth="1"/>
    <col min="7" max="7" width="10.08984375" bestFit="1" customWidth="1"/>
    <col min="8" max="8" width="11.54296875" bestFit="1" customWidth="1"/>
    <col min="9" max="9" width="22.6328125" bestFit="1" customWidth="1"/>
  </cols>
  <sheetData>
    <row r="1" spans="1:9" s="24" customFormat="1" x14ac:dyDescent="0.35">
      <c r="A1" s="27" t="s">
        <v>240</v>
      </c>
      <c r="B1" s="24" t="s">
        <v>255</v>
      </c>
    </row>
    <row r="2" spans="1:9" x14ac:dyDescent="0.35">
      <c r="A2" s="7" t="s">
        <v>20</v>
      </c>
      <c r="B2" s="7" t="s">
        <v>21</v>
      </c>
      <c r="C2" s="7" t="s">
        <v>22</v>
      </c>
      <c r="D2" s="7" t="s">
        <v>23</v>
      </c>
      <c r="E2" s="7" t="s">
        <v>24</v>
      </c>
      <c r="F2" s="7" t="s">
        <v>25</v>
      </c>
      <c r="G2" s="7" t="s">
        <v>26</v>
      </c>
      <c r="H2" s="7" t="s">
        <v>27</v>
      </c>
      <c r="I2" s="7" t="s">
        <v>28</v>
      </c>
    </row>
    <row r="3" spans="1:9" x14ac:dyDescent="0.35">
      <c r="A3" s="8">
        <v>1</v>
      </c>
      <c r="B3" s="9">
        <v>0</v>
      </c>
      <c r="C3" s="9">
        <v>17806.311107080001</v>
      </c>
      <c r="D3" s="9">
        <v>248801.7718796494</v>
      </c>
      <c r="E3" s="9">
        <v>154454.15285506219</v>
      </c>
      <c r="F3" s="9">
        <v>72493.184761258424</v>
      </c>
      <c r="G3" s="9">
        <v>496.78132709629858</v>
      </c>
      <c r="H3" s="9">
        <v>134320.67038436749</v>
      </c>
      <c r="I3" s="9">
        <v>628372.87231451389</v>
      </c>
    </row>
    <row r="4" spans="1:9" x14ac:dyDescent="0.35">
      <c r="A4" s="8">
        <v>2</v>
      </c>
      <c r="B4" s="9">
        <v>0</v>
      </c>
      <c r="C4" s="9">
        <v>118120.620847931</v>
      </c>
      <c r="D4" s="9">
        <v>936017.14768293523</v>
      </c>
      <c r="E4" s="9">
        <v>612026.59381724393</v>
      </c>
      <c r="F4" s="9">
        <v>175023.6742122781</v>
      </c>
      <c r="G4" s="9">
        <v>35553.167544524767</v>
      </c>
      <c r="H4" s="9">
        <v>348695.79859516618</v>
      </c>
      <c r="I4" s="9">
        <v>2225437.0027000792</v>
      </c>
    </row>
    <row r="5" spans="1:9" x14ac:dyDescent="0.35">
      <c r="A5" s="8">
        <v>3</v>
      </c>
      <c r="B5" s="9">
        <v>85137.008480585006</v>
      </c>
      <c r="C5" s="9">
        <v>206781.26526173341</v>
      </c>
      <c r="D5" s="9">
        <v>1515495.311758186</v>
      </c>
      <c r="E5" s="9">
        <v>469338.89895540028</v>
      </c>
      <c r="F5" s="9">
        <v>357299.99938976049</v>
      </c>
      <c r="G5" s="9">
        <v>65650.484463904999</v>
      </c>
      <c r="H5" s="9">
        <v>938565.26022644003</v>
      </c>
      <c r="I5" s="9">
        <v>3638268.2285360112</v>
      </c>
    </row>
    <row r="6" spans="1:9" x14ac:dyDescent="0.35">
      <c r="A6" s="8">
        <v>4</v>
      </c>
      <c r="B6" s="9">
        <v>628031.43436351151</v>
      </c>
      <c r="C6" s="9">
        <v>226864.33318004751</v>
      </c>
      <c r="D6" s="9">
        <v>547933.38720133493</v>
      </c>
      <c r="E6" s="9">
        <v>810595.16459124966</v>
      </c>
      <c r="F6" s="9">
        <v>334379.36862389889</v>
      </c>
      <c r="G6" s="9">
        <v>26027.651282229399</v>
      </c>
      <c r="H6" s="9">
        <v>538045.09997469198</v>
      </c>
      <c r="I6" s="9">
        <v>3111876.439216963</v>
      </c>
    </row>
    <row r="7" spans="1:9" x14ac:dyDescent="0.35">
      <c r="A7" s="8">
        <v>5</v>
      </c>
      <c r="B7" s="9">
        <v>4691832.6567252129</v>
      </c>
      <c r="C7" s="9">
        <v>1120176.100796483</v>
      </c>
      <c r="D7" s="9">
        <v>2800550.105829691</v>
      </c>
      <c r="E7" s="9">
        <v>2811598.9939371659</v>
      </c>
      <c r="F7" s="9">
        <v>1679097.9126162459</v>
      </c>
      <c r="G7" s="9">
        <v>112824.1880779154</v>
      </c>
      <c r="H7" s="9">
        <v>5963506.0643218597</v>
      </c>
      <c r="I7" s="9">
        <v>19179586.02230458</v>
      </c>
    </row>
    <row r="8" spans="1:9" x14ac:dyDescent="0.35">
      <c r="A8" s="8">
        <v>6</v>
      </c>
      <c r="B8" s="9">
        <v>842268.60776082997</v>
      </c>
      <c r="C8" s="9">
        <v>236164.89100468281</v>
      </c>
      <c r="D8" s="9">
        <v>1098579.474915782</v>
      </c>
      <c r="E8" s="9">
        <v>742408.99296562909</v>
      </c>
      <c r="F8" s="9">
        <v>326570.16933134251</v>
      </c>
      <c r="G8" s="9">
        <v>138767.23892073479</v>
      </c>
      <c r="H8" s="9">
        <v>753988.70297788002</v>
      </c>
      <c r="I8" s="9">
        <v>4138748.0778768812</v>
      </c>
    </row>
    <row r="9" spans="1:9" x14ac:dyDescent="0.35">
      <c r="A9" s="8">
        <v>7</v>
      </c>
      <c r="B9" s="9">
        <v>3645052.0133668701</v>
      </c>
      <c r="C9" s="9">
        <v>888918.31960327551</v>
      </c>
      <c r="D9" s="9">
        <v>1102848.8925418479</v>
      </c>
      <c r="E9" s="9">
        <v>1507265.8644728151</v>
      </c>
      <c r="F9" s="9">
        <v>612838.49409386306</v>
      </c>
      <c r="G9" s="9">
        <v>80459.013270515919</v>
      </c>
      <c r="H9" s="9">
        <v>1306131.471249708</v>
      </c>
      <c r="I9" s="9">
        <v>9143514.0685988963</v>
      </c>
    </row>
    <row r="10" spans="1:9" x14ac:dyDescent="0.35">
      <c r="A10" s="8">
        <v>8</v>
      </c>
      <c r="B10" s="9">
        <v>377206.75014383497</v>
      </c>
      <c r="C10" s="9">
        <v>290734.409265625</v>
      </c>
      <c r="D10" s="9">
        <v>695073.21353593504</v>
      </c>
      <c r="E10" s="9">
        <v>425741.11665440432</v>
      </c>
      <c r="F10" s="9">
        <v>307744.5461214126</v>
      </c>
      <c r="G10" s="9">
        <v>64734.661037533893</v>
      </c>
      <c r="H10" s="9">
        <v>346562.57651524083</v>
      </c>
      <c r="I10" s="9">
        <v>2507797.2732739858</v>
      </c>
    </row>
    <row r="11" spans="1:9" x14ac:dyDescent="0.35">
      <c r="A11" s="8">
        <v>9</v>
      </c>
      <c r="B11" s="9">
        <v>2251057.73323507</v>
      </c>
      <c r="C11" s="9">
        <v>1188439.416860909</v>
      </c>
      <c r="D11" s="9">
        <v>577838.41690213443</v>
      </c>
      <c r="E11" s="9">
        <v>902346.36835192714</v>
      </c>
      <c r="F11" s="9">
        <v>1118216.1203896371</v>
      </c>
      <c r="G11" s="9">
        <v>46351.175996266793</v>
      </c>
      <c r="H11" s="9">
        <v>1834150.0566437349</v>
      </c>
      <c r="I11" s="9">
        <v>7918399.2883796794</v>
      </c>
    </row>
    <row r="12" spans="1:9" x14ac:dyDescent="0.35">
      <c r="A12" s="8">
        <v>10</v>
      </c>
      <c r="B12" s="9">
        <v>5781471.5772422198</v>
      </c>
      <c r="C12" s="9">
        <v>371011.17690849752</v>
      </c>
      <c r="D12" s="9">
        <v>2973554.815139743</v>
      </c>
      <c r="E12" s="9">
        <v>2600768.273450729</v>
      </c>
      <c r="F12" s="9">
        <v>1529796.8365875031</v>
      </c>
      <c r="G12" s="9">
        <v>371020.2372438304</v>
      </c>
      <c r="H12" s="9">
        <v>4219152.7689830204</v>
      </c>
      <c r="I12" s="9">
        <v>17846775.68555554</v>
      </c>
    </row>
    <row r="13" spans="1:9" x14ac:dyDescent="0.35">
      <c r="A13" s="8">
        <v>11</v>
      </c>
      <c r="B13" s="9">
        <v>0</v>
      </c>
      <c r="C13" s="9">
        <v>41190.199338364997</v>
      </c>
      <c r="D13" s="9">
        <v>442763.30880807218</v>
      </c>
      <c r="E13" s="9">
        <v>178358.64008957011</v>
      </c>
      <c r="F13" s="9">
        <v>150664.7469012597</v>
      </c>
      <c r="G13" s="9">
        <v>6773.1203442794904</v>
      </c>
      <c r="H13" s="9">
        <v>207060.8999577325</v>
      </c>
      <c r="I13" s="9">
        <v>1026810.9154392791</v>
      </c>
    </row>
    <row r="14" spans="1:9" x14ac:dyDescent="0.35">
      <c r="A14" s="8">
        <v>12</v>
      </c>
      <c r="B14" s="9">
        <v>1593141.704500115</v>
      </c>
      <c r="C14" s="9">
        <v>190888.09757551999</v>
      </c>
      <c r="D14" s="9">
        <v>1155141.883610737</v>
      </c>
      <c r="E14" s="9">
        <v>1018252.4022505441</v>
      </c>
      <c r="F14" s="9">
        <v>431022.02819423669</v>
      </c>
      <c r="G14" s="9">
        <v>66078.534334644399</v>
      </c>
      <c r="H14" s="9">
        <v>1104370.732340211</v>
      </c>
      <c r="I14" s="9">
        <v>5558895.3828060078</v>
      </c>
    </row>
    <row r="15" spans="1:9" x14ac:dyDescent="0.35">
      <c r="A15" s="8">
        <v>13</v>
      </c>
      <c r="B15" s="9">
        <v>1064687.740676977</v>
      </c>
      <c r="C15" s="9">
        <v>249512.7824412125</v>
      </c>
      <c r="D15" s="9">
        <v>649274.36171465344</v>
      </c>
      <c r="E15" s="9">
        <v>480788.92229138582</v>
      </c>
      <c r="F15" s="9">
        <v>294954.05000104202</v>
      </c>
      <c r="G15" s="9">
        <v>56148.072527537202</v>
      </c>
      <c r="H15" s="9">
        <v>507194.91328868252</v>
      </c>
      <c r="I15" s="9">
        <v>3302560.8429414909</v>
      </c>
    </row>
    <row r="16" spans="1:9" x14ac:dyDescent="0.35">
      <c r="A16" s="8">
        <v>14</v>
      </c>
      <c r="B16" s="9">
        <v>320442.30810919002</v>
      </c>
      <c r="C16" s="9">
        <v>126063.68700553611</v>
      </c>
      <c r="D16" s="9">
        <v>474903.84806901577</v>
      </c>
      <c r="E16" s="9">
        <v>246705.65200751621</v>
      </c>
      <c r="F16" s="9">
        <v>193698.45031902919</v>
      </c>
      <c r="G16" s="9">
        <v>45102.635622622569</v>
      </c>
      <c r="H16" s="9">
        <v>269777.51865118981</v>
      </c>
      <c r="I16" s="9">
        <v>1676694.0997841</v>
      </c>
    </row>
  </sheetData>
  <pageMargins left="0.75" right="0.75" top="1" bottom="1" header="0.5" footer="0.5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I16"/>
  <sheetViews>
    <sheetView workbookViewId="0">
      <selection activeCell="B25" sqref="B25"/>
    </sheetView>
  </sheetViews>
  <sheetFormatPr defaultRowHeight="14.5" x14ac:dyDescent="0.35"/>
  <cols>
    <col min="1" max="1" width="7.54296875" bestFit="1" customWidth="1"/>
    <col min="2" max="8" width="10.08984375" bestFit="1" customWidth="1"/>
    <col min="9" max="9" width="28" bestFit="1" customWidth="1"/>
  </cols>
  <sheetData>
    <row r="1" spans="1:9" s="24" customFormat="1" x14ac:dyDescent="0.35">
      <c r="A1" s="27" t="s">
        <v>239</v>
      </c>
      <c r="B1" s="24" t="s">
        <v>256</v>
      </c>
    </row>
    <row r="2" spans="1:9" x14ac:dyDescent="0.35">
      <c r="A2" s="7" t="s">
        <v>20</v>
      </c>
      <c r="B2" s="7" t="s">
        <v>21</v>
      </c>
      <c r="C2" s="7" t="s">
        <v>22</v>
      </c>
      <c r="D2" s="7" t="s">
        <v>23</v>
      </c>
      <c r="E2" s="7" t="s">
        <v>24</v>
      </c>
      <c r="F2" s="7" t="s">
        <v>25</v>
      </c>
      <c r="G2" s="7" t="s">
        <v>26</v>
      </c>
      <c r="H2" s="7" t="s">
        <v>27</v>
      </c>
      <c r="I2" s="7" t="s">
        <v>29</v>
      </c>
    </row>
    <row r="3" spans="1:9" x14ac:dyDescent="0.35">
      <c r="A3" s="8">
        <v>1</v>
      </c>
      <c r="B3" s="9">
        <v>0</v>
      </c>
      <c r="C3" s="9">
        <v>0.1780631110708</v>
      </c>
      <c r="D3" s="9">
        <v>2.488017718796494</v>
      </c>
      <c r="E3" s="9">
        <v>1.5445415285506221</v>
      </c>
      <c r="F3" s="9">
        <v>0.72493184761258422</v>
      </c>
      <c r="G3" s="9">
        <v>4.9678132709629853E-3</v>
      </c>
      <c r="H3" s="9">
        <v>1.343206703843675</v>
      </c>
      <c r="I3" s="9">
        <v>6.2837287231451393</v>
      </c>
    </row>
    <row r="4" spans="1:9" x14ac:dyDescent="0.35">
      <c r="A4" s="8">
        <v>2</v>
      </c>
      <c r="B4" s="9">
        <v>0</v>
      </c>
      <c r="C4" s="9">
        <v>1.18120620847931</v>
      </c>
      <c r="D4" s="9">
        <v>9.3601714768293522</v>
      </c>
      <c r="E4" s="9">
        <v>6.1202659381724391</v>
      </c>
      <c r="F4" s="9">
        <v>1.7502367421227809</v>
      </c>
      <c r="G4" s="9">
        <v>0.35553167544524777</v>
      </c>
      <c r="H4" s="9">
        <v>3.486957985951662</v>
      </c>
      <c r="I4" s="9">
        <v>22.254370027000789</v>
      </c>
    </row>
    <row r="5" spans="1:9" x14ac:dyDescent="0.35">
      <c r="A5" s="8">
        <v>3</v>
      </c>
      <c r="B5" s="9">
        <v>0.85137008480584997</v>
      </c>
      <c r="C5" s="9">
        <v>2.0678126526173339</v>
      </c>
      <c r="D5" s="9">
        <v>15.15495311758186</v>
      </c>
      <c r="E5" s="9">
        <v>4.6933889895540029</v>
      </c>
      <c r="F5" s="9">
        <v>3.572999993897604</v>
      </c>
      <c r="G5" s="9">
        <v>0.65650484463905001</v>
      </c>
      <c r="H5" s="9">
        <v>9.3856526022644005</v>
      </c>
      <c r="I5" s="9">
        <v>36.382682285360097</v>
      </c>
    </row>
    <row r="6" spans="1:9" x14ac:dyDescent="0.35">
      <c r="A6" s="8">
        <v>4</v>
      </c>
      <c r="B6" s="9">
        <v>6.2803143436351148</v>
      </c>
      <c r="C6" s="9">
        <v>2.2686433318004751</v>
      </c>
      <c r="D6" s="9">
        <v>5.47933387201335</v>
      </c>
      <c r="E6" s="9">
        <v>8.1059516459124961</v>
      </c>
      <c r="F6" s="9">
        <v>3.343793686238989</v>
      </c>
      <c r="G6" s="9">
        <v>0.26027651282229403</v>
      </c>
      <c r="H6" s="9">
        <v>5.3804509997469196</v>
      </c>
      <c r="I6" s="9">
        <v>31.118764392169641</v>
      </c>
    </row>
    <row r="7" spans="1:9" x14ac:dyDescent="0.35">
      <c r="A7" s="8">
        <v>5</v>
      </c>
      <c r="B7" s="9">
        <v>46.918326567252123</v>
      </c>
      <c r="C7" s="9">
        <v>11.201761007964819</v>
      </c>
      <c r="D7" s="9">
        <v>28.005501058296911</v>
      </c>
      <c r="E7" s="9">
        <v>28.115989939371659</v>
      </c>
      <c r="F7" s="9">
        <v>16.790979126162469</v>
      </c>
      <c r="G7" s="9">
        <v>1.1282418807791541</v>
      </c>
      <c r="H7" s="9">
        <v>59.635060643218601</v>
      </c>
      <c r="I7" s="9">
        <v>191.79586022304571</v>
      </c>
    </row>
    <row r="8" spans="1:9" x14ac:dyDescent="0.35">
      <c r="A8" s="8">
        <v>6</v>
      </c>
      <c r="B8" s="9">
        <v>8.4226860776083008</v>
      </c>
      <c r="C8" s="9">
        <v>2.3616489100468279</v>
      </c>
      <c r="D8" s="9">
        <v>10.985794749157821</v>
      </c>
      <c r="E8" s="9">
        <v>7.424089929656291</v>
      </c>
      <c r="F8" s="9">
        <v>3.2657016933134249</v>
      </c>
      <c r="G8" s="9">
        <v>1.3876723892073479</v>
      </c>
      <c r="H8" s="9">
        <v>7.5398870297788001</v>
      </c>
      <c r="I8" s="9">
        <v>41.387480778768797</v>
      </c>
    </row>
    <row r="9" spans="1:9" x14ac:dyDescent="0.35">
      <c r="A9" s="8">
        <v>7</v>
      </c>
      <c r="B9" s="9">
        <v>36.450520133668697</v>
      </c>
      <c r="C9" s="9">
        <v>8.8891831960327554</v>
      </c>
      <c r="D9" s="9">
        <v>11.028488925418481</v>
      </c>
      <c r="E9" s="9">
        <v>15.072658644728151</v>
      </c>
      <c r="F9" s="9">
        <v>6.1283849409386297</v>
      </c>
      <c r="G9" s="9">
        <v>0.80459013270515922</v>
      </c>
      <c r="H9" s="9">
        <v>13.061314712497071</v>
      </c>
      <c r="I9" s="9">
        <v>91.435140685988955</v>
      </c>
    </row>
    <row r="10" spans="1:9" x14ac:dyDescent="0.35">
      <c r="A10" s="8">
        <v>8</v>
      </c>
      <c r="B10" s="9">
        <v>3.7720675014383498</v>
      </c>
      <c r="C10" s="9">
        <v>2.9073440926562499</v>
      </c>
      <c r="D10" s="9">
        <v>6.9507321353593499</v>
      </c>
      <c r="E10" s="9">
        <v>4.2574111665440428</v>
      </c>
      <c r="F10" s="9">
        <v>3.077445461214126</v>
      </c>
      <c r="G10" s="9">
        <v>0.64734661037533892</v>
      </c>
      <c r="H10" s="9">
        <v>3.4656257651524078</v>
      </c>
      <c r="I10" s="9">
        <v>25.077972732739859</v>
      </c>
    </row>
    <row r="11" spans="1:9" x14ac:dyDescent="0.35">
      <c r="A11" s="8">
        <v>9</v>
      </c>
      <c r="B11" s="9">
        <v>22.510577332350699</v>
      </c>
      <c r="C11" s="9">
        <v>11.88439416860909</v>
      </c>
      <c r="D11" s="9">
        <v>5.7783841690213444</v>
      </c>
      <c r="E11" s="9">
        <v>9.023463683519271</v>
      </c>
      <c r="F11" s="9">
        <v>11.182161203896371</v>
      </c>
      <c r="G11" s="9">
        <v>0.46351175996266791</v>
      </c>
      <c r="H11" s="9">
        <v>18.34150056643735</v>
      </c>
      <c r="I11" s="9">
        <v>79.18399288379679</v>
      </c>
    </row>
    <row r="12" spans="1:9" x14ac:dyDescent="0.35">
      <c r="A12" s="8">
        <v>10</v>
      </c>
      <c r="B12" s="9">
        <v>57.814715772422197</v>
      </c>
      <c r="C12" s="9">
        <v>3.7101117690849752</v>
      </c>
      <c r="D12" s="9">
        <v>29.735548151397431</v>
      </c>
      <c r="E12" s="9">
        <v>26.007682734507291</v>
      </c>
      <c r="F12" s="9">
        <v>15.297968365875031</v>
      </c>
      <c r="G12" s="9">
        <v>3.710202372438304</v>
      </c>
      <c r="H12" s="9">
        <v>42.191527689830203</v>
      </c>
      <c r="I12" s="9">
        <v>178.46775685555539</v>
      </c>
    </row>
    <row r="13" spans="1:9" x14ac:dyDescent="0.35">
      <c r="A13" s="8">
        <v>11</v>
      </c>
      <c r="B13" s="9">
        <v>0</v>
      </c>
      <c r="C13" s="9">
        <v>0.41190199338365002</v>
      </c>
      <c r="D13" s="9">
        <v>4.4276330880807224</v>
      </c>
      <c r="E13" s="9">
        <v>1.783586400895701</v>
      </c>
      <c r="F13" s="9">
        <v>1.5066474690125971</v>
      </c>
      <c r="G13" s="9">
        <v>6.7731203442794902E-2</v>
      </c>
      <c r="H13" s="9">
        <v>2.0706089995773249</v>
      </c>
      <c r="I13" s="9">
        <v>10.268109154392789</v>
      </c>
    </row>
    <row r="14" spans="1:9" x14ac:dyDescent="0.35">
      <c r="A14" s="8">
        <v>12</v>
      </c>
      <c r="B14" s="9">
        <v>15.931417045001149</v>
      </c>
      <c r="C14" s="9">
        <v>1.9088809757552001</v>
      </c>
      <c r="D14" s="9">
        <v>11.55141883610737</v>
      </c>
      <c r="E14" s="9">
        <v>10.18252402250544</v>
      </c>
      <c r="F14" s="9">
        <v>4.3102202819423674</v>
      </c>
      <c r="G14" s="9">
        <v>0.6607853433464439</v>
      </c>
      <c r="H14" s="9">
        <v>11.04370732340211</v>
      </c>
      <c r="I14" s="9">
        <v>55.588953828060077</v>
      </c>
    </row>
    <row r="15" spans="1:9" x14ac:dyDescent="0.35">
      <c r="A15" s="8">
        <v>13</v>
      </c>
      <c r="B15" s="9">
        <v>10.64687740676978</v>
      </c>
      <c r="C15" s="9">
        <v>2.4951278244121249</v>
      </c>
      <c r="D15" s="9">
        <v>6.4927436171465338</v>
      </c>
      <c r="E15" s="9">
        <v>4.8078892229138583</v>
      </c>
      <c r="F15" s="9">
        <v>2.94954050001042</v>
      </c>
      <c r="G15" s="9">
        <v>0.56148072527537196</v>
      </c>
      <c r="H15" s="9">
        <v>5.0719491328868251</v>
      </c>
      <c r="I15" s="9">
        <v>33.025608429414923</v>
      </c>
    </row>
    <row r="16" spans="1:9" x14ac:dyDescent="0.35">
      <c r="A16" s="8">
        <v>14</v>
      </c>
      <c r="B16" s="9">
        <v>3.2044230810919001</v>
      </c>
      <c r="C16" s="9">
        <v>1.260636870055361</v>
      </c>
      <c r="D16" s="9">
        <v>4.7490384806901584</v>
      </c>
      <c r="E16" s="9">
        <v>2.467056520075162</v>
      </c>
      <c r="F16" s="9">
        <v>1.9369845031902919</v>
      </c>
      <c r="G16" s="9">
        <v>0.45102635622622572</v>
      </c>
      <c r="H16" s="9">
        <v>2.697775186511898</v>
      </c>
      <c r="I16" s="9">
        <v>16.76694099784099</v>
      </c>
    </row>
  </sheetData>
  <pageMargins left="0.75" right="0.75" top="1" bottom="1" header="0.5" footer="0.5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I16"/>
  <sheetViews>
    <sheetView workbookViewId="0">
      <selection activeCell="B25" sqref="B25"/>
    </sheetView>
  </sheetViews>
  <sheetFormatPr defaultRowHeight="14.5" x14ac:dyDescent="0.35"/>
  <cols>
    <col min="1" max="1" width="7.54296875" bestFit="1" customWidth="1"/>
    <col min="2" max="2" width="11.54296875" bestFit="1" customWidth="1"/>
    <col min="3" max="3" width="10.08984375" bestFit="1" customWidth="1"/>
    <col min="4" max="4" width="11.54296875" bestFit="1" customWidth="1"/>
    <col min="5" max="7" width="10.08984375" bestFit="1" customWidth="1"/>
    <col min="8" max="8" width="11.54296875" bestFit="1" customWidth="1"/>
    <col min="9" max="9" width="21.81640625" bestFit="1" customWidth="1"/>
  </cols>
  <sheetData>
    <row r="1" spans="1:9" s="24" customFormat="1" x14ac:dyDescent="0.35">
      <c r="A1" s="27" t="s">
        <v>238</v>
      </c>
      <c r="B1" s="24" t="s">
        <v>257</v>
      </c>
    </row>
    <row r="2" spans="1:9" x14ac:dyDescent="0.35">
      <c r="A2" s="2" t="s">
        <v>20</v>
      </c>
      <c r="B2" s="2" t="s">
        <v>30</v>
      </c>
      <c r="C2" s="2" t="s">
        <v>31</v>
      </c>
      <c r="D2" s="2" t="s">
        <v>32</v>
      </c>
      <c r="E2" s="2" t="s">
        <v>33</v>
      </c>
      <c r="F2" s="2" t="s">
        <v>34</v>
      </c>
      <c r="G2" s="2" t="s">
        <v>35</v>
      </c>
      <c r="H2" s="2" t="s">
        <v>36</v>
      </c>
      <c r="I2" s="2" t="s">
        <v>37</v>
      </c>
    </row>
    <row r="3" spans="1:9" x14ac:dyDescent="0.35">
      <c r="A3" s="5">
        <v>1</v>
      </c>
      <c r="B3" s="6">
        <v>103666.97519015</v>
      </c>
      <c r="C3" s="6">
        <v>176501.46989273501</v>
      </c>
      <c r="D3" s="6">
        <v>1025912.941978912</v>
      </c>
      <c r="E3" s="6">
        <v>472462.41488477151</v>
      </c>
      <c r="F3" s="6">
        <v>461426.50684379309</v>
      </c>
      <c r="G3" s="6">
        <v>246600.62421252561</v>
      </c>
      <c r="H3" s="6">
        <v>507252.48587693501</v>
      </c>
      <c r="I3" s="6">
        <v>2993823.4188798219</v>
      </c>
    </row>
    <row r="4" spans="1:9" x14ac:dyDescent="0.35">
      <c r="A4" s="5">
        <v>2</v>
      </c>
      <c r="B4" s="6">
        <v>158082.22025961001</v>
      </c>
      <c r="C4" s="6">
        <v>355068.76146304002</v>
      </c>
      <c r="D4" s="6">
        <v>759061.96086788701</v>
      </c>
      <c r="E4" s="6">
        <v>589719.17267233052</v>
      </c>
      <c r="F4" s="6">
        <v>714292.4966743273</v>
      </c>
      <c r="G4" s="6">
        <v>183497.25028956539</v>
      </c>
      <c r="H4" s="6">
        <v>612568.22699863371</v>
      </c>
      <c r="I4" s="6">
        <v>3372290.0892253942</v>
      </c>
    </row>
    <row r="5" spans="1:9" x14ac:dyDescent="0.35">
      <c r="A5" s="5">
        <v>3</v>
      </c>
      <c r="B5" s="6">
        <v>854811.17836254998</v>
      </c>
      <c r="C5" s="6">
        <v>206104.84781007</v>
      </c>
      <c r="D5" s="6">
        <v>1440597.8399956981</v>
      </c>
      <c r="E5" s="6">
        <v>868327.66285026155</v>
      </c>
      <c r="F5" s="6">
        <v>752791.44311278209</v>
      </c>
      <c r="G5" s="6">
        <v>270759.71554464282</v>
      </c>
      <c r="H5" s="6">
        <v>891926.01117279427</v>
      </c>
      <c r="I5" s="6">
        <v>5285318.6988487989</v>
      </c>
    </row>
    <row r="6" spans="1:9" x14ac:dyDescent="0.35">
      <c r="A6" s="5">
        <v>4</v>
      </c>
      <c r="B6" s="6">
        <v>2106860.9622655362</v>
      </c>
      <c r="C6" s="6">
        <v>541732.31953341281</v>
      </c>
      <c r="D6" s="6">
        <v>462867.70995044091</v>
      </c>
      <c r="E6" s="6">
        <v>544922.28984617977</v>
      </c>
      <c r="F6" s="6">
        <v>826941.84286775999</v>
      </c>
      <c r="G6" s="6">
        <v>353451.66588865448</v>
      </c>
      <c r="H6" s="6">
        <v>1078826.255295048</v>
      </c>
      <c r="I6" s="6">
        <v>5915603.0456470326</v>
      </c>
    </row>
    <row r="7" spans="1:9" x14ac:dyDescent="0.35">
      <c r="A7" s="5">
        <v>5</v>
      </c>
      <c r="B7" s="6">
        <v>456211.51588189998</v>
      </c>
      <c r="C7" s="6">
        <v>5638.9929859800004</v>
      </c>
      <c r="D7" s="6">
        <v>312033.16624509299</v>
      </c>
      <c r="E7" s="6">
        <v>425933.66419602378</v>
      </c>
      <c r="F7" s="6">
        <v>454623.8361463552</v>
      </c>
      <c r="G7" s="6">
        <v>208760.39931219941</v>
      </c>
      <c r="H7" s="6">
        <v>781983.00292978506</v>
      </c>
      <c r="I7" s="6">
        <v>2645184.5776973362</v>
      </c>
    </row>
    <row r="8" spans="1:9" x14ac:dyDescent="0.35">
      <c r="A8" s="5">
        <v>6</v>
      </c>
      <c r="B8" s="6">
        <v>1013045.994514165</v>
      </c>
      <c r="C8" s="6">
        <v>326176.33719496109</v>
      </c>
      <c r="D8" s="6">
        <v>436596.41284326522</v>
      </c>
      <c r="E8" s="6">
        <v>599812.22520616115</v>
      </c>
      <c r="F8" s="6">
        <v>820930.89402269351</v>
      </c>
      <c r="G8" s="6">
        <v>291843.05052186502</v>
      </c>
      <c r="H8" s="6">
        <v>868459.90233862004</v>
      </c>
      <c r="I8" s="6">
        <v>4356864.8166417312</v>
      </c>
    </row>
    <row r="9" spans="1:9" x14ac:dyDescent="0.35">
      <c r="A9" s="5">
        <v>7</v>
      </c>
      <c r="B9" s="6">
        <v>549926.31846671004</v>
      </c>
      <c r="C9" s="6">
        <v>213889.51049010499</v>
      </c>
      <c r="D9" s="6">
        <v>322101.53970281879</v>
      </c>
      <c r="E9" s="6">
        <v>487305.80369790661</v>
      </c>
      <c r="F9" s="6">
        <v>335024.70260820357</v>
      </c>
      <c r="G9" s="6">
        <v>219901.04642950569</v>
      </c>
      <c r="H9" s="6">
        <v>678046.13514066499</v>
      </c>
      <c r="I9" s="6">
        <v>2806195.056535915</v>
      </c>
    </row>
    <row r="10" spans="1:9" x14ac:dyDescent="0.35">
      <c r="A10" s="5">
        <v>8</v>
      </c>
      <c r="B10" s="6">
        <v>375621.7262494475</v>
      </c>
      <c r="C10" s="6">
        <v>696059.97736207605</v>
      </c>
      <c r="D10" s="6">
        <v>779673.33082287572</v>
      </c>
      <c r="E10" s="6">
        <v>583058.27713451337</v>
      </c>
      <c r="F10" s="6">
        <v>611253.86107544007</v>
      </c>
      <c r="G10" s="6">
        <v>301661.55320921331</v>
      </c>
      <c r="H10" s="6">
        <v>849147.41278548562</v>
      </c>
      <c r="I10" s="6">
        <v>4196476.1386390505</v>
      </c>
    </row>
    <row r="11" spans="1:9" x14ac:dyDescent="0.35">
      <c r="A11" s="5">
        <v>9</v>
      </c>
      <c r="B11" s="6">
        <v>344763.61129157501</v>
      </c>
      <c r="C11" s="6">
        <v>75460.266054195003</v>
      </c>
      <c r="D11" s="6">
        <v>203069.67834433939</v>
      </c>
      <c r="E11" s="6">
        <v>289035.76310503099</v>
      </c>
      <c r="F11" s="6">
        <v>339809.39119784581</v>
      </c>
      <c r="G11" s="6">
        <v>146297.94156531131</v>
      </c>
      <c r="H11" s="6">
        <v>549182.19368977495</v>
      </c>
      <c r="I11" s="6">
        <v>1947618.8452480719</v>
      </c>
    </row>
    <row r="12" spans="1:9" x14ac:dyDescent="0.35">
      <c r="A12" s="5">
        <v>10</v>
      </c>
      <c r="B12" s="6">
        <v>0.58551839999999999</v>
      </c>
      <c r="C12" s="6">
        <v>0</v>
      </c>
      <c r="D12" s="6">
        <v>425262.02636091912</v>
      </c>
      <c r="E12" s="6">
        <v>382160.88039358333</v>
      </c>
      <c r="F12" s="6">
        <v>421482.43346504407</v>
      </c>
      <c r="G12" s="6">
        <v>164841.62964148549</v>
      </c>
      <c r="H12" s="6">
        <v>594992.32943689998</v>
      </c>
      <c r="I12" s="6">
        <v>1988739.884816332</v>
      </c>
    </row>
    <row r="13" spans="1:9" x14ac:dyDescent="0.35">
      <c r="A13" s="5">
        <v>11</v>
      </c>
      <c r="B13" s="6">
        <v>518307.060185145</v>
      </c>
      <c r="C13" s="6">
        <v>364408.185213855</v>
      </c>
      <c r="D13" s="6">
        <v>531622.69929497177</v>
      </c>
      <c r="E13" s="6">
        <v>572922.26000089874</v>
      </c>
      <c r="F13" s="6">
        <v>502789.89369200793</v>
      </c>
      <c r="G13" s="6">
        <v>216600.38006824441</v>
      </c>
      <c r="H13" s="6">
        <v>961175.27484114503</v>
      </c>
      <c r="I13" s="6">
        <v>3667825.7532962682</v>
      </c>
    </row>
    <row r="14" spans="1:9" x14ac:dyDescent="0.35">
      <c r="A14" s="5">
        <v>12</v>
      </c>
      <c r="B14" s="6">
        <v>855624.57957300497</v>
      </c>
      <c r="C14" s="6">
        <v>335275.11925604253</v>
      </c>
      <c r="D14" s="6">
        <v>626648.1406570588</v>
      </c>
      <c r="E14" s="6">
        <v>530049.85957792634</v>
      </c>
      <c r="F14" s="6">
        <v>460597.71999760781</v>
      </c>
      <c r="G14" s="6">
        <v>411554.4700911835</v>
      </c>
      <c r="H14" s="6">
        <v>1063069.3497035149</v>
      </c>
      <c r="I14" s="6">
        <v>4282819.2388563389</v>
      </c>
    </row>
    <row r="15" spans="1:9" x14ac:dyDescent="0.35">
      <c r="A15" s="5">
        <v>13</v>
      </c>
      <c r="B15" s="6">
        <v>864380.14479489997</v>
      </c>
      <c r="C15" s="6">
        <v>143314.46656037</v>
      </c>
      <c r="D15" s="6">
        <v>420996.22466325847</v>
      </c>
      <c r="E15" s="6">
        <v>304907.42311239289</v>
      </c>
      <c r="F15" s="6">
        <v>415597.23046340293</v>
      </c>
      <c r="G15" s="6">
        <v>205129.99106844451</v>
      </c>
      <c r="H15" s="6">
        <v>658068.00554297748</v>
      </c>
      <c r="I15" s="6">
        <v>3012393.486205746</v>
      </c>
    </row>
    <row r="16" spans="1:9" x14ac:dyDescent="0.35">
      <c r="A16" s="5">
        <v>14</v>
      </c>
      <c r="B16" s="6">
        <v>830366.58571340004</v>
      </c>
      <c r="C16" s="6">
        <v>155837.3030007245</v>
      </c>
      <c r="D16" s="6">
        <v>931967.69311352656</v>
      </c>
      <c r="E16" s="6">
        <v>492489.9715146193</v>
      </c>
      <c r="F16" s="6">
        <v>355341.67520827812</v>
      </c>
      <c r="G16" s="6">
        <v>143448.39759668129</v>
      </c>
      <c r="H16" s="6">
        <v>691435.96934913157</v>
      </c>
      <c r="I16" s="6">
        <v>3600887.5954963621</v>
      </c>
    </row>
  </sheetData>
  <pageMargins left="0.75" right="0.75" top="1" bottom="1" header="0.5" footer="0.5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I16"/>
  <sheetViews>
    <sheetView workbookViewId="0">
      <selection activeCell="C33" sqref="C33"/>
    </sheetView>
  </sheetViews>
  <sheetFormatPr defaultRowHeight="14.5" x14ac:dyDescent="0.35"/>
  <cols>
    <col min="1" max="1" width="7.54296875" bestFit="1" customWidth="1"/>
    <col min="2" max="8" width="9.1796875" bestFit="1" customWidth="1"/>
    <col min="9" max="9" width="27.08984375" bestFit="1" customWidth="1"/>
  </cols>
  <sheetData>
    <row r="1" spans="1:9" s="24" customFormat="1" x14ac:dyDescent="0.35">
      <c r="A1" s="27" t="s">
        <v>237</v>
      </c>
      <c r="B1" s="24" t="s">
        <v>258</v>
      </c>
    </row>
    <row r="2" spans="1:9" x14ac:dyDescent="0.35">
      <c r="A2" s="7" t="s">
        <v>20</v>
      </c>
      <c r="B2" s="7" t="s">
        <v>30</v>
      </c>
      <c r="C2" s="7" t="s">
        <v>31</v>
      </c>
      <c r="D2" s="7" t="s">
        <v>32</v>
      </c>
      <c r="E2" s="7" t="s">
        <v>33</v>
      </c>
      <c r="F2" s="7" t="s">
        <v>34</v>
      </c>
      <c r="G2" s="7" t="s">
        <v>35</v>
      </c>
      <c r="H2" s="7" t="s">
        <v>36</v>
      </c>
      <c r="I2" s="7" t="s">
        <v>38</v>
      </c>
    </row>
    <row r="3" spans="1:9" x14ac:dyDescent="0.35">
      <c r="A3" s="8">
        <v>1</v>
      </c>
      <c r="B3" s="9">
        <v>1.0366697519015</v>
      </c>
      <c r="C3" s="9">
        <v>1.7650146989273501</v>
      </c>
      <c r="D3" s="9">
        <v>10.259129419789121</v>
      </c>
      <c r="E3" s="9">
        <v>4.7246241488477141</v>
      </c>
      <c r="F3" s="9">
        <v>4.6142650684379314</v>
      </c>
      <c r="G3" s="9">
        <v>2.466006242125256</v>
      </c>
      <c r="H3" s="9">
        <v>5.0725248587693503</v>
      </c>
      <c r="I3" s="9">
        <v>29.938234188798219</v>
      </c>
    </row>
    <row r="4" spans="1:9" x14ac:dyDescent="0.35">
      <c r="A4" s="8">
        <v>2</v>
      </c>
      <c r="B4" s="9">
        <v>1.5808222025961001</v>
      </c>
      <c r="C4" s="9">
        <v>3.5506876146303998</v>
      </c>
      <c r="D4" s="9">
        <v>7.5906196086788702</v>
      </c>
      <c r="E4" s="9">
        <v>5.8971917267233058</v>
      </c>
      <c r="F4" s="9">
        <v>7.1429249667432728</v>
      </c>
      <c r="G4" s="9">
        <v>1.8349725028956549</v>
      </c>
      <c r="H4" s="9">
        <v>6.1256822699863376</v>
      </c>
      <c r="I4" s="9">
        <v>33.722900892253939</v>
      </c>
    </row>
    <row r="5" spans="1:9" x14ac:dyDescent="0.35">
      <c r="A5" s="8">
        <v>3</v>
      </c>
      <c r="B5" s="9">
        <v>8.5481117836254992</v>
      </c>
      <c r="C5" s="9">
        <v>2.0610484781006999</v>
      </c>
      <c r="D5" s="9">
        <v>14.405978399956981</v>
      </c>
      <c r="E5" s="9">
        <v>8.6832766285026164</v>
      </c>
      <c r="F5" s="9">
        <v>7.5279144311278214</v>
      </c>
      <c r="G5" s="9">
        <v>2.707597155446428</v>
      </c>
      <c r="H5" s="9">
        <v>8.919260111727942</v>
      </c>
      <c r="I5" s="9">
        <v>52.853186988487977</v>
      </c>
    </row>
    <row r="6" spans="1:9" x14ac:dyDescent="0.35">
      <c r="A6" s="8">
        <v>4</v>
      </c>
      <c r="B6" s="9">
        <v>21.068609622655369</v>
      </c>
      <c r="C6" s="9">
        <v>5.4173231953341281</v>
      </c>
      <c r="D6" s="9">
        <v>4.6286770995044089</v>
      </c>
      <c r="E6" s="9">
        <v>5.4492228984617981</v>
      </c>
      <c r="F6" s="9">
        <v>8.2694184286776</v>
      </c>
      <c r="G6" s="9">
        <v>3.5345166588865449</v>
      </c>
      <c r="H6" s="9">
        <v>10.78826255295048</v>
      </c>
      <c r="I6" s="9">
        <v>59.156030456470333</v>
      </c>
    </row>
    <row r="7" spans="1:9" x14ac:dyDescent="0.35">
      <c r="A7" s="8">
        <v>5</v>
      </c>
      <c r="B7" s="9">
        <v>4.5621151588190001</v>
      </c>
      <c r="C7" s="9">
        <v>5.63899298598E-2</v>
      </c>
      <c r="D7" s="9">
        <v>3.1203316624509299</v>
      </c>
      <c r="E7" s="9">
        <v>4.259336641960239</v>
      </c>
      <c r="F7" s="9">
        <v>4.5462383614635522</v>
      </c>
      <c r="G7" s="9">
        <v>2.0876039931219941</v>
      </c>
      <c r="H7" s="9">
        <v>7.81983002929785</v>
      </c>
      <c r="I7" s="9">
        <v>26.451845776973371</v>
      </c>
    </row>
    <row r="8" spans="1:9" x14ac:dyDescent="0.35">
      <c r="A8" s="8">
        <v>6</v>
      </c>
      <c r="B8" s="9">
        <v>10.13045994514165</v>
      </c>
      <c r="C8" s="9">
        <v>3.2617633719496109</v>
      </c>
      <c r="D8" s="9">
        <v>4.3659641284326511</v>
      </c>
      <c r="E8" s="9">
        <v>5.9981222520616111</v>
      </c>
      <c r="F8" s="9">
        <v>8.2093089402269346</v>
      </c>
      <c r="G8" s="9">
        <v>2.9184305052186499</v>
      </c>
      <c r="H8" s="9">
        <v>8.6845990233862</v>
      </c>
      <c r="I8" s="9">
        <v>43.568648166417297</v>
      </c>
    </row>
    <row r="9" spans="1:9" x14ac:dyDescent="0.35">
      <c r="A9" s="8">
        <v>7</v>
      </c>
      <c r="B9" s="9">
        <v>5.4992631846671003</v>
      </c>
      <c r="C9" s="9">
        <v>2.1388951049010498</v>
      </c>
      <c r="D9" s="9">
        <v>3.221015397028189</v>
      </c>
      <c r="E9" s="9">
        <v>4.8730580369790646</v>
      </c>
      <c r="F9" s="9">
        <v>3.3502470260820361</v>
      </c>
      <c r="G9" s="9">
        <v>2.199010464295057</v>
      </c>
      <c r="H9" s="9">
        <v>6.7804613514066503</v>
      </c>
      <c r="I9" s="9">
        <v>28.061950565359151</v>
      </c>
    </row>
    <row r="10" spans="1:9" x14ac:dyDescent="0.35">
      <c r="A10" s="8">
        <v>8</v>
      </c>
      <c r="B10" s="9">
        <v>3.756217262494475</v>
      </c>
      <c r="C10" s="9">
        <v>6.9605997736207614</v>
      </c>
      <c r="D10" s="9">
        <v>7.7967333082287569</v>
      </c>
      <c r="E10" s="9">
        <v>5.8305827713451333</v>
      </c>
      <c r="F10" s="9">
        <v>6.1125386107544006</v>
      </c>
      <c r="G10" s="9">
        <v>3.0166155320921328</v>
      </c>
      <c r="H10" s="9">
        <v>8.4914741278548558</v>
      </c>
      <c r="I10" s="9">
        <v>41.964761386390506</v>
      </c>
    </row>
    <row r="11" spans="1:9" x14ac:dyDescent="0.35">
      <c r="A11" s="8">
        <v>9</v>
      </c>
      <c r="B11" s="9">
        <v>3.4476361129157498</v>
      </c>
      <c r="C11" s="9">
        <v>0.75460266054195002</v>
      </c>
      <c r="D11" s="9">
        <v>2.030696783443394</v>
      </c>
      <c r="E11" s="9">
        <v>2.8903576310503101</v>
      </c>
      <c r="F11" s="9">
        <v>3.3980939119784579</v>
      </c>
      <c r="G11" s="9">
        <v>1.4629794156531131</v>
      </c>
      <c r="H11" s="9">
        <v>5.4918219368977503</v>
      </c>
      <c r="I11" s="9">
        <v>19.476188452480731</v>
      </c>
    </row>
    <row r="12" spans="1:9" x14ac:dyDescent="0.35">
      <c r="A12" s="8">
        <v>10</v>
      </c>
      <c r="B12" s="9">
        <v>5.8551840000000007E-6</v>
      </c>
      <c r="C12" s="9">
        <v>0</v>
      </c>
      <c r="D12" s="9">
        <v>4.2526202636091917</v>
      </c>
      <c r="E12" s="9">
        <v>3.8216088039358329</v>
      </c>
      <c r="F12" s="9">
        <v>4.2148243346504417</v>
      </c>
      <c r="G12" s="9">
        <v>1.6484162964148561</v>
      </c>
      <c r="H12" s="9">
        <v>5.9499232943690004</v>
      </c>
      <c r="I12" s="9">
        <v>19.887398848163318</v>
      </c>
    </row>
    <row r="13" spans="1:9" x14ac:dyDescent="0.35">
      <c r="A13" s="8">
        <v>11</v>
      </c>
      <c r="B13" s="9">
        <v>5.1830706018514503</v>
      </c>
      <c r="C13" s="9">
        <v>3.6440818521385498</v>
      </c>
      <c r="D13" s="9">
        <v>5.3162269929497183</v>
      </c>
      <c r="E13" s="9">
        <v>5.7292226000089874</v>
      </c>
      <c r="F13" s="9">
        <v>5.0278989369200797</v>
      </c>
      <c r="G13" s="9">
        <v>2.1660038006824438</v>
      </c>
      <c r="H13" s="9">
        <v>9.6117527484114493</v>
      </c>
      <c r="I13" s="9">
        <v>36.678257532962682</v>
      </c>
    </row>
    <row r="14" spans="1:9" x14ac:dyDescent="0.35">
      <c r="A14" s="8">
        <v>12</v>
      </c>
      <c r="B14" s="9">
        <v>8.5562457957300495</v>
      </c>
      <c r="C14" s="9">
        <v>3.352751192560425</v>
      </c>
      <c r="D14" s="9">
        <v>6.2664814065705876</v>
      </c>
      <c r="E14" s="9">
        <v>5.3004985957792634</v>
      </c>
      <c r="F14" s="9">
        <v>4.6059771999760777</v>
      </c>
      <c r="G14" s="9">
        <v>4.1155447009118351</v>
      </c>
      <c r="H14" s="9">
        <v>10.63069349703515</v>
      </c>
      <c r="I14" s="9">
        <v>42.828192388563387</v>
      </c>
    </row>
    <row r="15" spans="1:9" x14ac:dyDescent="0.35">
      <c r="A15" s="8">
        <v>13</v>
      </c>
      <c r="B15" s="9">
        <v>8.6438014479490004</v>
      </c>
      <c r="C15" s="9">
        <v>1.4331446656036999</v>
      </c>
      <c r="D15" s="9">
        <v>4.2099622466325846</v>
      </c>
      <c r="E15" s="9">
        <v>3.0490742311239289</v>
      </c>
      <c r="F15" s="9">
        <v>4.1559723046340293</v>
      </c>
      <c r="G15" s="9">
        <v>2.0512999106844449</v>
      </c>
      <c r="H15" s="9">
        <v>6.5806800554297746</v>
      </c>
      <c r="I15" s="9">
        <v>30.12393486205746</v>
      </c>
    </row>
    <row r="16" spans="1:9" x14ac:dyDescent="0.35">
      <c r="A16" s="8">
        <v>14</v>
      </c>
      <c r="B16" s="9">
        <v>8.3036658571339999</v>
      </c>
      <c r="C16" s="9">
        <v>1.5583730300072449</v>
      </c>
      <c r="D16" s="9">
        <v>9.3196769311352643</v>
      </c>
      <c r="E16" s="9">
        <v>4.9248997151461928</v>
      </c>
      <c r="F16" s="9">
        <v>3.55341675208278</v>
      </c>
      <c r="G16" s="9">
        <v>1.4344839759668131</v>
      </c>
      <c r="H16" s="9">
        <v>6.9143596934913161</v>
      </c>
      <c r="I16" s="9">
        <v>36.008875954963607</v>
      </c>
    </row>
  </sheetData>
  <pageMargins left="0.75" right="0.75" top="1" bottom="1" header="0.5" footer="0.5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I16"/>
  <sheetViews>
    <sheetView workbookViewId="0">
      <selection activeCell="C24" sqref="C24"/>
    </sheetView>
  </sheetViews>
  <sheetFormatPr defaultRowHeight="14.5" x14ac:dyDescent="0.35"/>
  <cols>
    <col min="1" max="1" width="8" bestFit="1" customWidth="1"/>
    <col min="2" max="6" width="11.54296875" bestFit="1" customWidth="1"/>
    <col min="7" max="7" width="10.08984375" bestFit="1" customWidth="1"/>
    <col min="8" max="8" width="11.54296875" bestFit="1" customWidth="1"/>
    <col min="9" max="9" width="16.81640625" bestFit="1" customWidth="1"/>
  </cols>
  <sheetData>
    <row r="1" spans="1:9" s="24" customFormat="1" x14ac:dyDescent="0.35">
      <c r="A1" s="27" t="s">
        <v>236</v>
      </c>
      <c r="B1" s="24" t="s">
        <v>259</v>
      </c>
    </row>
    <row r="2" spans="1:9" x14ac:dyDescent="0.35">
      <c r="A2" s="7" t="s">
        <v>20</v>
      </c>
      <c r="B2" s="7" t="s">
        <v>1</v>
      </c>
      <c r="C2" s="7" t="s">
        <v>2</v>
      </c>
      <c r="D2" s="7" t="s">
        <v>3</v>
      </c>
      <c r="E2" s="7" t="s">
        <v>4</v>
      </c>
      <c r="F2" s="7" t="s">
        <v>5</v>
      </c>
      <c r="G2" s="7" t="s">
        <v>6</v>
      </c>
      <c r="H2" s="7" t="s">
        <v>7</v>
      </c>
      <c r="I2" s="7" t="s">
        <v>8</v>
      </c>
    </row>
    <row r="3" spans="1:9" x14ac:dyDescent="0.35">
      <c r="A3" s="8">
        <v>1</v>
      </c>
      <c r="B3" s="9">
        <v>103666.97519015</v>
      </c>
      <c r="C3" s="9">
        <v>194307.780999815</v>
      </c>
      <c r="D3" s="9">
        <v>1274714.7138585609</v>
      </c>
      <c r="E3" s="9">
        <v>626916.56773983361</v>
      </c>
      <c r="F3" s="9">
        <v>533919.69160505163</v>
      </c>
      <c r="G3" s="9">
        <v>247097.40553962189</v>
      </c>
      <c r="H3" s="9">
        <v>641573.15626130253</v>
      </c>
      <c r="I3" s="9">
        <v>3622196.291194336</v>
      </c>
    </row>
    <row r="4" spans="1:9" x14ac:dyDescent="0.35">
      <c r="A4" s="8">
        <v>2</v>
      </c>
      <c r="B4" s="9">
        <v>158082.22025961001</v>
      </c>
      <c r="C4" s="9">
        <v>473189.38231097098</v>
      </c>
      <c r="D4" s="9">
        <v>1695079.1085508219</v>
      </c>
      <c r="E4" s="9">
        <v>1201745.766489574</v>
      </c>
      <c r="F4" s="9">
        <v>889316.1708866054</v>
      </c>
      <c r="G4" s="9">
        <v>219050.41783409021</v>
      </c>
      <c r="H4" s="9">
        <v>961264.0255938</v>
      </c>
      <c r="I4" s="9">
        <v>5597727.0919254739</v>
      </c>
    </row>
    <row r="5" spans="1:9" x14ac:dyDescent="0.35">
      <c r="A5" s="8">
        <v>3</v>
      </c>
      <c r="B5" s="9">
        <v>939948.18684313493</v>
      </c>
      <c r="C5" s="9">
        <v>412886.11307180341</v>
      </c>
      <c r="D5" s="9">
        <v>2956093.1517538838</v>
      </c>
      <c r="E5" s="9">
        <v>1337666.561805662</v>
      </c>
      <c r="F5" s="9">
        <v>1110091.4425025431</v>
      </c>
      <c r="G5" s="9">
        <v>336410.20000854781</v>
      </c>
      <c r="H5" s="9">
        <v>1830491.271399234</v>
      </c>
      <c r="I5" s="9">
        <v>8923586.9273848087</v>
      </c>
    </row>
    <row r="6" spans="1:9" x14ac:dyDescent="0.35">
      <c r="A6" s="8">
        <v>4</v>
      </c>
      <c r="B6" s="9">
        <v>2734892.396629048</v>
      </c>
      <c r="C6" s="9">
        <v>768596.65271346027</v>
      </c>
      <c r="D6" s="9">
        <v>1010801.097151776</v>
      </c>
      <c r="E6" s="9">
        <v>1355517.4544374291</v>
      </c>
      <c r="F6" s="9">
        <v>1161321.2114916591</v>
      </c>
      <c r="G6" s="9">
        <v>379479.31717088388</v>
      </c>
      <c r="H6" s="9">
        <v>1616871.3552697389</v>
      </c>
      <c r="I6" s="9">
        <v>9027479.4848639965</v>
      </c>
    </row>
    <row r="7" spans="1:9" x14ac:dyDescent="0.35">
      <c r="A7" s="8">
        <v>5</v>
      </c>
      <c r="B7" s="9">
        <v>5148044.1726071127</v>
      </c>
      <c r="C7" s="9">
        <v>1125815.0937824619</v>
      </c>
      <c r="D7" s="9">
        <v>3112583.2720747842</v>
      </c>
      <c r="E7" s="9">
        <v>3237532.6581331901</v>
      </c>
      <c r="F7" s="9">
        <v>2133721.748762602</v>
      </c>
      <c r="G7" s="9">
        <v>321584.58739011479</v>
      </c>
      <c r="H7" s="9">
        <v>6745489.067251645</v>
      </c>
      <c r="I7" s="9">
        <v>21824770.600001909</v>
      </c>
    </row>
    <row r="8" spans="1:9" x14ac:dyDescent="0.35">
      <c r="A8" s="8">
        <v>6</v>
      </c>
      <c r="B8" s="9">
        <v>1855314.6022749951</v>
      </c>
      <c r="C8" s="9">
        <v>562341.2281996439</v>
      </c>
      <c r="D8" s="9">
        <v>1535175.8877590471</v>
      </c>
      <c r="E8" s="9">
        <v>1342221.21817179</v>
      </c>
      <c r="F8" s="9">
        <v>1147501.0633540361</v>
      </c>
      <c r="G8" s="9">
        <v>430610.28944259993</v>
      </c>
      <c r="H8" s="9">
        <v>1622448.6053164999</v>
      </c>
      <c r="I8" s="9">
        <v>8495612.894518612</v>
      </c>
    </row>
    <row r="9" spans="1:9" x14ac:dyDescent="0.35">
      <c r="A9" s="8">
        <v>7</v>
      </c>
      <c r="B9" s="9">
        <v>4194978.3318335796</v>
      </c>
      <c r="C9" s="9">
        <v>1102807.830093381</v>
      </c>
      <c r="D9" s="9">
        <v>1424950.4322446671</v>
      </c>
      <c r="E9" s="9">
        <v>1994571.668170722</v>
      </c>
      <c r="F9" s="9">
        <v>947863.19670206658</v>
      </c>
      <c r="G9" s="9">
        <v>300360.05970002158</v>
      </c>
      <c r="H9" s="9">
        <v>1984177.6063903719</v>
      </c>
      <c r="I9" s="9">
        <v>11949709.125134811</v>
      </c>
    </row>
    <row r="10" spans="1:9" x14ac:dyDescent="0.35">
      <c r="A10" s="8">
        <v>8</v>
      </c>
      <c r="B10" s="9">
        <v>752828.47639328253</v>
      </c>
      <c r="C10" s="9">
        <v>986794.38662770099</v>
      </c>
      <c r="D10" s="9">
        <v>1474746.5443588111</v>
      </c>
      <c r="E10" s="9">
        <v>1008799.393788918</v>
      </c>
      <c r="F10" s="9">
        <v>918998.40719685261</v>
      </c>
      <c r="G10" s="9">
        <v>366396.2142467472</v>
      </c>
      <c r="H10" s="9">
        <v>1195709.989300726</v>
      </c>
      <c r="I10" s="9">
        <v>6704273.4119130373</v>
      </c>
    </row>
    <row r="11" spans="1:9" x14ac:dyDescent="0.35">
      <c r="A11" s="8">
        <v>9</v>
      </c>
      <c r="B11" s="9">
        <v>2595821.3445266448</v>
      </c>
      <c r="C11" s="9">
        <v>1263899.6829151041</v>
      </c>
      <c r="D11" s="9">
        <v>780908.09524647391</v>
      </c>
      <c r="E11" s="9">
        <v>1191382.1314569579</v>
      </c>
      <c r="F11" s="9">
        <v>1458025.5115874831</v>
      </c>
      <c r="G11" s="9">
        <v>192649.11756157811</v>
      </c>
      <c r="H11" s="9">
        <v>2383332.2503335099</v>
      </c>
      <c r="I11" s="9">
        <v>9866018.1336277518</v>
      </c>
    </row>
    <row r="12" spans="1:9" x14ac:dyDescent="0.35">
      <c r="A12" s="8">
        <v>10</v>
      </c>
      <c r="B12" s="9">
        <v>5781472.16276062</v>
      </c>
      <c r="C12" s="9">
        <v>371011.17690849752</v>
      </c>
      <c r="D12" s="9">
        <v>3398816.8415006618</v>
      </c>
      <c r="E12" s="9">
        <v>2982929.1538443118</v>
      </c>
      <c r="F12" s="9">
        <v>1951279.270052548</v>
      </c>
      <c r="G12" s="9">
        <v>535861.86688531598</v>
      </c>
      <c r="H12" s="9">
        <v>4814145.0984199205</v>
      </c>
      <c r="I12" s="9">
        <v>19835515.57037187</v>
      </c>
    </row>
    <row r="13" spans="1:9" x14ac:dyDescent="0.35">
      <c r="A13" s="8">
        <v>11</v>
      </c>
      <c r="B13" s="9">
        <v>518307.060185145</v>
      </c>
      <c r="C13" s="9">
        <v>405598.38455222</v>
      </c>
      <c r="D13" s="9">
        <v>974386.00810304401</v>
      </c>
      <c r="E13" s="9">
        <v>751280.90009046881</v>
      </c>
      <c r="F13" s="9">
        <v>653454.64059326763</v>
      </c>
      <c r="G13" s="9">
        <v>223373.50041252389</v>
      </c>
      <c r="H13" s="9">
        <v>1168236.174798877</v>
      </c>
      <c r="I13" s="9">
        <v>4694636.668735547</v>
      </c>
    </row>
    <row r="14" spans="1:9" x14ac:dyDescent="0.35">
      <c r="A14" s="8">
        <v>12</v>
      </c>
      <c r="B14" s="9">
        <v>2448766.28407312</v>
      </c>
      <c r="C14" s="9">
        <v>526163.21683156246</v>
      </c>
      <c r="D14" s="9">
        <v>1781790.024267796</v>
      </c>
      <c r="E14" s="9">
        <v>1548302.26182847</v>
      </c>
      <c r="F14" s="9">
        <v>891619.74819184444</v>
      </c>
      <c r="G14" s="9">
        <v>477633.00442582788</v>
      </c>
      <c r="H14" s="9">
        <v>2167440.082043726</v>
      </c>
      <c r="I14" s="9">
        <v>9841714.6216623466</v>
      </c>
    </row>
    <row r="15" spans="1:9" x14ac:dyDescent="0.35">
      <c r="A15" s="8">
        <v>13</v>
      </c>
      <c r="B15" s="9">
        <v>1929067.8854718769</v>
      </c>
      <c r="C15" s="9">
        <v>392827.2490015825</v>
      </c>
      <c r="D15" s="9">
        <v>1070270.586377912</v>
      </c>
      <c r="E15" s="9">
        <v>785696.34540377872</v>
      </c>
      <c r="F15" s="9">
        <v>710551.28046444489</v>
      </c>
      <c r="G15" s="9">
        <v>261278.06359598169</v>
      </c>
      <c r="H15" s="9">
        <v>1165262.9188316599</v>
      </c>
      <c r="I15" s="9">
        <v>6314954.3291472364</v>
      </c>
    </row>
    <row r="16" spans="1:9" x14ac:dyDescent="0.35">
      <c r="A16" s="8">
        <v>14</v>
      </c>
      <c r="B16" s="9">
        <v>1150808.8938225899</v>
      </c>
      <c r="C16" s="9">
        <v>281900.99000626057</v>
      </c>
      <c r="D16" s="9">
        <v>1406871.541182542</v>
      </c>
      <c r="E16" s="9">
        <v>739195.62352213543</v>
      </c>
      <c r="F16" s="9">
        <v>549040.12552730727</v>
      </c>
      <c r="G16" s="9">
        <v>188551.03321930379</v>
      </c>
      <c r="H16" s="9">
        <v>961213.48800032143</v>
      </c>
      <c r="I16" s="9">
        <v>5277581.6952804606</v>
      </c>
    </row>
  </sheetData>
  <pageMargins left="0.75" right="0.75" top="1" bottom="1" header="0.5" footer="0.5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I16"/>
  <sheetViews>
    <sheetView workbookViewId="0">
      <selection activeCell="F30" sqref="F30"/>
    </sheetView>
  </sheetViews>
  <sheetFormatPr defaultRowHeight="14.5" x14ac:dyDescent="0.35"/>
  <cols>
    <col min="1" max="1" width="8" style="10" bestFit="1" customWidth="1"/>
    <col min="2" max="6" width="5.6328125" style="10" bestFit="1" customWidth="1"/>
    <col min="7" max="7" width="4.6328125" style="10" bestFit="1" customWidth="1"/>
    <col min="8" max="8" width="5.6328125" style="10" bestFit="1" customWidth="1"/>
    <col min="9" max="9" width="22.1796875" style="10" bestFit="1" customWidth="1"/>
  </cols>
  <sheetData>
    <row r="1" spans="1:9" s="24" customFormat="1" x14ac:dyDescent="0.35">
      <c r="A1" s="27" t="s">
        <v>235</v>
      </c>
      <c r="B1" s="24" t="s">
        <v>260</v>
      </c>
      <c r="C1" s="28"/>
      <c r="D1" s="28"/>
      <c r="E1" s="28"/>
      <c r="F1" s="28"/>
      <c r="G1" s="28"/>
      <c r="H1" s="28"/>
      <c r="I1" s="28"/>
    </row>
    <row r="2" spans="1:9" x14ac:dyDescent="0.35">
      <c r="A2" s="2" t="s">
        <v>20</v>
      </c>
      <c r="B2" s="2" t="s">
        <v>1</v>
      </c>
      <c r="C2" s="2" t="s">
        <v>2</v>
      </c>
      <c r="D2" s="2" t="s">
        <v>3</v>
      </c>
      <c r="E2" s="2" t="s">
        <v>4</v>
      </c>
      <c r="F2" s="2" t="s">
        <v>5</v>
      </c>
      <c r="G2" s="2" t="s">
        <v>6</v>
      </c>
      <c r="H2" s="2" t="s">
        <v>7</v>
      </c>
      <c r="I2" s="2" t="s">
        <v>12</v>
      </c>
    </row>
    <row r="3" spans="1:9" x14ac:dyDescent="0.35">
      <c r="A3" s="5">
        <v>1</v>
      </c>
      <c r="B3" s="6">
        <v>1.0366697519015</v>
      </c>
      <c r="C3" s="6">
        <v>1.9430778099981501</v>
      </c>
      <c r="D3" s="6">
        <v>12.747147138585611</v>
      </c>
      <c r="E3" s="6">
        <v>6.2691656773983366</v>
      </c>
      <c r="F3" s="6">
        <v>5.3391969160505157</v>
      </c>
      <c r="G3" s="6">
        <v>2.4709740553962192</v>
      </c>
      <c r="H3" s="6">
        <v>6.4157315626130247</v>
      </c>
      <c r="I3" s="6">
        <v>36.221962911943358</v>
      </c>
    </row>
    <row r="4" spans="1:9" x14ac:dyDescent="0.35">
      <c r="A4" s="5">
        <v>2</v>
      </c>
      <c r="B4" s="6">
        <v>1.5808222025961001</v>
      </c>
      <c r="C4" s="6">
        <v>4.7318938231097096</v>
      </c>
      <c r="D4" s="6">
        <v>16.950791085508222</v>
      </c>
      <c r="E4" s="6">
        <v>12.017457664895741</v>
      </c>
      <c r="F4" s="6">
        <v>8.8931617088660531</v>
      </c>
      <c r="G4" s="6">
        <v>2.1905041783409018</v>
      </c>
      <c r="H4" s="6">
        <v>9.6126402559380004</v>
      </c>
      <c r="I4" s="6">
        <v>55.977270919254742</v>
      </c>
    </row>
    <row r="5" spans="1:9" x14ac:dyDescent="0.35">
      <c r="A5" s="5">
        <v>3</v>
      </c>
      <c r="B5" s="6">
        <v>9.3994818684313497</v>
      </c>
      <c r="C5" s="6">
        <v>4.1288611307180343</v>
      </c>
      <c r="D5" s="6">
        <v>29.56093151753884</v>
      </c>
      <c r="E5" s="6">
        <v>13.37666561805662</v>
      </c>
      <c r="F5" s="6">
        <v>11.100914425025429</v>
      </c>
      <c r="G5" s="6">
        <v>3.3641020000854782</v>
      </c>
      <c r="H5" s="6">
        <v>18.304912713992341</v>
      </c>
      <c r="I5" s="6">
        <v>89.235869273848095</v>
      </c>
    </row>
    <row r="6" spans="1:9" x14ac:dyDescent="0.35">
      <c r="A6" s="5">
        <v>4</v>
      </c>
      <c r="B6" s="6">
        <v>27.348923966290482</v>
      </c>
      <c r="C6" s="6">
        <v>7.6859665271346032</v>
      </c>
      <c r="D6" s="6">
        <v>10.108010971517761</v>
      </c>
      <c r="E6" s="6">
        <v>13.555174544374291</v>
      </c>
      <c r="F6" s="6">
        <v>11.613212114916591</v>
      </c>
      <c r="G6" s="6">
        <v>3.794793171708839</v>
      </c>
      <c r="H6" s="6">
        <v>16.16871355269739</v>
      </c>
      <c r="I6" s="6">
        <v>90.274794848639971</v>
      </c>
    </row>
    <row r="7" spans="1:9" x14ac:dyDescent="0.35">
      <c r="A7" s="5">
        <v>5</v>
      </c>
      <c r="B7" s="6">
        <v>51.480441726071128</v>
      </c>
      <c r="C7" s="6">
        <v>11.258150937824629</v>
      </c>
      <c r="D7" s="6">
        <v>31.125832720747841</v>
      </c>
      <c r="E7" s="6">
        <v>32.375326581331898</v>
      </c>
      <c r="F7" s="6">
        <v>21.33721748762602</v>
      </c>
      <c r="G7" s="6">
        <v>3.2158458739011482</v>
      </c>
      <c r="H7" s="6">
        <v>67.454890672516456</v>
      </c>
      <c r="I7" s="6">
        <v>218.24770600001909</v>
      </c>
    </row>
    <row r="8" spans="1:9" x14ac:dyDescent="0.35">
      <c r="A8" s="5">
        <v>6</v>
      </c>
      <c r="B8" s="6">
        <v>18.553146022749949</v>
      </c>
      <c r="C8" s="6">
        <v>5.6234122819964387</v>
      </c>
      <c r="D8" s="6">
        <v>15.35175887759047</v>
      </c>
      <c r="E8" s="6">
        <v>13.422212181717899</v>
      </c>
      <c r="F8" s="6">
        <v>11.475010633540361</v>
      </c>
      <c r="G8" s="6">
        <v>4.3061028944259983</v>
      </c>
      <c r="H8" s="6">
        <v>16.224486053164998</v>
      </c>
      <c r="I8" s="6">
        <v>84.956128945186123</v>
      </c>
    </row>
    <row r="9" spans="1:9" x14ac:dyDescent="0.35">
      <c r="A9" s="5">
        <v>7</v>
      </c>
      <c r="B9" s="6">
        <v>41.949783318335797</v>
      </c>
      <c r="C9" s="6">
        <v>11.028078300933799</v>
      </c>
      <c r="D9" s="6">
        <v>14.24950432244667</v>
      </c>
      <c r="E9" s="6">
        <v>19.945716681707221</v>
      </c>
      <c r="F9" s="6">
        <v>9.4786319670206662</v>
      </c>
      <c r="G9" s="6">
        <v>3.003600597000216</v>
      </c>
      <c r="H9" s="6">
        <v>19.84177606390373</v>
      </c>
      <c r="I9" s="6">
        <v>119.4970912513481</v>
      </c>
    </row>
    <row r="10" spans="1:9" x14ac:dyDescent="0.35">
      <c r="A10" s="5">
        <v>8</v>
      </c>
      <c r="B10" s="6">
        <v>7.5282847639328248</v>
      </c>
      <c r="C10" s="6">
        <v>9.8679438662770096</v>
      </c>
      <c r="D10" s="6">
        <v>14.74746544358811</v>
      </c>
      <c r="E10" s="6">
        <v>10.087993937889181</v>
      </c>
      <c r="F10" s="6">
        <v>9.1899840719685262</v>
      </c>
      <c r="G10" s="6">
        <v>3.6639621424674722</v>
      </c>
      <c r="H10" s="6">
        <v>11.957099893007261</v>
      </c>
      <c r="I10" s="6">
        <v>67.042734119130373</v>
      </c>
    </row>
    <row r="11" spans="1:9" x14ac:dyDescent="0.35">
      <c r="A11" s="5">
        <v>9</v>
      </c>
      <c r="B11" s="6">
        <v>25.958213445266448</v>
      </c>
      <c r="C11" s="6">
        <v>12.63899682915104</v>
      </c>
      <c r="D11" s="6">
        <v>7.8090809524647389</v>
      </c>
      <c r="E11" s="6">
        <v>11.91382131456958</v>
      </c>
      <c r="F11" s="6">
        <v>14.580255115874831</v>
      </c>
      <c r="G11" s="6">
        <v>1.926491175615781</v>
      </c>
      <c r="H11" s="6">
        <v>23.833322503335101</v>
      </c>
      <c r="I11" s="6">
        <v>98.660181336277518</v>
      </c>
    </row>
    <row r="12" spans="1:9" x14ac:dyDescent="0.35">
      <c r="A12" s="5">
        <v>10</v>
      </c>
      <c r="B12" s="6">
        <v>57.814721627606197</v>
      </c>
      <c r="C12" s="6">
        <v>3.7101117690849752</v>
      </c>
      <c r="D12" s="6">
        <v>33.988168415006633</v>
      </c>
      <c r="E12" s="6">
        <v>29.829291538443119</v>
      </c>
      <c r="F12" s="6">
        <v>19.51279270052548</v>
      </c>
      <c r="G12" s="6">
        <v>5.3586186688531594</v>
      </c>
      <c r="H12" s="6">
        <v>48.141450984199203</v>
      </c>
      <c r="I12" s="6">
        <v>198.35515570371871</v>
      </c>
    </row>
    <row r="13" spans="1:9" x14ac:dyDescent="0.35">
      <c r="A13" s="5">
        <v>11</v>
      </c>
      <c r="B13" s="6">
        <v>5.1830706018514503</v>
      </c>
      <c r="C13" s="6">
        <v>4.0559838455222001</v>
      </c>
      <c r="D13" s="6">
        <v>9.7438600810304408</v>
      </c>
      <c r="E13" s="6">
        <v>7.5128090009046886</v>
      </c>
      <c r="F13" s="6">
        <v>6.5345464059326774</v>
      </c>
      <c r="G13" s="6">
        <v>2.23373500412524</v>
      </c>
      <c r="H13" s="6">
        <v>11.68236174798878</v>
      </c>
      <c r="I13" s="6">
        <v>46.946366687355457</v>
      </c>
    </row>
    <row r="14" spans="1:9" x14ac:dyDescent="0.35">
      <c r="A14" s="5">
        <v>12</v>
      </c>
      <c r="B14" s="6">
        <v>24.4876628407312</v>
      </c>
      <c r="C14" s="6">
        <v>5.2616321683156251</v>
      </c>
      <c r="D14" s="6">
        <v>17.817900242677961</v>
      </c>
      <c r="E14" s="6">
        <v>15.4830226182847</v>
      </c>
      <c r="F14" s="6">
        <v>8.9161974819184451</v>
      </c>
      <c r="G14" s="6">
        <v>4.7763300442582786</v>
      </c>
      <c r="H14" s="6">
        <v>21.67440082043726</v>
      </c>
      <c r="I14" s="6">
        <v>98.417146216623479</v>
      </c>
    </row>
    <row r="15" spans="1:9" x14ac:dyDescent="0.35">
      <c r="A15" s="5">
        <v>13</v>
      </c>
      <c r="B15" s="6">
        <v>19.29067885471877</v>
      </c>
      <c r="C15" s="6">
        <v>3.928272490015825</v>
      </c>
      <c r="D15" s="6">
        <v>10.702705863779119</v>
      </c>
      <c r="E15" s="6">
        <v>7.8569634540377873</v>
      </c>
      <c r="F15" s="6">
        <v>7.1055128046444489</v>
      </c>
      <c r="G15" s="6">
        <v>2.6127806359598171</v>
      </c>
      <c r="H15" s="6">
        <v>11.652629188316601</v>
      </c>
      <c r="I15" s="6">
        <v>63.149543291472384</v>
      </c>
    </row>
    <row r="16" spans="1:9" x14ac:dyDescent="0.35">
      <c r="A16" s="5">
        <v>14</v>
      </c>
      <c r="B16" s="6">
        <v>11.5080889382259</v>
      </c>
      <c r="C16" s="6">
        <v>2.8190099000626061</v>
      </c>
      <c r="D16" s="6">
        <v>14.068715411825419</v>
      </c>
      <c r="E16" s="6">
        <v>7.3919562352213548</v>
      </c>
      <c r="F16" s="6">
        <v>5.4904012552730723</v>
      </c>
      <c r="G16" s="6">
        <v>1.885510332193038</v>
      </c>
      <c r="H16" s="6">
        <v>9.6121348800032145</v>
      </c>
      <c r="I16" s="6">
        <v>52.775816952804597</v>
      </c>
    </row>
  </sheetData>
  <pageMargins left="0.75" right="0.75" top="1" bottom="1" header="0.5" footer="0.5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I16"/>
  <sheetViews>
    <sheetView workbookViewId="0">
      <selection activeCell="C29" sqref="C29"/>
    </sheetView>
  </sheetViews>
  <sheetFormatPr defaultRowHeight="14.5" x14ac:dyDescent="0.35"/>
  <cols>
    <col min="1" max="1" width="8" bestFit="1" customWidth="1"/>
    <col min="2" max="2" width="16" bestFit="1" customWidth="1"/>
    <col min="3" max="3" width="15.6328125" bestFit="1" customWidth="1"/>
    <col min="4" max="4" width="15.81640625" bestFit="1" customWidth="1"/>
    <col min="5" max="5" width="22.453125" bestFit="1" customWidth="1"/>
    <col min="6" max="6" width="30.1796875" bestFit="1" customWidth="1"/>
    <col min="7" max="7" width="19.54296875" bestFit="1" customWidth="1"/>
    <col min="8" max="8" width="23.1796875" bestFit="1" customWidth="1"/>
    <col min="9" max="9" width="23.81640625" bestFit="1" customWidth="1"/>
  </cols>
  <sheetData>
    <row r="1" spans="1:9" s="24" customFormat="1" x14ac:dyDescent="0.35">
      <c r="A1" s="27" t="s">
        <v>234</v>
      </c>
      <c r="B1" s="24" t="s">
        <v>261</v>
      </c>
    </row>
    <row r="2" spans="1:9" x14ac:dyDescent="0.35">
      <c r="A2" s="7" t="s">
        <v>20</v>
      </c>
      <c r="B2" s="7" t="s">
        <v>39</v>
      </c>
      <c r="C2" s="7" t="s">
        <v>40</v>
      </c>
      <c r="D2" s="7" t="s">
        <v>41</v>
      </c>
      <c r="E2" s="7" t="s">
        <v>42</v>
      </c>
      <c r="F2" s="7" t="s">
        <v>43</v>
      </c>
      <c r="G2" s="7" t="s">
        <v>44</v>
      </c>
      <c r="H2" s="7" t="s">
        <v>45</v>
      </c>
      <c r="I2" s="7" t="s">
        <v>46</v>
      </c>
    </row>
    <row r="3" spans="1:9" x14ac:dyDescent="0.35">
      <c r="A3" s="8">
        <v>1</v>
      </c>
      <c r="B3" s="9">
        <v>0</v>
      </c>
      <c r="C3" s="9">
        <v>328018.96813304583</v>
      </c>
      <c r="D3" s="9">
        <v>134867.42031885771</v>
      </c>
      <c r="E3" s="9">
        <v>70283.349537610426</v>
      </c>
      <c r="F3" s="9">
        <v>0</v>
      </c>
      <c r="G3" s="9">
        <v>0</v>
      </c>
      <c r="H3" s="9">
        <v>95203.134325000006</v>
      </c>
      <c r="I3" s="9">
        <v>628372.87231451389</v>
      </c>
    </row>
    <row r="4" spans="1:9" x14ac:dyDescent="0.35">
      <c r="A4" s="8">
        <v>2</v>
      </c>
      <c r="B4" s="9">
        <v>0</v>
      </c>
      <c r="C4" s="9">
        <v>714181.90620235645</v>
      </c>
      <c r="D4" s="9">
        <v>562008.4933958404</v>
      </c>
      <c r="E4" s="9">
        <v>587807.28231492196</v>
      </c>
      <c r="F4" s="9">
        <v>103913.97867446041</v>
      </c>
      <c r="G4" s="9">
        <v>0</v>
      </c>
      <c r="H4" s="9">
        <v>257525.34211249999</v>
      </c>
      <c r="I4" s="9">
        <v>2225437.0027000792</v>
      </c>
    </row>
    <row r="5" spans="1:9" x14ac:dyDescent="0.35">
      <c r="A5" s="8">
        <v>3</v>
      </c>
      <c r="B5" s="9">
        <v>85137.008480585006</v>
      </c>
      <c r="C5" s="9">
        <v>1241486.6313039239</v>
      </c>
      <c r="D5" s="9">
        <v>534751.08887077775</v>
      </c>
      <c r="E5" s="9">
        <v>1032753.455417007</v>
      </c>
      <c r="F5" s="9">
        <v>185240.02963617849</v>
      </c>
      <c r="G5" s="9">
        <v>33.776130559999999</v>
      </c>
      <c r="H5" s="9">
        <v>558866.23869697785</v>
      </c>
      <c r="I5" s="9">
        <v>3638268.2285360112</v>
      </c>
    </row>
    <row r="6" spans="1:9" x14ac:dyDescent="0.35">
      <c r="A6" s="8">
        <v>4</v>
      </c>
      <c r="B6" s="9">
        <v>628031.43436351151</v>
      </c>
      <c r="C6" s="9">
        <v>882285.40561172157</v>
      </c>
      <c r="D6" s="9">
        <v>323264.0585846543</v>
      </c>
      <c r="E6" s="9">
        <v>942475.57003368472</v>
      </c>
      <c r="F6" s="9">
        <v>42522.464962252052</v>
      </c>
      <c r="G6" s="9">
        <v>0</v>
      </c>
      <c r="H6" s="9">
        <v>293297.50566113979</v>
      </c>
      <c r="I6" s="9">
        <v>3111876.4392169639</v>
      </c>
    </row>
    <row r="7" spans="1:9" x14ac:dyDescent="0.35">
      <c r="A7" s="8">
        <v>5</v>
      </c>
      <c r="B7" s="9">
        <v>4691832.6567252129</v>
      </c>
      <c r="C7" s="9">
        <v>2673319.9259257098</v>
      </c>
      <c r="D7" s="9">
        <v>1574816.968205113</v>
      </c>
      <c r="E7" s="9">
        <v>5647917.9922398478</v>
      </c>
      <c r="F7" s="9">
        <v>405201.51735869079</v>
      </c>
      <c r="G7" s="9">
        <v>0</v>
      </c>
      <c r="H7" s="9">
        <v>4186496.9618500001</v>
      </c>
      <c r="I7" s="9">
        <v>19179586.022304568</v>
      </c>
    </row>
    <row r="8" spans="1:9" x14ac:dyDescent="0.35">
      <c r="A8" s="8">
        <v>6</v>
      </c>
      <c r="B8" s="9">
        <v>937275.9088833261</v>
      </c>
      <c r="C8" s="9">
        <v>501021.20483888488</v>
      </c>
      <c r="D8" s="9">
        <v>800376.62380222452</v>
      </c>
      <c r="E8" s="9">
        <v>1377463.342399284</v>
      </c>
      <c r="F8" s="9">
        <v>66969.942443711654</v>
      </c>
      <c r="G8" s="9">
        <v>4330.0311094499993</v>
      </c>
      <c r="H8" s="9">
        <v>451311.02439999999</v>
      </c>
      <c r="I8" s="9">
        <v>4138748.0778768812</v>
      </c>
    </row>
    <row r="9" spans="1:9" x14ac:dyDescent="0.35">
      <c r="A9" s="8">
        <v>7</v>
      </c>
      <c r="B9" s="9">
        <v>3645052.0133668701</v>
      </c>
      <c r="C9" s="9">
        <v>1460344.9588710361</v>
      </c>
      <c r="D9" s="9">
        <v>517767.56668910797</v>
      </c>
      <c r="E9" s="9">
        <v>1952187.78424124</v>
      </c>
      <c r="F9" s="9">
        <v>682039.19313064171</v>
      </c>
      <c r="G9" s="9">
        <v>0</v>
      </c>
      <c r="H9" s="9">
        <v>886122.55229999998</v>
      </c>
      <c r="I9" s="9">
        <v>9143514.0685988963</v>
      </c>
    </row>
    <row r="10" spans="1:9" x14ac:dyDescent="0.35">
      <c r="A10" s="8">
        <v>8</v>
      </c>
      <c r="B10" s="9">
        <v>377206.75014383497</v>
      </c>
      <c r="C10" s="9">
        <v>887993.54156874248</v>
      </c>
      <c r="D10" s="9">
        <v>316890.5223054348</v>
      </c>
      <c r="E10" s="9">
        <v>717210.67689263693</v>
      </c>
      <c r="F10" s="9">
        <v>3032.5675132900001</v>
      </c>
      <c r="G10" s="9">
        <v>0</v>
      </c>
      <c r="H10" s="9">
        <v>205463.21485004731</v>
      </c>
      <c r="I10" s="9">
        <v>2507797.2732739858</v>
      </c>
    </row>
    <row r="11" spans="1:9" x14ac:dyDescent="0.35">
      <c r="A11" s="8">
        <v>9</v>
      </c>
      <c r="B11" s="9">
        <v>2251057.73323507</v>
      </c>
      <c r="C11" s="9">
        <v>1387266.746429889</v>
      </c>
      <c r="D11" s="9">
        <v>791622.82108640764</v>
      </c>
      <c r="E11" s="9">
        <v>1987636.2165316329</v>
      </c>
      <c r="F11" s="9">
        <v>244614.51389667991</v>
      </c>
      <c r="G11" s="9">
        <v>0</v>
      </c>
      <c r="H11" s="9">
        <v>1256201.2572000001</v>
      </c>
      <c r="I11" s="9">
        <v>7918399.2883796794</v>
      </c>
    </row>
    <row r="12" spans="1:9" x14ac:dyDescent="0.35">
      <c r="A12" s="8">
        <v>10</v>
      </c>
      <c r="B12" s="9">
        <v>5781471.5772422198</v>
      </c>
      <c r="C12" s="9">
        <v>1425080.3649458501</v>
      </c>
      <c r="D12" s="9">
        <v>2082707.910075655</v>
      </c>
      <c r="E12" s="9">
        <v>3424730.1305011762</v>
      </c>
      <c r="F12" s="9">
        <v>1428446.8223656409</v>
      </c>
      <c r="G12" s="9">
        <v>0</v>
      </c>
      <c r="H12" s="9">
        <v>3704338.880425001</v>
      </c>
      <c r="I12" s="9">
        <v>17846775.685555551</v>
      </c>
    </row>
    <row r="13" spans="1:9" x14ac:dyDescent="0.35">
      <c r="A13" s="8">
        <v>11</v>
      </c>
      <c r="B13" s="9">
        <v>0</v>
      </c>
      <c r="C13" s="9">
        <v>501731.79060836782</v>
      </c>
      <c r="D13" s="9">
        <v>146430.51461827569</v>
      </c>
      <c r="E13" s="9">
        <v>241182.07980967051</v>
      </c>
      <c r="F13" s="9">
        <v>21677.789364004999</v>
      </c>
      <c r="G13" s="9">
        <v>1198.6937639600001</v>
      </c>
      <c r="H13" s="9">
        <v>114590.047275</v>
      </c>
      <c r="I13" s="9">
        <v>1026810.9154392791</v>
      </c>
    </row>
    <row r="14" spans="1:9" x14ac:dyDescent="0.35">
      <c r="A14" s="8">
        <v>12</v>
      </c>
      <c r="B14" s="9">
        <v>1593141.704500115</v>
      </c>
      <c r="C14" s="9">
        <v>866137.34691203118</v>
      </c>
      <c r="D14" s="9">
        <v>903651.44298290601</v>
      </c>
      <c r="E14" s="9">
        <v>1443408.519517449</v>
      </c>
      <c r="F14" s="9">
        <v>58747.296018506611</v>
      </c>
      <c r="G14" s="9">
        <v>0</v>
      </c>
      <c r="H14" s="9">
        <v>693809.07287499995</v>
      </c>
      <c r="I14" s="9">
        <v>5558895.3828060068</v>
      </c>
    </row>
    <row r="15" spans="1:9" x14ac:dyDescent="0.35">
      <c r="A15" s="8">
        <v>13</v>
      </c>
      <c r="B15" s="9">
        <v>1064687.740676977</v>
      </c>
      <c r="C15" s="9">
        <v>1028006.494746503</v>
      </c>
      <c r="D15" s="9">
        <v>257385.88260737059</v>
      </c>
      <c r="E15" s="9">
        <v>603928.12366233498</v>
      </c>
      <c r="F15" s="9">
        <v>53118.999841110002</v>
      </c>
      <c r="G15" s="9">
        <v>11503.753232195</v>
      </c>
      <c r="H15" s="9">
        <v>283929.84817499999</v>
      </c>
      <c r="I15" s="9">
        <v>3302560.84294149</v>
      </c>
    </row>
    <row r="16" spans="1:9" x14ac:dyDescent="0.35">
      <c r="A16" s="8">
        <v>14</v>
      </c>
      <c r="B16" s="9">
        <v>320442.30810919002</v>
      </c>
      <c r="C16" s="9">
        <v>697002.59883006802</v>
      </c>
      <c r="D16" s="9">
        <v>132695.55948279699</v>
      </c>
      <c r="E16" s="9">
        <v>399989.22290697647</v>
      </c>
      <c r="F16" s="9">
        <v>17315.63629414</v>
      </c>
      <c r="G16" s="9">
        <v>0</v>
      </c>
      <c r="H16" s="9">
        <v>109248.77416092809</v>
      </c>
      <c r="I16" s="9">
        <v>1676694.0997841</v>
      </c>
    </row>
  </sheetData>
  <pageMargins left="0.75" right="0.75" top="1" bottom="1" header="0.5" footer="0.5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I16"/>
  <sheetViews>
    <sheetView workbookViewId="0">
      <selection activeCell="B26" sqref="B26"/>
    </sheetView>
  </sheetViews>
  <sheetFormatPr defaultRowHeight="14.5" x14ac:dyDescent="0.35"/>
  <cols>
    <col min="1" max="1" width="8" style="10" bestFit="1" customWidth="1"/>
    <col min="2" max="2" width="16" style="10" bestFit="1" customWidth="1"/>
    <col min="3" max="3" width="15.6328125" style="10" bestFit="1" customWidth="1"/>
    <col min="4" max="4" width="15.81640625" style="10" bestFit="1" customWidth="1"/>
    <col min="5" max="5" width="22.453125" style="10" bestFit="1" customWidth="1"/>
    <col min="6" max="6" width="30.1796875" style="10" bestFit="1" customWidth="1"/>
    <col min="7" max="7" width="19.54296875" style="10" bestFit="1" customWidth="1"/>
    <col min="8" max="8" width="23.1796875" style="10" bestFit="1" customWidth="1"/>
    <col min="9" max="9" width="29.08984375" style="10" bestFit="1" customWidth="1"/>
  </cols>
  <sheetData>
    <row r="1" spans="1:9" s="24" customFormat="1" x14ac:dyDescent="0.35">
      <c r="A1" s="27" t="s">
        <v>233</v>
      </c>
      <c r="B1" s="24" t="s">
        <v>262</v>
      </c>
      <c r="C1" s="28"/>
      <c r="D1" s="28"/>
      <c r="E1" s="28"/>
      <c r="F1" s="28"/>
      <c r="G1" s="28"/>
      <c r="H1" s="28"/>
      <c r="I1" s="28"/>
    </row>
    <row r="2" spans="1:9" x14ac:dyDescent="0.35">
      <c r="A2" s="7" t="s">
        <v>20</v>
      </c>
      <c r="B2" s="7" t="s">
        <v>39</v>
      </c>
      <c r="C2" s="7" t="s">
        <v>40</v>
      </c>
      <c r="D2" s="7" t="s">
        <v>41</v>
      </c>
      <c r="E2" s="7" t="s">
        <v>42</v>
      </c>
      <c r="F2" s="7" t="s">
        <v>43</v>
      </c>
      <c r="G2" s="7" t="s">
        <v>44</v>
      </c>
      <c r="H2" s="7" t="s">
        <v>45</v>
      </c>
      <c r="I2" s="7" t="s">
        <v>47</v>
      </c>
    </row>
    <row r="3" spans="1:9" x14ac:dyDescent="0.35">
      <c r="A3" s="8">
        <v>1</v>
      </c>
      <c r="B3" s="9">
        <v>0</v>
      </c>
      <c r="C3" s="9">
        <v>3.2801896813304579</v>
      </c>
      <c r="D3" s="9">
        <v>1.348674203188577</v>
      </c>
      <c r="E3" s="9">
        <v>0.70283349537610418</v>
      </c>
      <c r="F3" s="9">
        <v>0</v>
      </c>
      <c r="G3" s="9">
        <v>0</v>
      </c>
      <c r="H3" s="9">
        <v>0.95203134324999994</v>
      </c>
      <c r="I3" s="9">
        <v>6.2837287231451393</v>
      </c>
    </row>
    <row r="4" spans="1:9" x14ac:dyDescent="0.35">
      <c r="A4" s="8">
        <v>2</v>
      </c>
      <c r="B4" s="9">
        <v>0</v>
      </c>
      <c r="C4" s="9">
        <v>7.1418190620235649</v>
      </c>
      <c r="D4" s="9">
        <v>5.6200849339584042</v>
      </c>
      <c r="E4" s="9">
        <v>5.8780728231492203</v>
      </c>
      <c r="F4" s="9">
        <v>1.0391397867446039</v>
      </c>
      <c r="G4" s="9">
        <v>0</v>
      </c>
      <c r="H4" s="9">
        <v>2.5752534211250002</v>
      </c>
      <c r="I4" s="9">
        <v>22.254370027000789</v>
      </c>
    </row>
    <row r="5" spans="1:9" x14ac:dyDescent="0.35">
      <c r="A5" s="8">
        <v>3</v>
      </c>
      <c r="B5" s="9">
        <v>0.85137008480584997</v>
      </c>
      <c r="C5" s="9">
        <v>12.414866313039241</v>
      </c>
      <c r="D5" s="9">
        <v>5.3475108887077774</v>
      </c>
      <c r="E5" s="9">
        <v>10.32753455417007</v>
      </c>
      <c r="F5" s="9">
        <v>1.8524002963617849</v>
      </c>
      <c r="G5" s="9">
        <v>3.3776130560000001E-4</v>
      </c>
      <c r="H5" s="9">
        <v>5.5886623869697782</v>
      </c>
      <c r="I5" s="9">
        <v>36.382682285360112</v>
      </c>
    </row>
    <row r="6" spans="1:9" x14ac:dyDescent="0.35">
      <c r="A6" s="8">
        <v>4</v>
      </c>
      <c r="B6" s="9">
        <v>6.2803143436351148</v>
      </c>
      <c r="C6" s="9">
        <v>8.8228540561172153</v>
      </c>
      <c r="D6" s="9">
        <v>3.2326405858465428</v>
      </c>
      <c r="E6" s="9">
        <v>9.4247557003368474</v>
      </c>
      <c r="F6" s="9">
        <v>0.42522464962252049</v>
      </c>
      <c r="G6" s="9">
        <v>0</v>
      </c>
      <c r="H6" s="9">
        <v>2.9329750566113981</v>
      </c>
      <c r="I6" s="9">
        <v>31.118764392169641</v>
      </c>
    </row>
    <row r="7" spans="1:9" x14ac:dyDescent="0.35">
      <c r="A7" s="8">
        <v>5</v>
      </c>
      <c r="B7" s="9">
        <v>46.918326567252123</v>
      </c>
      <c r="C7" s="9">
        <v>26.733199259257098</v>
      </c>
      <c r="D7" s="9">
        <v>15.748169682051129</v>
      </c>
      <c r="E7" s="9">
        <v>56.479179922398473</v>
      </c>
      <c r="F7" s="9">
        <v>4.0520151735869074</v>
      </c>
      <c r="G7" s="9">
        <v>0</v>
      </c>
      <c r="H7" s="9">
        <v>41.864969618499998</v>
      </c>
      <c r="I7" s="9">
        <v>191.79586022304571</v>
      </c>
    </row>
    <row r="8" spans="1:9" x14ac:dyDescent="0.35">
      <c r="A8" s="8">
        <v>6</v>
      </c>
      <c r="B8" s="9">
        <v>9.372759088833261</v>
      </c>
      <c r="C8" s="9">
        <v>5.0102120483888486</v>
      </c>
      <c r="D8" s="9">
        <v>8.0037662380222461</v>
      </c>
      <c r="E8" s="9">
        <v>13.774633423992841</v>
      </c>
      <c r="F8" s="9">
        <v>0.6696994244371165</v>
      </c>
      <c r="G8" s="9">
        <v>4.3300311094499999E-2</v>
      </c>
      <c r="H8" s="9">
        <v>4.5131102439999999</v>
      </c>
      <c r="I8" s="9">
        <v>41.387480778768818</v>
      </c>
    </row>
    <row r="9" spans="1:9" x14ac:dyDescent="0.35">
      <c r="A9" s="8">
        <v>7</v>
      </c>
      <c r="B9" s="9">
        <v>36.450520133668697</v>
      </c>
      <c r="C9" s="9">
        <v>14.60344958871036</v>
      </c>
      <c r="D9" s="9">
        <v>5.1776756668910799</v>
      </c>
      <c r="E9" s="9">
        <v>19.521877842412401</v>
      </c>
      <c r="F9" s="9">
        <v>6.8203919313064176</v>
      </c>
      <c r="G9" s="9">
        <v>0</v>
      </c>
      <c r="H9" s="9">
        <v>8.8612255229999981</v>
      </c>
      <c r="I9" s="9">
        <v>91.435140685988955</v>
      </c>
    </row>
    <row r="10" spans="1:9" x14ac:dyDescent="0.35">
      <c r="A10" s="8">
        <v>8</v>
      </c>
      <c r="B10" s="9">
        <v>3.7720675014383498</v>
      </c>
      <c r="C10" s="9">
        <v>8.8799354156874255</v>
      </c>
      <c r="D10" s="9">
        <v>3.168905223054348</v>
      </c>
      <c r="E10" s="9">
        <v>7.1721067689263691</v>
      </c>
      <c r="F10" s="9">
        <v>3.03256751329E-2</v>
      </c>
      <c r="G10" s="9">
        <v>0</v>
      </c>
      <c r="H10" s="9">
        <v>2.054632148500473</v>
      </c>
      <c r="I10" s="9">
        <v>25.07797273273987</v>
      </c>
    </row>
    <row r="11" spans="1:9" x14ac:dyDescent="0.35">
      <c r="A11" s="8">
        <v>9</v>
      </c>
      <c r="B11" s="9">
        <v>22.510577332350699</v>
      </c>
      <c r="C11" s="9">
        <v>13.872667464298891</v>
      </c>
      <c r="D11" s="9">
        <v>7.9162282108640767</v>
      </c>
      <c r="E11" s="9">
        <v>19.87636216531633</v>
      </c>
      <c r="F11" s="9">
        <v>2.446145138966799</v>
      </c>
      <c r="G11" s="9">
        <v>0</v>
      </c>
      <c r="H11" s="9">
        <v>12.562012572</v>
      </c>
      <c r="I11" s="9">
        <v>79.18399288379679</v>
      </c>
    </row>
    <row r="12" spans="1:9" x14ac:dyDescent="0.35">
      <c r="A12" s="8">
        <v>10</v>
      </c>
      <c r="B12" s="9">
        <v>57.814715772422197</v>
      </c>
      <c r="C12" s="9">
        <v>14.250803649458501</v>
      </c>
      <c r="D12" s="9">
        <v>20.827079100756549</v>
      </c>
      <c r="E12" s="9">
        <v>34.247301305011767</v>
      </c>
      <c r="F12" s="9">
        <v>14.284468223656409</v>
      </c>
      <c r="G12" s="9">
        <v>0</v>
      </c>
      <c r="H12" s="9">
        <v>37.04338880425</v>
      </c>
      <c r="I12" s="9">
        <v>178.46775685555539</v>
      </c>
    </row>
    <row r="13" spans="1:9" x14ac:dyDescent="0.35">
      <c r="A13" s="8">
        <v>11</v>
      </c>
      <c r="B13" s="9">
        <v>0</v>
      </c>
      <c r="C13" s="9">
        <v>5.0173179060836777</v>
      </c>
      <c r="D13" s="9">
        <v>1.464305146182757</v>
      </c>
      <c r="E13" s="9">
        <v>2.4118207980967048</v>
      </c>
      <c r="F13" s="9">
        <v>0.21677789364005001</v>
      </c>
      <c r="G13" s="9">
        <v>1.1986937639599999E-2</v>
      </c>
      <c r="H13" s="9">
        <v>1.14590047275</v>
      </c>
      <c r="I13" s="9">
        <v>10.268109154392789</v>
      </c>
    </row>
    <row r="14" spans="1:9" x14ac:dyDescent="0.35">
      <c r="A14" s="8">
        <v>12</v>
      </c>
      <c r="B14" s="9">
        <v>15.931417045001149</v>
      </c>
      <c r="C14" s="9">
        <v>8.6613734691203117</v>
      </c>
      <c r="D14" s="9">
        <v>9.0365144298290598</v>
      </c>
      <c r="E14" s="9">
        <v>14.43408519517449</v>
      </c>
      <c r="F14" s="9">
        <v>0.58747296018506612</v>
      </c>
      <c r="G14" s="9">
        <v>0</v>
      </c>
      <c r="H14" s="9">
        <v>6.9380907287499998</v>
      </c>
      <c r="I14" s="9">
        <v>55.588953828060077</v>
      </c>
    </row>
    <row r="15" spans="1:9" x14ac:dyDescent="0.35">
      <c r="A15" s="8">
        <v>13</v>
      </c>
      <c r="B15" s="9">
        <v>10.64687740676978</v>
      </c>
      <c r="C15" s="9">
        <v>10.28006494746503</v>
      </c>
      <c r="D15" s="9">
        <v>2.5738588260737072</v>
      </c>
      <c r="E15" s="9">
        <v>6.0392812366233493</v>
      </c>
      <c r="F15" s="9">
        <v>0.53118999841110004</v>
      </c>
      <c r="G15" s="9">
        <v>0.11503753232195001</v>
      </c>
      <c r="H15" s="9">
        <v>2.8392984817500002</v>
      </c>
      <c r="I15" s="9">
        <v>33.025608429414909</v>
      </c>
    </row>
    <row r="16" spans="1:9" x14ac:dyDescent="0.35">
      <c r="A16" s="8">
        <v>14</v>
      </c>
      <c r="B16" s="9">
        <v>3.2044230810919001</v>
      </c>
      <c r="C16" s="9">
        <v>6.9700259883006801</v>
      </c>
      <c r="D16" s="9">
        <v>1.326955594827971</v>
      </c>
      <c r="E16" s="9">
        <v>3.9998922290697649</v>
      </c>
      <c r="F16" s="9">
        <v>0.17315636294139999</v>
      </c>
      <c r="G16" s="9">
        <v>0</v>
      </c>
      <c r="H16" s="9">
        <v>1.0924877416092811</v>
      </c>
      <c r="I16" s="9">
        <v>16.766940997841001</v>
      </c>
    </row>
  </sheetData>
  <pageMargins left="0.75" right="0.75" top="1" bottom="1" header="0.5" footer="0.5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I16"/>
  <sheetViews>
    <sheetView workbookViewId="0">
      <selection activeCell="B29" sqref="B29"/>
    </sheetView>
  </sheetViews>
  <sheetFormatPr defaultRowHeight="14.5" x14ac:dyDescent="0.35"/>
  <cols>
    <col min="1" max="1" width="8" bestFit="1" customWidth="1"/>
    <col min="2" max="2" width="15.08984375" bestFit="1" customWidth="1"/>
    <col min="3" max="3" width="14.81640625" bestFit="1" customWidth="1"/>
    <col min="4" max="4" width="14.90625" bestFit="1" customWidth="1"/>
    <col min="5" max="5" width="21.54296875" bestFit="1" customWidth="1"/>
    <col min="6" max="6" width="29.1796875" bestFit="1" customWidth="1"/>
    <col min="7" max="7" width="18.6328125" bestFit="1" customWidth="1"/>
    <col min="8" max="8" width="22.36328125" bestFit="1" customWidth="1"/>
    <col min="9" max="9" width="22.90625" bestFit="1" customWidth="1"/>
  </cols>
  <sheetData>
    <row r="1" spans="1:9" s="24" customFormat="1" x14ac:dyDescent="0.35">
      <c r="A1" s="27" t="s">
        <v>232</v>
      </c>
      <c r="B1" s="24" t="s">
        <v>263</v>
      </c>
    </row>
    <row r="2" spans="1:9" x14ac:dyDescent="0.35">
      <c r="A2" s="2" t="s">
        <v>20</v>
      </c>
      <c r="B2" s="2" t="s">
        <v>48</v>
      </c>
      <c r="C2" s="2" t="s">
        <v>49</v>
      </c>
      <c r="D2" s="2" t="s">
        <v>50</v>
      </c>
      <c r="E2" s="2" t="s">
        <v>51</v>
      </c>
      <c r="F2" s="2" t="s">
        <v>52</v>
      </c>
      <c r="G2" s="2" t="s">
        <v>53</v>
      </c>
      <c r="H2" s="2" t="s">
        <v>54</v>
      </c>
      <c r="I2" s="2" t="s">
        <v>55</v>
      </c>
    </row>
    <row r="3" spans="1:9" x14ac:dyDescent="0.35">
      <c r="A3" s="5">
        <v>1</v>
      </c>
      <c r="B3" s="6">
        <v>103666.97519015</v>
      </c>
      <c r="C3" s="6">
        <v>1296552.4290823869</v>
      </c>
      <c r="D3" s="6">
        <v>822798.85228687397</v>
      </c>
      <c r="E3" s="6">
        <v>736673.69186136115</v>
      </c>
      <c r="F3" s="6">
        <v>78.052684049999996</v>
      </c>
      <c r="G3" s="6">
        <v>0</v>
      </c>
      <c r="H3" s="6">
        <v>34053.417775000002</v>
      </c>
      <c r="I3" s="6">
        <v>2993823.4188798219</v>
      </c>
    </row>
    <row r="4" spans="1:9" x14ac:dyDescent="0.35">
      <c r="A4" s="5">
        <v>2</v>
      </c>
      <c r="B4" s="6">
        <v>158082.22025961001</v>
      </c>
      <c r="C4" s="6">
        <v>1163167.1568694611</v>
      </c>
      <c r="D4" s="6">
        <v>1011108.971987849</v>
      </c>
      <c r="E4" s="6">
        <v>993456.80281346198</v>
      </c>
      <c r="F4" s="6">
        <v>4497.2563700119999</v>
      </c>
      <c r="G4" s="6">
        <v>0</v>
      </c>
      <c r="H4" s="6">
        <v>41977.680925000001</v>
      </c>
      <c r="I4" s="6">
        <v>3372290.0892253942</v>
      </c>
    </row>
    <row r="5" spans="1:9" x14ac:dyDescent="0.35">
      <c r="A5" s="5">
        <v>3</v>
      </c>
      <c r="B5" s="6">
        <v>854811.17836254998</v>
      </c>
      <c r="C5" s="6">
        <v>1639836.5671283309</v>
      </c>
      <c r="D5" s="6">
        <v>1378721.404148293</v>
      </c>
      <c r="E5" s="6">
        <v>1285278.1166375279</v>
      </c>
      <c r="F5" s="6">
        <v>1894.148540075</v>
      </c>
      <c r="G5" s="6">
        <v>462.22725167999999</v>
      </c>
      <c r="H5" s="6">
        <v>124315.0567803415</v>
      </c>
      <c r="I5" s="6">
        <v>5285318.6988487989</v>
      </c>
    </row>
    <row r="6" spans="1:9" x14ac:dyDescent="0.35">
      <c r="A6" s="5">
        <v>4</v>
      </c>
      <c r="B6" s="6">
        <v>2106860.9622655362</v>
      </c>
      <c r="C6" s="6">
        <v>1303277.247361542</v>
      </c>
      <c r="D6" s="6">
        <v>794828.47836397472</v>
      </c>
      <c r="E6" s="6">
        <v>1635697.9435513881</v>
      </c>
      <c r="F6" s="6">
        <v>845.67466448499999</v>
      </c>
      <c r="G6" s="6">
        <v>0</v>
      </c>
      <c r="H6" s="6">
        <v>74092.739440105302</v>
      </c>
      <c r="I6" s="6">
        <v>5915603.0456470326</v>
      </c>
    </row>
    <row r="7" spans="1:9" x14ac:dyDescent="0.35">
      <c r="A7" s="5">
        <v>5</v>
      </c>
      <c r="B7" s="6">
        <v>456211.51588189998</v>
      </c>
      <c r="C7" s="6">
        <v>490550.03738270618</v>
      </c>
      <c r="D7" s="6">
        <v>414059.63248944248</v>
      </c>
      <c r="E7" s="6">
        <v>1270981.151788848</v>
      </c>
      <c r="F7" s="6">
        <v>543.20455443999992</v>
      </c>
      <c r="G7" s="6">
        <v>0</v>
      </c>
      <c r="H7" s="6">
        <v>12839.035599999999</v>
      </c>
      <c r="I7" s="6">
        <v>2645184.5776973362</v>
      </c>
    </row>
    <row r="8" spans="1:9" x14ac:dyDescent="0.35">
      <c r="A8" s="5">
        <v>6</v>
      </c>
      <c r="B8" s="6">
        <v>1013045.994514165</v>
      </c>
      <c r="C8" s="6">
        <v>841813.9114692678</v>
      </c>
      <c r="D8" s="6">
        <v>1121127.7392762159</v>
      </c>
      <c r="E8" s="6">
        <v>1303034.6506820819</v>
      </c>
      <c r="F8" s="6">
        <v>0</v>
      </c>
      <c r="G8" s="6">
        <v>0</v>
      </c>
      <c r="H8" s="6">
        <v>77842.520699999994</v>
      </c>
      <c r="I8" s="6">
        <v>4356864.8166417312</v>
      </c>
    </row>
    <row r="9" spans="1:9" x14ac:dyDescent="0.35">
      <c r="A9" s="5">
        <v>7</v>
      </c>
      <c r="B9" s="6">
        <v>549926.31846671004</v>
      </c>
      <c r="C9" s="6">
        <v>560595.63835667912</v>
      </c>
      <c r="D9" s="6">
        <v>584451.16360089695</v>
      </c>
      <c r="E9" s="6">
        <v>1103272.272611629</v>
      </c>
      <c r="F9" s="6">
        <v>0</v>
      </c>
      <c r="G9" s="6">
        <v>0</v>
      </c>
      <c r="H9" s="6">
        <v>7949.6634999999997</v>
      </c>
      <c r="I9" s="6">
        <v>2806195.056535915</v>
      </c>
    </row>
    <row r="10" spans="1:9" x14ac:dyDescent="0.35">
      <c r="A10" s="5">
        <v>8</v>
      </c>
      <c r="B10" s="6">
        <v>375621.7262494475</v>
      </c>
      <c r="C10" s="6">
        <v>1658720.6445768429</v>
      </c>
      <c r="D10" s="6">
        <v>661135.43667705497</v>
      </c>
      <c r="E10" s="6">
        <v>1455815.7741046811</v>
      </c>
      <c r="F10" s="6">
        <v>0</v>
      </c>
      <c r="G10" s="6">
        <v>0</v>
      </c>
      <c r="H10" s="6">
        <v>45182.557031024902</v>
      </c>
      <c r="I10" s="6">
        <v>4196476.1386390505</v>
      </c>
    </row>
    <row r="11" spans="1:9" x14ac:dyDescent="0.35">
      <c r="A11" s="5">
        <v>9</v>
      </c>
      <c r="B11" s="6">
        <v>344763.61129157501</v>
      </c>
      <c r="C11" s="6">
        <v>321412.43523486023</v>
      </c>
      <c r="D11" s="6">
        <v>367782.81515963248</v>
      </c>
      <c r="E11" s="6">
        <v>904301.33611200482</v>
      </c>
      <c r="F11" s="6">
        <v>0</v>
      </c>
      <c r="G11" s="6">
        <v>0</v>
      </c>
      <c r="H11" s="6">
        <v>9358.6474500000004</v>
      </c>
      <c r="I11" s="6">
        <v>1947618.8452480731</v>
      </c>
    </row>
    <row r="12" spans="1:9" x14ac:dyDescent="0.35">
      <c r="A12" s="5">
        <v>10</v>
      </c>
      <c r="B12" s="6">
        <v>0.58551839999999999</v>
      </c>
      <c r="C12" s="6">
        <v>469622.29223997123</v>
      </c>
      <c r="D12" s="6">
        <v>593895.33585808566</v>
      </c>
      <c r="E12" s="6">
        <v>889712.50567487522</v>
      </c>
      <c r="F12" s="6">
        <v>0</v>
      </c>
      <c r="G12" s="6">
        <v>0</v>
      </c>
      <c r="H12" s="6">
        <v>35509.165524999997</v>
      </c>
      <c r="I12" s="6">
        <v>1988739.884816332</v>
      </c>
    </row>
    <row r="13" spans="1:9" x14ac:dyDescent="0.35">
      <c r="A13" s="5">
        <v>11</v>
      </c>
      <c r="B13" s="6">
        <v>518307.060185145</v>
      </c>
      <c r="C13" s="6">
        <v>1184240.09099559</v>
      </c>
      <c r="D13" s="6">
        <v>617557.73085775587</v>
      </c>
      <c r="E13" s="6">
        <v>1227907.7523982821</v>
      </c>
      <c r="F13" s="6">
        <v>0</v>
      </c>
      <c r="G13" s="6">
        <v>46415.533484494998</v>
      </c>
      <c r="H13" s="6">
        <v>73397.585374999995</v>
      </c>
      <c r="I13" s="6">
        <v>3667825.7532962682</v>
      </c>
    </row>
    <row r="14" spans="1:9" x14ac:dyDescent="0.35">
      <c r="A14" s="5">
        <v>12</v>
      </c>
      <c r="B14" s="6">
        <v>855624.57957300497</v>
      </c>
      <c r="C14" s="6">
        <v>609356.27798660565</v>
      </c>
      <c r="D14" s="6">
        <v>1082789.941690281</v>
      </c>
      <c r="E14" s="6">
        <v>1717088.5814710171</v>
      </c>
      <c r="F14" s="6">
        <v>31.049922930000001</v>
      </c>
      <c r="G14" s="6">
        <v>0</v>
      </c>
      <c r="H14" s="6">
        <v>17928.8082125</v>
      </c>
      <c r="I14" s="6">
        <v>4282819.2388563398</v>
      </c>
    </row>
    <row r="15" spans="1:9" x14ac:dyDescent="0.35">
      <c r="A15" s="5">
        <v>13</v>
      </c>
      <c r="B15" s="6">
        <v>869983.2444649</v>
      </c>
      <c r="C15" s="6">
        <v>722768.43967231619</v>
      </c>
      <c r="D15" s="6">
        <v>364917.63109426643</v>
      </c>
      <c r="E15" s="6">
        <v>966349.19747079373</v>
      </c>
      <c r="F15" s="6">
        <v>0</v>
      </c>
      <c r="G15" s="6">
        <v>67660.167740970006</v>
      </c>
      <c r="H15" s="6">
        <v>20714.8057625</v>
      </c>
      <c r="I15" s="6">
        <v>3012393.486205746</v>
      </c>
    </row>
    <row r="16" spans="1:9" x14ac:dyDescent="0.35">
      <c r="A16" s="5">
        <v>14</v>
      </c>
      <c r="B16" s="6">
        <v>830366.58571340004</v>
      </c>
      <c r="C16" s="6">
        <v>1365888.95385484</v>
      </c>
      <c r="D16" s="6">
        <v>434862.27303699392</v>
      </c>
      <c r="E16" s="6">
        <v>918534.19959674845</v>
      </c>
      <c r="F16" s="6">
        <v>0</v>
      </c>
      <c r="G16" s="6">
        <v>30415.746044564999</v>
      </c>
      <c r="H16" s="6">
        <v>20819.837249813849</v>
      </c>
      <c r="I16" s="6">
        <v>3600887.5954963621</v>
      </c>
    </row>
  </sheetData>
  <pageMargins left="0.75" right="0.75" top="1" bottom="1" header="0.5" footer="0.5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I16"/>
  <sheetViews>
    <sheetView workbookViewId="0">
      <selection activeCell="B26" sqref="B26"/>
    </sheetView>
  </sheetViews>
  <sheetFormatPr defaultColWidth="8.90625" defaultRowHeight="14.5" x14ac:dyDescent="0.35"/>
  <cols>
    <col min="1" max="1" width="8" style="10" bestFit="1" customWidth="1"/>
    <col min="2" max="2" width="15.08984375" style="10" bestFit="1" customWidth="1"/>
    <col min="3" max="3" width="14.81640625" style="10" bestFit="1" customWidth="1"/>
    <col min="4" max="4" width="14.90625" style="10" bestFit="1" customWidth="1"/>
    <col min="5" max="5" width="21.54296875" style="10" bestFit="1" customWidth="1"/>
    <col min="6" max="6" width="29.1796875" style="10" bestFit="1" customWidth="1"/>
    <col min="7" max="7" width="18.6328125" style="10" bestFit="1" customWidth="1"/>
    <col min="8" max="8" width="22.36328125" style="10" bestFit="1" customWidth="1"/>
    <col min="9" max="9" width="28.1796875" style="10" bestFit="1" customWidth="1"/>
    <col min="10" max="16384" width="8.90625" style="10"/>
  </cols>
  <sheetData>
    <row r="1" spans="1:9" s="28" customFormat="1" x14ac:dyDescent="0.35">
      <c r="A1" s="27" t="s">
        <v>231</v>
      </c>
      <c r="B1" s="24" t="s">
        <v>264</v>
      </c>
    </row>
    <row r="2" spans="1:9" x14ac:dyDescent="0.35">
      <c r="A2" s="2" t="s">
        <v>20</v>
      </c>
      <c r="B2" s="2" t="s">
        <v>48</v>
      </c>
      <c r="C2" s="2" t="s">
        <v>49</v>
      </c>
      <c r="D2" s="2" t="s">
        <v>50</v>
      </c>
      <c r="E2" s="2" t="s">
        <v>51</v>
      </c>
      <c r="F2" s="2" t="s">
        <v>52</v>
      </c>
      <c r="G2" s="2" t="s">
        <v>53</v>
      </c>
      <c r="H2" s="2" t="s">
        <v>54</v>
      </c>
      <c r="I2" s="2" t="s">
        <v>56</v>
      </c>
    </row>
    <row r="3" spans="1:9" x14ac:dyDescent="0.35">
      <c r="A3" s="5">
        <v>1</v>
      </c>
      <c r="B3" s="6">
        <v>1.0366697519015</v>
      </c>
      <c r="C3" s="6">
        <v>12.96552429082387</v>
      </c>
      <c r="D3" s="6">
        <v>8.2279885228687384</v>
      </c>
      <c r="E3" s="6">
        <v>7.3667369186136114</v>
      </c>
      <c r="F3" s="6">
        <v>7.8052684050000003E-4</v>
      </c>
      <c r="G3" s="6">
        <v>0</v>
      </c>
      <c r="H3" s="6">
        <v>0.34053417775</v>
      </c>
      <c r="I3" s="6">
        <v>29.938234188798219</v>
      </c>
    </row>
    <row r="4" spans="1:9" x14ac:dyDescent="0.35">
      <c r="A4" s="5">
        <v>2</v>
      </c>
      <c r="B4" s="6">
        <v>1.5808222025961001</v>
      </c>
      <c r="C4" s="6">
        <v>11.63167156869461</v>
      </c>
      <c r="D4" s="6">
        <v>10.111089719878491</v>
      </c>
      <c r="E4" s="6">
        <v>9.9345680281346205</v>
      </c>
      <c r="F4" s="6">
        <v>4.4972563700119997E-2</v>
      </c>
      <c r="G4" s="6">
        <v>0</v>
      </c>
      <c r="H4" s="6">
        <v>0.41977680924999999</v>
      </c>
      <c r="I4" s="6">
        <v>33.722900892253953</v>
      </c>
    </row>
    <row r="5" spans="1:9" x14ac:dyDescent="0.35">
      <c r="A5" s="5">
        <v>3</v>
      </c>
      <c r="B5" s="6">
        <v>8.5481117836254992</v>
      </c>
      <c r="C5" s="6">
        <v>16.398365671283301</v>
      </c>
      <c r="D5" s="6">
        <v>13.78721404148293</v>
      </c>
      <c r="E5" s="6">
        <v>12.85278116637528</v>
      </c>
      <c r="F5" s="6">
        <v>1.894148540075E-2</v>
      </c>
      <c r="G5" s="6">
        <v>4.6222725167999997E-3</v>
      </c>
      <c r="H5" s="6">
        <v>1.2431505678034149</v>
      </c>
      <c r="I5" s="6">
        <v>52.853186988487977</v>
      </c>
    </row>
    <row r="6" spans="1:9" x14ac:dyDescent="0.35">
      <c r="A6" s="5">
        <v>4</v>
      </c>
      <c r="B6" s="6">
        <v>21.068609622655369</v>
      </c>
      <c r="C6" s="6">
        <v>13.03277247361542</v>
      </c>
      <c r="D6" s="6">
        <v>7.948284783639747</v>
      </c>
      <c r="E6" s="6">
        <v>16.356979435513878</v>
      </c>
      <c r="F6" s="6">
        <v>8.4567466448500009E-3</v>
      </c>
      <c r="G6" s="6">
        <v>0</v>
      </c>
      <c r="H6" s="6">
        <v>0.74092739440105293</v>
      </c>
      <c r="I6" s="6">
        <v>59.156030456470333</v>
      </c>
    </row>
    <row r="7" spans="1:9" x14ac:dyDescent="0.35">
      <c r="A7" s="5">
        <v>5</v>
      </c>
      <c r="B7" s="6">
        <v>4.5621151588190001</v>
      </c>
      <c r="C7" s="6">
        <v>4.9055003738270626</v>
      </c>
      <c r="D7" s="6">
        <v>4.1405963248944246</v>
      </c>
      <c r="E7" s="6">
        <v>12.709811517888481</v>
      </c>
      <c r="F7" s="6">
        <v>5.4320455443999998E-3</v>
      </c>
      <c r="G7" s="6">
        <v>0</v>
      </c>
      <c r="H7" s="6">
        <v>0.12839035600000001</v>
      </c>
      <c r="I7" s="6">
        <v>26.451845776973361</v>
      </c>
    </row>
    <row r="8" spans="1:9" x14ac:dyDescent="0.35">
      <c r="A8" s="5">
        <v>6</v>
      </c>
      <c r="B8" s="6">
        <v>10.13045994514165</v>
      </c>
      <c r="C8" s="6">
        <v>8.4181391146926785</v>
      </c>
      <c r="D8" s="6">
        <v>11.21127739276216</v>
      </c>
      <c r="E8" s="6">
        <v>13.03034650682082</v>
      </c>
      <c r="F8" s="6">
        <v>0</v>
      </c>
      <c r="G8" s="6">
        <v>0</v>
      </c>
      <c r="H8" s="6">
        <v>0.77842520699999995</v>
      </c>
      <c r="I8" s="6">
        <v>43.568648166417312</v>
      </c>
    </row>
    <row r="9" spans="1:9" x14ac:dyDescent="0.35">
      <c r="A9" s="5">
        <v>7</v>
      </c>
      <c r="B9" s="6">
        <v>5.4992631846671003</v>
      </c>
      <c r="C9" s="6">
        <v>5.6059563835667916</v>
      </c>
      <c r="D9" s="6">
        <v>5.8445116360089697</v>
      </c>
      <c r="E9" s="6">
        <v>11.03272272611629</v>
      </c>
      <c r="F9" s="6">
        <v>0</v>
      </c>
      <c r="G9" s="6">
        <v>0</v>
      </c>
      <c r="H9" s="6">
        <v>7.9496634999999996E-2</v>
      </c>
      <c r="I9" s="6">
        <v>28.061950565359151</v>
      </c>
    </row>
    <row r="10" spans="1:9" x14ac:dyDescent="0.35">
      <c r="A10" s="5">
        <v>8</v>
      </c>
      <c r="B10" s="6">
        <v>3.756217262494475</v>
      </c>
      <c r="C10" s="6">
        <v>16.58720644576843</v>
      </c>
      <c r="D10" s="6">
        <v>6.6113543667705494</v>
      </c>
      <c r="E10" s="6">
        <v>14.558157741046809</v>
      </c>
      <c r="F10" s="6">
        <v>0</v>
      </c>
      <c r="G10" s="6">
        <v>0</v>
      </c>
      <c r="H10" s="6">
        <v>0.451825570310249</v>
      </c>
      <c r="I10" s="6">
        <v>41.964761386390506</v>
      </c>
    </row>
    <row r="11" spans="1:9" x14ac:dyDescent="0.35">
      <c r="A11" s="5">
        <v>9</v>
      </c>
      <c r="B11" s="6">
        <v>3.4476361129157498</v>
      </c>
      <c r="C11" s="6">
        <v>3.2141243523486018</v>
      </c>
      <c r="D11" s="6">
        <v>3.6778281515963251</v>
      </c>
      <c r="E11" s="6">
        <v>9.0430133611200478</v>
      </c>
      <c r="F11" s="6">
        <v>0</v>
      </c>
      <c r="G11" s="6">
        <v>0</v>
      </c>
      <c r="H11" s="6">
        <v>9.3586474500000003E-2</v>
      </c>
      <c r="I11" s="6">
        <v>19.476188452480731</v>
      </c>
    </row>
    <row r="12" spans="1:9" x14ac:dyDescent="0.35">
      <c r="A12" s="5">
        <v>10</v>
      </c>
      <c r="B12" s="6">
        <v>5.8551840000000007E-6</v>
      </c>
      <c r="C12" s="6">
        <v>4.6962229223997118</v>
      </c>
      <c r="D12" s="6">
        <v>5.9389533585808572</v>
      </c>
      <c r="E12" s="6">
        <v>8.8971250567487523</v>
      </c>
      <c r="F12" s="6">
        <v>0</v>
      </c>
      <c r="G12" s="6">
        <v>0</v>
      </c>
      <c r="H12" s="6">
        <v>0.35509165525000003</v>
      </c>
      <c r="I12" s="6">
        <v>19.887398848163318</v>
      </c>
    </row>
    <row r="13" spans="1:9" x14ac:dyDescent="0.35">
      <c r="A13" s="5">
        <v>11</v>
      </c>
      <c r="B13" s="6">
        <v>5.1830706018514503</v>
      </c>
      <c r="C13" s="6">
        <v>11.8424009099559</v>
      </c>
      <c r="D13" s="6">
        <v>6.1755773085775596</v>
      </c>
      <c r="E13" s="6">
        <v>12.279077523982821</v>
      </c>
      <c r="F13" s="6">
        <v>0</v>
      </c>
      <c r="G13" s="6">
        <v>0.46415533484494997</v>
      </c>
      <c r="H13" s="6">
        <v>0.73397585374999996</v>
      </c>
      <c r="I13" s="6">
        <v>36.678257532962682</v>
      </c>
    </row>
    <row r="14" spans="1:9" x14ac:dyDescent="0.35">
      <c r="A14" s="5">
        <v>12</v>
      </c>
      <c r="B14" s="6">
        <v>8.5562457957300495</v>
      </c>
      <c r="C14" s="6">
        <v>6.0935627798660574</v>
      </c>
      <c r="D14" s="6">
        <v>10.82789941690281</v>
      </c>
      <c r="E14" s="6">
        <v>17.170885814710172</v>
      </c>
      <c r="F14" s="6">
        <v>3.1049922929999999E-4</v>
      </c>
      <c r="G14" s="6">
        <v>0</v>
      </c>
      <c r="H14" s="6">
        <v>0.179288082125</v>
      </c>
      <c r="I14" s="6">
        <v>42.828192388563387</v>
      </c>
    </row>
    <row r="15" spans="1:9" x14ac:dyDescent="0.35">
      <c r="A15" s="5">
        <v>13</v>
      </c>
      <c r="B15" s="6">
        <v>8.699832444649001</v>
      </c>
      <c r="C15" s="6">
        <v>7.2276843967231619</v>
      </c>
      <c r="D15" s="6">
        <v>3.6491763109426638</v>
      </c>
      <c r="E15" s="6">
        <v>9.663491974707938</v>
      </c>
      <c r="F15" s="6">
        <v>0</v>
      </c>
      <c r="G15" s="6">
        <v>0.67660167740970001</v>
      </c>
      <c r="H15" s="6">
        <v>0.20714805762499999</v>
      </c>
      <c r="I15" s="6">
        <v>30.123934862057471</v>
      </c>
    </row>
    <row r="16" spans="1:9" x14ac:dyDescent="0.35">
      <c r="A16" s="5">
        <v>14</v>
      </c>
      <c r="B16" s="6">
        <v>8.3036658571339999</v>
      </c>
      <c r="C16" s="6">
        <v>13.658889538548401</v>
      </c>
      <c r="D16" s="6">
        <v>4.3486227303699394</v>
      </c>
      <c r="E16" s="6">
        <v>9.1853419959674838</v>
      </c>
      <c r="F16" s="6">
        <v>0</v>
      </c>
      <c r="G16" s="6">
        <v>0.30415746044565001</v>
      </c>
      <c r="H16" s="6">
        <v>0.2081983724981385</v>
      </c>
      <c r="I16" s="6">
        <v>36.008875954963607</v>
      </c>
    </row>
  </sheetData>
  <pageMargins left="0.75" right="0.75" top="1" bottom="1" header="0.5" footer="0.5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I16"/>
  <sheetViews>
    <sheetView workbookViewId="0">
      <selection activeCell="C28" sqref="C28"/>
    </sheetView>
  </sheetViews>
  <sheetFormatPr defaultColWidth="9.08984375" defaultRowHeight="14.5" x14ac:dyDescent="0.35"/>
  <cols>
    <col min="1" max="1" width="8" style="10" bestFit="1" customWidth="1"/>
    <col min="2" max="4" width="11.54296875" style="10" bestFit="1" customWidth="1"/>
    <col min="5" max="5" width="15.453125" style="10" bestFit="1" customWidth="1"/>
    <col min="6" max="6" width="23.1796875" style="10" bestFit="1" customWidth="1"/>
    <col min="7" max="7" width="12.54296875" style="10" bestFit="1" customWidth="1"/>
    <col min="8" max="8" width="16.1796875" style="10" bestFit="1" customWidth="1"/>
    <col min="9" max="9" width="16.81640625" style="10" bestFit="1" customWidth="1"/>
    <col min="10" max="16384" width="9.08984375" style="10"/>
  </cols>
  <sheetData>
    <row r="1" spans="1:9" s="28" customFormat="1" x14ac:dyDescent="0.35">
      <c r="A1" s="27" t="s">
        <v>230</v>
      </c>
      <c r="B1" s="24" t="s">
        <v>265</v>
      </c>
    </row>
    <row r="2" spans="1:9" x14ac:dyDescent="0.35">
      <c r="A2" s="2" t="s">
        <v>20</v>
      </c>
      <c r="B2" s="2" t="s">
        <v>13</v>
      </c>
      <c r="C2" s="2" t="s">
        <v>14</v>
      </c>
      <c r="D2" s="2" t="s">
        <v>15</v>
      </c>
      <c r="E2" s="2" t="s">
        <v>16</v>
      </c>
      <c r="F2" s="2" t="s">
        <v>17</v>
      </c>
      <c r="G2" s="2" t="s">
        <v>18</v>
      </c>
      <c r="H2" s="2" t="s">
        <v>19</v>
      </c>
      <c r="I2" s="2" t="s">
        <v>8</v>
      </c>
    </row>
    <row r="3" spans="1:9" x14ac:dyDescent="0.35">
      <c r="A3" s="5">
        <v>1</v>
      </c>
      <c r="B3" s="6">
        <v>103666.97519015</v>
      </c>
      <c r="C3" s="6">
        <v>1624571.397215433</v>
      </c>
      <c r="D3" s="6">
        <v>957666.27260573162</v>
      </c>
      <c r="E3" s="6">
        <v>806957.04139897157</v>
      </c>
      <c r="F3" s="6">
        <v>78.052684049999996</v>
      </c>
      <c r="G3" s="6">
        <v>0</v>
      </c>
      <c r="H3" s="6">
        <v>129256.5521</v>
      </c>
      <c r="I3" s="6">
        <v>3622196.291194336</v>
      </c>
    </row>
    <row r="4" spans="1:9" x14ac:dyDescent="0.35">
      <c r="A4" s="5">
        <v>2</v>
      </c>
      <c r="B4" s="6">
        <v>158082.22025961001</v>
      </c>
      <c r="C4" s="6">
        <v>1877349.0630718169</v>
      </c>
      <c r="D4" s="6">
        <v>1573117.4653836901</v>
      </c>
      <c r="E4" s="6">
        <v>1581264.0851283839</v>
      </c>
      <c r="F4" s="6">
        <v>108411.2350444724</v>
      </c>
      <c r="G4" s="6">
        <v>0</v>
      </c>
      <c r="H4" s="6">
        <v>299503.02303749998</v>
      </c>
      <c r="I4" s="6">
        <v>5597727.0919254739</v>
      </c>
    </row>
    <row r="5" spans="1:9" x14ac:dyDescent="0.35">
      <c r="A5" s="5">
        <v>3</v>
      </c>
      <c r="B5" s="6">
        <v>939948.18684313493</v>
      </c>
      <c r="C5" s="6">
        <v>2881323.1984322551</v>
      </c>
      <c r="D5" s="6">
        <v>1913472.4930190709</v>
      </c>
      <c r="E5" s="6">
        <v>2318031.5720545352</v>
      </c>
      <c r="F5" s="6">
        <v>187134.17817625351</v>
      </c>
      <c r="G5" s="6">
        <v>496.00338224000001</v>
      </c>
      <c r="H5" s="6">
        <v>683181.29547731939</v>
      </c>
      <c r="I5" s="6">
        <v>8923586.9273848087</v>
      </c>
    </row>
    <row r="6" spans="1:9" x14ac:dyDescent="0.35">
      <c r="A6" s="5">
        <v>4</v>
      </c>
      <c r="B6" s="6">
        <v>2734892.396629048</v>
      </c>
      <c r="C6" s="6">
        <v>2185562.652973264</v>
      </c>
      <c r="D6" s="6">
        <v>1118092.536948629</v>
      </c>
      <c r="E6" s="6">
        <v>2578173.5135850729</v>
      </c>
      <c r="F6" s="6">
        <v>43368.139626737051</v>
      </c>
      <c r="G6" s="6">
        <v>0</v>
      </c>
      <c r="H6" s="6">
        <v>367390.24510124512</v>
      </c>
      <c r="I6" s="6">
        <v>9027479.4848639965</v>
      </c>
    </row>
    <row r="7" spans="1:9" x14ac:dyDescent="0.35">
      <c r="A7" s="5">
        <v>5</v>
      </c>
      <c r="B7" s="6">
        <v>5148044.1726071127</v>
      </c>
      <c r="C7" s="6">
        <v>3163869.9633084158</v>
      </c>
      <c r="D7" s="6">
        <v>1988876.600694556</v>
      </c>
      <c r="E7" s="6">
        <v>6918899.1440286953</v>
      </c>
      <c r="F7" s="6">
        <v>405744.72191313078</v>
      </c>
      <c r="G7" s="6">
        <v>0</v>
      </c>
      <c r="H7" s="6">
        <v>4199335.9974499997</v>
      </c>
      <c r="I7" s="6">
        <v>21824770.600001909</v>
      </c>
    </row>
    <row r="8" spans="1:9" x14ac:dyDescent="0.35">
      <c r="A8" s="5">
        <v>6</v>
      </c>
      <c r="B8" s="6">
        <v>1950321.903397491</v>
      </c>
      <c r="C8" s="6">
        <v>1342835.1163081529</v>
      </c>
      <c r="D8" s="6">
        <v>1921504.363078441</v>
      </c>
      <c r="E8" s="6">
        <v>2680497.9930813662</v>
      </c>
      <c r="F8" s="6">
        <v>66969.942443711654</v>
      </c>
      <c r="G8" s="6">
        <v>4330.0311094499993</v>
      </c>
      <c r="H8" s="6">
        <v>529153.54509999999</v>
      </c>
      <c r="I8" s="6">
        <v>8495612.8945186138</v>
      </c>
    </row>
    <row r="9" spans="1:9" x14ac:dyDescent="0.35">
      <c r="A9" s="5">
        <v>7</v>
      </c>
      <c r="B9" s="6">
        <v>4194978.3318335796</v>
      </c>
      <c r="C9" s="6">
        <v>2020940.597227715</v>
      </c>
      <c r="D9" s="6">
        <v>1102218.730290005</v>
      </c>
      <c r="E9" s="6">
        <v>3055460.0568528678</v>
      </c>
      <c r="F9" s="6">
        <v>682039.19313064171</v>
      </c>
      <c r="G9" s="6">
        <v>0</v>
      </c>
      <c r="H9" s="6">
        <v>894072.21579999989</v>
      </c>
      <c r="I9" s="6">
        <v>11949709.125134811</v>
      </c>
    </row>
    <row r="10" spans="1:9" x14ac:dyDescent="0.35">
      <c r="A10" s="5">
        <v>8</v>
      </c>
      <c r="B10" s="6">
        <v>752828.47639328253</v>
      </c>
      <c r="C10" s="6">
        <v>2546714.186145586</v>
      </c>
      <c r="D10" s="6">
        <v>978025.95898248977</v>
      </c>
      <c r="E10" s="6">
        <v>2173026.4509973181</v>
      </c>
      <c r="F10" s="6">
        <v>3032.5675132900001</v>
      </c>
      <c r="G10" s="6">
        <v>0</v>
      </c>
      <c r="H10" s="6">
        <v>250645.77188107229</v>
      </c>
      <c r="I10" s="6">
        <v>6704273.4119130382</v>
      </c>
    </row>
    <row r="11" spans="1:9" x14ac:dyDescent="0.35">
      <c r="A11" s="5">
        <v>9</v>
      </c>
      <c r="B11" s="6">
        <v>2595821.3445266448</v>
      </c>
      <c r="C11" s="6">
        <v>1708679.181664749</v>
      </c>
      <c r="D11" s="6">
        <v>1159405.63624604</v>
      </c>
      <c r="E11" s="6">
        <v>2891937.5526436381</v>
      </c>
      <c r="F11" s="6">
        <v>244614.51389667991</v>
      </c>
      <c r="G11" s="6">
        <v>0</v>
      </c>
      <c r="H11" s="6">
        <v>1265559.9046499999</v>
      </c>
      <c r="I11" s="6">
        <v>9866018.1336277537</v>
      </c>
    </row>
    <row r="12" spans="1:9" x14ac:dyDescent="0.35">
      <c r="A12" s="5">
        <v>10</v>
      </c>
      <c r="B12" s="6">
        <v>5781472.16276062</v>
      </c>
      <c r="C12" s="6">
        <v>1894702.657185822</v>
      </c>
      <c r="D12" s="6">
        <v>2676603.2459337409</v>
      </c>
      <c r="E12" s="6">
        <v>4314442.6361760516</v>
      </c>
      <c r="F12" s="6">
        <v>1428446.8223656409</v>
      </c>
      <c r="G12" s="6">
        <v>0</v>
      </c>
      <c r="H12" s="6">
        <v>3739848.0459500002</v>
      </c>
      <c r="I12" s="6">
        <v>19835515.570371881</v>
      </c>
    </row>
    <row r="13" spans="1:9" x14ac:dyDescent="0.35">
      <c r="A13" s="5">
        <v>11</v>
      </c>
      <c r="B13" s="6">
        <v>518307.060185145</v>
      </c>
      <c r="C13" s="6">
        <v>1685971.8816039581</v>
      </c>
      <c r="D13" s="6">
        <v>763988.24547603168</v>
      </c>
      <c r="E13" s="6">
        <v>1469089.8322079519</v>
      </c>
      <c r="F13" s="6">
        <v>21677.789364004999</v>
      </c>
      <c r="G13" s="6">
        <v>47614.227248454998</v>
      </c>
      <c r="H13" s="6">
        <v>187987.63265000001</v>
      </c>
      <c r="I13" s="6">
        <v>4694636.6687355479</v>
      </c>
    </row>
    <row r="14" spans="1:9" x14ac:dyDescent="0.35">
      <c r="A14" s="5">
        <v>12</v>
      </c>
      <c r="B14" s="6">
        <v>2448766.28407312</v>
      </c>
      <c r="C14" s="6">
        <v>1475493.6248986369</v>
      </c>
      <c r="D14" s="6">
        <v>1986441.384673187</v>
      </c>
      <c r="E14" s="6">
        <v>3160497.1009884658</v>
      </c>
      <c r="F14" s="6">
        <v>58778.345941436608</v>
      </c>
      <c r="G14" s="6">
        <v>0</v>
      </c>
      <c r="H14" s="6">
        <v>711737.88108750002</v>
      </c>
      <c r="I14" s="6">
        <v>9841714.6216623485</v>
      </c>
    </row>
    <row r="15" spans="1:9" x14ac:dyDescent="0.35">
      <c r="A15" s="5">
        <v>13</v>
      </c>
      <c r="B15" s="6">
        <v>1934670.985141878</v>
      </c>
      <c r="C15" s="6">
        <v>1750774.9344188189</v>
      </c>
      <c r="D15" s="6">
        <v>622303.51370163704</v>
      </c>
      <c r="E15" s="6">
        <v>1570277.3211331291</v>
      </c>
      <c r="F15" s="6">
        <v>53118.999841110002</v>
      </c>
      <c r="G15" s="6">
        <v>79163.920973165004</v>
      </c>
      <c r="H15" s="6">
        <v>304644.65393750003</v>
      </c>
      <c r="I15" s="6">
        <v>6314954.3291472364</v>
      </c>
    </row>
    <row r="16" spans="1:9" x14ac:dyDescent="0.35">
      <c r="A16" s="5">
        <v>14</v>
      </c>
      <c r="B16" s="6">
        <v>1150808.8938225899</v>
      </c>
      <c r="C16" s="6">
        <v>2062891.552684908</v>
      </c>
      <c r="D16" s="6">
        <v>567557.83251979097</v>
      </c>
      <c r="E16" s="6">
        <v>1318523.4225037249</v>
      </c>
      <c r="F16" s="6">
        <v>17315.63629414</v>
      </c>
      <c r="G16" s="6">
        <v>30415.746044564999</v>
      </c>
      <c r="H16" s="6">
        <v>130068.6114107419</v>
      </c>
      <c r="I16" s="6">
        <v>5277581.6952804606</v>
      </c>
    </row>
  </sheetData>
  <pageMargins left="0.75" right="0.75" top="1" bottom="1" header="0.5" footer="0.5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I16"/>
  <sheetViews>
    <sheetView workbookViewId="0">
      <selection activeCell="B25" sqref="B25"/>
    </sheetView>
  </sheetViews>
  <sheetFormatPr defaultRowHeight="14.5" x14ac:dyDescent="0.35"/>
  <cols>
    <col min="1" max="1" width="8" bestFit="1" customWidth="1"/>
    <col min="2" max="2" width="9.08984375" bestFit="1" customWidth="1"/>
    <col min="3" max="3" width="8.81640625" bestFit="1" customWidth="1"/>
    <col min="5" max="5" width="15.453125" bestFit="1" customWidth="1"/>
    <col min="6" max="6" width="23.1796875" bestFit="1" customWidth="1"/>
    <col min="7" max="7" width="12.54296875" bestFit="1" customWidth="1"/>
    <col min="8" max="8" width="16.1796875" bestFit="1" customWidth="1"/>
    <col min="9" max="9" width="22.1796875" bestFit="1" customWidth="1"/>
  </cols>
  <sheetData>
    <row r="1" spans="1:9" s="24" customFormat="1" x14ac:dyDescent="0.35">
      <c r="A1" s="27" t="s">
        <v>229</v>
      </c>
      <c r="B1" s="24" t="s">
        <v>266</v>
      </c>
    </row>
    <row r="2" spans="1:9" x14ac:dyDescent="0.35">
      <c r="A2" s="7" t="s">
        <v>20</v>
      </c>
      <c r="B2" s="7" t="s">
        <v>13</v>
      </c>
      <c r="C2" s="7" t="s">
        <v>14</v>
      </c>
      <c r="D2" s="7" t="s">
        <v>15</v>
      </c>
      <c r="E2" s="7" t="s">
        <v>16</v>
      </c>
      <c r="F2" s="7" t="s">
        <v>17</v>
      </c>
      <c r="G2" s="7" t="s">
        <v>18</v>
      </c>
      <c r="H2" s="7" t="s">
        <v>19</v>
      </c>
      <c r="I2" s="7" t="s">
        <v>12</v>
      </c>
    </row>
    <row r="3" spans="1:9" x14ac:dyDescent="0.35">
      <c r="A3" s="8">
        <v>1</v>
      </c>
      <c r="B3" s="9">
        <v>1.0366697519015</v>
      </c>
      <c r="C3" s="9">
        <v>16.245713972154331</v>
      </c>
      <c r="D3" s="9">
        <v>9.5766627260573163</v>
      </c>
      <c r="E3" s="9">
        <v>8.069570413989716</v>
      </c>
      <c r="F3" s="9">
        <v>7.8052684050000003E-4</v>
      </c>
      <c r="G3" s="9">
        <v>0</v>
      </c>
      <c r="H3" s="9">
        <v>1.292565521</v>
      </c>
      <c r="I3" s="9">
        <v>36.221962911943358</v>
      </c>
    </row>
    <row r="4" spans="1:9" x14ac:dyDescent="0.35">
      <c r="A4" s="8">
        <v>2</v>
      </c>
      <c r="B4" s="9">
        <v>1.5808222025961001</v>
      </c>
      <c r="C4" s="9">
        <v>18.773490630718172</v>
      </c>
      <c r="D4" s="9">
        <v>15.7311746538369</v>
      </c>
      <c r="E4" s="9">
        <v>15.81264085128384</v>
      </c>
      <c r="F4" s="9">
        <v>1.0841123504447241</v>
      </c>
      <c r="G4" s="9">
        <v>0</v>
      </c>
      <c r="H4" s="9">
        <v>2.9950302303749998</v>
      </c>
      <c r="I4" s="9">
        <v>55.977270919254742</v>
      </c>
    </row>
    <row r="5" spans="1:9" x14ac:dyDescent="0.35">
      <c r="A5" s="8">
        <v>3</v>
      </c>
      <c r="B5" s="9">
        <v>9.3994818684313497</v>
      </c>
      <c r="C5" s="9">
        <v>28.813231984322549</v>
      </c>
      <c r="D5" s="9">
        <v>19.134724930190711</v>
      </c>
      <c r="E5" s="9">
        <v>23.180315720545352</v>
      </c>
      <c r="F5" s="9">
        <v>1.8713417817625351</v>
      </c>
      <c r="G5" s="9">
        <v>4.9600338223999996E-3</v>
      </c>
      <c r="H5" s="9">
        <v>6.8318129547731941</v>
      </c>
      <c r="I5" s="9">
        <v>89.235869273848095</v>
      </c>
    </row>
    <row r="6" spans="1:9" x14ac:dyDescent="0.35">
      <c r="A6" s="8">
        <v>4</v>
      </c>
      <c r="B6" s="9">
        <v>27.348923966290482</v>
      </c>
      <c r="C6" s="9">
        <v>21.855626529732639</v>
      </c>
      <c r="D6" s="9">
        <v>11.180925369486291</v>
      </c>
      <c r="E6" s="9">
        <v>25.781735135850731</v>
      </c>
      <c r="F6" s="9">
        <v>0.43368139626737051</v>
      </c>
      <c r="G6" s="9">
        <v>0</v>
      </c>
      <c r="H6" s="9">
        <v>3.6739024510124509</v>
      </c>
      <c r="I6" s="9">
        <v>90.274794848639957</v>
      </c>
    </row>
    <row r="7" spans="1:9" x14ac:dyDescent="0.35">
      <c r="A7" s="8">
        <v>5</v>
      </c>
      <c r="B7" s="9">
        <v>51.480441726071128</v>
      </c>
      <c r="C7" s="9">
        <v>31.638699633084158</v>
      </c>
      <c r="D7" s="9">
        <v>19.888766006945559</v>
      </c>
      <c r="E7" s="9">
        <v>69.188991440286955</v>
      </c>
      <c r="F7" s="9">
        <v>4.0574472191313076</v>
      </c>
      <c r="G7" s="9">
        <v>0</v>
      </c>
      <c r="H7" s="9">
        <v>41.993359974500002</v>
      </c>
      <c r="I7" s="9">
        <v>218.24770600001909</v>
      </c>
    </row>
    <row r="8" spans="1:9" x14ac:dyDescent="0.35">
      <c r="A8" s="8">
        <v>6</v>
      </c>
      <c r="B8" s="9">
        <v>19.503219033974911</v>
      </c>
      <c r="C8" s="9">
        <v>13.42835116308153</v>
      </c>
      <c r="D8" s="9">
        <v>19.215043630784411</v>
      </c>
      <c r="E8" s="9">
        <v>26.804979930813658</v>
      </c>
      <c r="F8" s="9">
        <v>0.6696994244371165</v>
      </c>
      <c r="G8" s="9">
        <v>4.3300311094499999E-2</v>
      </c>
      <c r="H8" s="9">
        <v>5.2915354510000006</v>
      </c>
      <c r="I8" s="9">
        <v>84.956128945186109</v>
      </c>
    </row>
    <row r="9" spans="1:9" x14ac:dyDescent="0.35">
      <c r="A9" s="8">
        <v>7</v>
      </c>
      <c r="B9" s="9">
        <v>41.949783318335797</v>
      </c>
      <c r="C9" s="9">
        <v>20.20940597227715</v>
      </c>
      <c r="D9" s="9">
        <v>11.022187302900051</v>
      </c>
      <c r="E9" s="9">
        <v>30.554600568528681</v>
      </c>
      <c r="F9" s="9">
        <v>6.8203919313064176</v>
      </c>
      <c r="G9" s="9">
        <v>0</v>
      </c>
      <c r="H9" s="9">
        <v>8.9407221579999998</v>
      </c>
      <c r="I9" s="9">
        <v>119.4970912513481</v>
      </c>
    </row>
    <row r="10" spans="1:9" x14ac:dyDescent="0.35">
      <c r="A10" s="8">
        <v>8</v>
      </c>
      <c r="B10" s="9">
        <v>7.5282847639328248</v>
      </c>
      <c r="C10" s="9">
        <v>25.467141861455861</v>
      </c>
      <c r="D10" s="9">
        <v>9.7802595898248974</v>
      </c>
      <c r="E10" s="9">
        <v>21.730264509973178</v>
      </c>
      <c r="F10" s="9">
        <v>3.03256751329E-2</v>
      </c>
      <c r="G10" s="9">
        <v>0</v>
      </c>
      <c r="H10" s="9">
        <v>2.5064577188107231</v>
      </c>
      <c r="I10" s="9">
        <v>67.042734119130387</v>
      </c>
    </row>
    <row r="11" spans="1:9" x14ac:dyDescent="0.35">
      <c r="A11" s="8">
        <v>9</v>
      </c>
      <c r="B11" s="9">
        <v>25.958213445266448</v>
      </c>
      <c r="C11" s="9">
        <v>17.086791816647491</v>
      </c>
      <c r="D11" s="9">
        <v>11.5940563624604</v>
      </c>
      <c r="E11" s="9">
        <v>28.919375526436379</v>
      </c>
      <c r="F11" s="9">
        <v>2.446145138966799</v>
      </c>
      <c r="G11" s="9">
        <v>0</v>
      </c>
      <c r="H11" s="9">
        <v>12.655599046500001</v>
      </c>
      <c r="I11" s="9">
        <v>98.660181336277518</v>
      </c>
    </row>
    <row r="12" spans="1:9" x14ac:dyDescent="0.35">
      <c r="A12" s="8">
        <v>10</v>
      </c>
      <c r="B12" s="9">
        <v>57.814721627606197</v>
      </c>
      <c r="C12" s="9">
        <v>18.94702657185822</v>
      </c>
      <c r="D12" s="9">
        <v>26.76603245933741</v>
      </c>
      <c r="E12" s="9">
        <v>43.144426361760523</v>
      </c>
      <c r="F12" s="9">
        <v>14.284468223656409</v>
      </c>
      <c r="G12" s="9">
        <v>0</v>
      </c>
      <c r="H12" s="9">
        <v>37.3984804595</v>
      </c>
      <c r="I12" s="9">
        <v>198.35515570371879</v>
      </c>
    </row>
    <row r="13" spans="1:9" x14ac:dyDescent="0.35">
      <c r="A13" s="8">
        <v>11</v>
      </c>
      <c r="B13" s="9">
        <v>5.1830706018514503</v>
      </c>
      <c r="C13" s="9">
        <v>16.859718816039582</v>
      </c>
      <c r="D13" s="9">
        <v>7.6398824547603166</v>
      </c>
      <c r="E13" s="9">
        <v>14.690898322079519</v>
      </c>
      <c r="F13" s="9">
        <v>0.21677789364005001</v>
      </c>
      <c r="G13" s="9">
        <v>0.47614227248454999</v>
      </c>
      <c r="H13" s="9">
        <v>1.8798763265</v>
      </c>
      <c r="I13" s="9">
        <v>46.946366687355479</v>
      </c>
    </row>
    <row r="14" spans="1:9" x14ac:dyDescent="0.35">
      <c r="A14" s="8">
        <v>12</v>
      </c>
      <c r="B14" s="9">
        <v>24.4876628407312</v>
      </c>
      <c r="C14" s="9">
        <v>14.75493624898637</v>
      </c>
      <c r="D14" s="9">
        <v>19.864413846731871</v>
      </c>
      <c r="E14" s="9">
        <v>31.604971009884661</v>
      </c>
      <c r="F14" s="9">
        <v>0.58778345941436605</v>
      </c>
      <c r="G14" s="9">
        <v>0</v>
      </c>
      <c r="H14" s="9">
        <v>7.1173788108749996</v>
      </c>
      <c r="I14" s="9">
        <v>98.417146216623465</v>
      </c>
    </row>
    <row r="15" spans="1:9" x14ac:dyDescent="0.35">
      <c r="A15" s="8">
        <v>13</v>
      </c>
      <c r="B15" s="9">
        <v>19.34670985141878</v>
      </c>
      <c r="C15" s="9">
        <v>17.507749344188191</v>
      </c>
      <c r="D15" s="9">
        <v>6.223035137016371</v>
      </c>
      <c r="E15" s="9">
        <v>15.702773211331291</v>
      </c>
      <c r="F15" s="9">
        <v>0.53118999841110004</v>
      </c>
      <c r="G15" s="9">
        <v>0.79163920973165003</v>
      </c>
      <c r="H15" s="9">
        <v>3.0464465393750002</v>
      </c>
      <c r="I15" s="9">
        <v>63.149543291472369</v>
      </c>
    </row>
    <row r="16" spans="1:9" x14ac:dyDescent="0.35">
      <c r="A16" s="8">
        <v>14</v>
      </c>
      <c r="B16" s="9">
        <v>11.5080889382259</v>
      </c>
      <c r="C16" s="9">
        <v>20.628915526849081</v>
      </c>
      <c r="D16" s="9">
        <v>5.6755783251979102</v>
      </c>
      <c r="E16" s="9">
        <v>13.185234225037251</v>
      </c>
      <c r="F16" s="9">
        <v>0.17315636294139999</v>
      </c>
      <c r="G16" s="9">
        <v>0.30415746044565001</v>
      </c>
      <c r="H16" s="9">
        <v>1.30068611410742</v>
      </c>
      <c r="I16" s="9">
        <v>52.775816952804611</v>
      </c>
    </row>
  </sheetData>
  <pageMargins left="0.75" right="0.75" top="1" bottom="1" header="0.5" footer="0.5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I102"/>
  <sheetViews>
    <sheetView workbookViewId="0">
      <selection activeCell="M10" sqref="M10"/>
    </sheetView>
  </sheetViews>
  <sheetFormatPr defaultRowHeight="14.5" x14ac:dyDescent="0.35"/>
  <cols>
    <col min="1" max="1" width="14.81640625" bestFit="1" customWidth="1"/>
    <col min="2" max="6" width="11.54296875" bestFit="1" customWidth="1"/>
    <col min="7" max="7" width="10.08984375" bestFit="1" customWidth="1"/>
    <col min="8" max="8" width="11.54296875" bestFit="1" customWidth="1"/>
    <col min="9" max="9" width="22.6328125" bestFit="1" customWidth="1"/>
  </cols>
  <sheetData>
    <row r="1" spans="1:9" s="24" customFormat="1" x14ac:dyDescent="0.35">
      <c r="A1" s="27" t="s">
        <v>228</v>
      </c>
      <c r="B1" s="24" t="s">
        <v>267</v>
      </c>
    </row>
    <row r="2" spans="1:9" x14ac:dyDescent="0.35">
      <c r="A2" s="2" t="s">
        <v>57</v>
      </c>
      <c r="B2" s="2" t="s">
        <v>21</v>
      </c>
      <c r="C2" s="2" t="s">
        <v>22</v>
      </c>
      <c r="D2" s="2" t="s">
        <v>23</v>
      </c>
      <c r="E2" s="2" t="s">
        <v>24</v>
      </c>
      <c r="F2" s="2" t="s">
        <v>25</v>
      </c>
      <c r="G2" s="2" t="s">
        <v>26</v>
      </c>
      <c r="H2" s="2" t="s">
        <v>27</v>
      </c>
      <c r="I2" s="2" t="s">
        <v>28</v>
      </c>
    </row>
    <row r="3" spans="1:9" x14ac:dyDescent="0.35">
      <c r="A3" s="5" t="s">
        <v>58</v>
      </c>
      <c r="B3" s="6">
        <v>762254.99958145502</v>
      </c>
      <c r="C3" s="6">
        <v>0</v>
      </c>
      <c r="D3" s="6">
        <v>128345.53339509691</v>
      </c>
      <c r="E3" s="6">
        <v>243533.4451810731</v>
      </c>
      <c r="F3" s="6">
        <v>198228.73184673311</v>
      </c>
      <c r="G3" s="6">
        <v>16219.999451629999</v>
      </c>
      <c r="H3" s="6">
        <v>197480.61825072</v>
      </c>
      <c r="I3" s="6">
        <v>1546063.3277067081</v>
      </c>
    </row>
    <row r="4" spans="1:9" x14ac:dyDescent="0.35">
      <c r="A4" s="5" t="s">
        <v>59</v>
      </c>
      <c r="B4" s="6">
        <v>0</v>
      </c>
      <c r="C4" s="6">
        <v>0</v>
      </c>
      <c r="D4" s="6">
        <v>0</v>
      </c>
      <c r="E4" s="6">
        <v>9052.9191515775001</v>
      </c>
      <c r="F4" s="6">
        <v>3116.757580725</v>
      </c>
      <c r="G4" s="6">
        <v>0</v>
      </c>
      <c r="H4" s="6">
        <v>6785.8795361599996</v>
      </c>
      <c r="I4" s="6">
        <v>18955.5562684625</v>
      </c>
    </row>
    <row r="5" spans="1:9" x14ac:dyDescent="0.35">
      <c r="A5" s="5" t="s">
        <v>60</v>
      </c>
      <c r="B5" s="6">
        <v>0</v>
      </c>
      <c r="C5" s="6">
        <v>0</v>
      </c>
      <c r="D5" s="6">
        <v>0</v>
      </c>
      <c r="E5" s="6">
        <v>0</v>
      </c>
      <c r="F5" s="6">
        <v>0</v>
      </c>
      <c r="G5" s="6">
        <v>0</v>
      </c>
      <c r="H5" s="6">
        <v>0</v>
      </c>
      <c r="I5" s="6">
        <v>0</v>
      </c>
    </row>
    <row r="6" spans="1:9" x14ac:dyDescent="0.35">
      <c r="A6" s="5" t="s">
        <v>61</v>
      </c>
      <c r="B6" s="6">
        <v>0</v>
      </c>
      <c r="C6" s="6">
        <v>0</v>
      </c>
      <c r="D6" s="6">
        <v>0</v>
      </c>
      <c r="E6" s="6">
        <v>0</v>
      </c>
      <c r="F6" s="6">
        <v>0</v>
      </c>
      <c r="G6" s="6">
        <v>0</v>
      </c>
      <c r="H6" s="6">
        <v>0</v>
      </c>
      <c r="I6" s="6">
        <v>0</v>
      </c>
    </row>
    <row r="7" spans="1:9" x14ac:dyDescent="0.35">
      <c r="A7" s="5" t="s">
        <v>62</v>
      </c>
      <c r="B7" s="6">
        <v>0</v>
      </c>
      <c r="C7" s="6">
        <v>0</v>
      </c>
      <c r="D7" s="6">
        <v>0</v>
      </c>
      <c r="E7" s="6">
        <v>0</v>
      </c>
      <c r="F7" s="6">
        <v>0</v>
      </c>
      <c r="G7" s="6">
        <v>0</v>
      </c>
      <c r="H7" s="6">
        <v>0</v>
      </c>
      <c r="I7" s="6">
        <v>0</v>
      </c>
    </row>
    <row r="8" spans="1:9" x14ac:dyDescent="0.35">
      <c r="A8" s="5" t="s">
        <v>63</v>
      </c>
      <c r="B8" s="6">
        <v>0</v>
      </c>
      <c r="C8" s="6">
        <v>0</v>
      </c>
      <c r="D8" s="6">
        <v>0</v>
      </c>
      <c r="E8" s="6">
        <v>0</v>
      </c>
      <c r="F8" s="6">
        <v>0</v>
      </c>
      <c r="G8" s="6">
        <v>0</v>
      </c>
      <c r="H8" s="6">
        <v>0</v>
      </c>
      <c r="I8" s="6">
        <v>0</v>
      </c>
    </row>
    <row r="9" spans="1:9" x14ac:dyDescent="0.35">
      <c r="A9" s="5" t="s">
        <v>64</v>
      </c>
      <c r="B9" s="6">
        <v>0</v>
      </c>
      <c r="C9" s="6">
        <v>4005.7846234449999</v>
      </c>
      <c r="D9" s="6">
        <v>45778.36520652</v>
      </c>
      <c r="E9" s="6">
        <v>48717.610449282503</v>
      </c>
      <c r="F9" s="6">
        <v>6356.776899165</v>
      </c>
      <c r="G9" s="6">
        <v>0</v>
      </c>
      <c r="H9" s="6">
        <v>15020.934936</v>
      </c>
      <c r="I9" s="6">
        <v>119879.47211441251</v>
      </c>
    </row>
    <row r="10" spans="1:9" x14ac:dyDescent="0.35">
      <c r="A10" s="5" t="s">
        <v>65</v>
      </c>
      <c r="B10" s="6">
        <v>0</v>
      </c>
      <c r="C10" s="6">
        <v>0</v>
      </c>
      <c r="D10" s="6">
        <v>0</v>
      </c>
      <c r="E10" s="6">
        <v>0</v>
      </c>
      <c r="F10" s="6">
        <v>0</v>
      </c>
      <c r="G10" s="6">
        <v>0</v>
      </c>
      <c r="H10" s="6">
        <v>0</v>
      </c>
      <c r="I10" s="6">
        <v>0</v>
      </c>
    </row>
    <row r="11" spans="1:9" x14ac:dyDescent="0.35">
      <c r="A11" s="5" t="s">
        <v>66</v>
      </c>
      <c r="B11" s="6">
        <v>0</v>
      </c>
      <c r="C11" s="6">
        <v>0</v>
      </c>
      <c r="D11" s="6">
        <v>0</v>
      </c>
      <c r="E11" s="6">
        <v>0</v>
      </c>
      <c r="F11" s="6">
        <v>6.0658620000000003E-2</v>
      </c>
      <c r="G11" s="6">
        <v>0</v>
      </c>
      <c r="H11" s="6">
        <v>0</v>
      </c>
      <c r="I11" s="6">
        <v>6.0658620000000003E-2</v>
      </c>
    </row>
    <row r="12" spans="1:9" x14ac:dyDescent="0.35">
      <c r="A12" s="5" t="s">
        <v>67</v>
      </c>
      <c r="B12" s="6">
        <v>403.20266842500001</v>
      </c>
      <c r="C12" s="6">
        <v>99378.414055019995</v>
      </c>
      <c r="D12" s="6">
        <v>134170.08942727119</v>
      </c>
      <c r="E12" s="6">
        <v>66157.999406674993</v>
      </c>
      <c r="F12" s="6">
        <v>158803.3330215225</v>
      </c>
      <c r="G12" s="6">
        <v>28228.822058157501</v>
      </c>
      <c r="H12" s="6">
        <v>182689.95310216999</v>
      </c>
      <c r="I12" s="6">
        <v>669831.81373924122</v>
      </c>
    </row>
    <row r="13" spans="1:9" x14ac:dyDescent="0.35">
      <c r="A13" s="5" t="s">
        <v>68</v>
      </c>
      <c r="B13" s="6">
        <v>806500.62906585995</v>
      </c>
      <c r="C13" s="6">
        <v>211029.71051443249</v>
      </c>
      <c r="D13" s="6">
        <v>460163.88189313438</v>
      </c>
      <c r="E13" s="6">
        <v>278483.34829025582</v>
      </c>
      <c r="F13" s="6">
        <v>184837.31834793999</v>
      </c>
      <c r="G13" s="6">
        <v>44745.569620882801</v>
      </c>
      <c r="H13" s="6">
        <v>356668.13427192002</v>
      </c>
      <c r="I13" s="6">
        <v>2342428.5920044249</v>
      </c>
    </row>
    <row r="14" spans="1:9" x14ac:dyDescent="0.35">
      <c r="A14" s="5" t="s">
        <v>69</v>
      </c>
      <c r="B14" s="6">
        <v>173045.32897999001</v>
      </c>
      <c r="C14" s="6">
        <v>0</v>
      </c>
      <c r="D14" s="6">
        <v>82782.308162747504</v>
      </c>
      <c r="E14" s="6">
        <v>124785.52454888749</v>
      </c>
      <c r="F14" s="6">
        <v>35421.528055879739</v>
      </c>
      <c r="G14" s="6">
        <v>3512.1809469179998</v>
      </c>
      <c r="H14" s="6">
        <v>74755.344305564999</v>
      </c>
      <c r="I14" s="6">
        <v>494302.21499998769</v>
      </c>
    </row>
    <row r="15" spans="1:9" x14ac:dyDescent="0.35">
      <c r="A15" s="5" t="s">
        <v>70</v>
      </c>
      <c r="B15" s="6">
        <v>706220.33912679495</v>
      </c>
      <c r="C15" s="6">
        <v>0</v>
      </c>
      <c r="D15" s="6">
        <v>532926.22501877253</v>
      </c>
      <c r="E15" s="6">
        <v>345030.57795079052</v>
      </c>
      <c r="F15" s="6">
        <v>252347.88519456881</v>
      </c>
      <c r="G15" s="6">
        <v>81671.905438216054</v>
      </c>
      <c r="H15" s="6">
        <v>310226.97302964999</v>
      </c>
      <c r="I15" s="6">
        <v>2228423.905758793</v>
      </c>
    </row>
    <row r="16" spans="1:9" x14ac:dyDescent="0.35">
      <c r="A16" s="5" t="s">
        <v>71</v>
      </c>
      <c r="B16" s="6">
        <v>0</v>
      </c>
      <c r="C16" s="6">
        <v>0</v>
      </c>
      <c r="D16" s="6">
        <v>178584.08721878799</v>
      </c>
      <c r="E16" s="6">
        <v>79099.662614401532</v>
      </c>
      <c r="F16" s="6">
        <v>47522.860852796817</v>
      </c>
      <c r="G16" s="6">
        <v>2102.1544869475001</v>
      </c>
      <c r="H16" s="6">
        <v>104494.47922352</v>
      </c>
      <c r="I16" s="6">
        <v>411803.24439645401</v>
      </c>
    </row>
    <row r="17" spans="1:9" x14ac:dyDescent="0.35">
      <c r="A17" s="5" t="s">
        <v>72</v>
      </c>
      <c r="B17" s="6">
        <v>0</v>
      </c>
      <c r="C17" s="6">
        <v>0</v>
      </c>
      <c r="D17" s="6">
        <v>0</v>
      </c>
      <c r="E17" s="6">
        <v>8727.2106829533295</v>
      </c>
      <c r="F17" s="6">
        <v>447.96111039387921</v>
      </c>
      <c r="G17" s="6">
        <v>0</v>
      </c>
      <c r="H17" s="6">
        <v>450.35242417000001</v>
      </c>
      <c r="I17" s="6">
        <v>9625.5242175172079</v>
      </c>
    </row>
    <row r="18" spans="1:9" x14ac:dyDescent="0.35">
      <c r="A18" s="5" t="s">
        <v>73</v>
      </c>
      <c r="B18" s="6">
        <v>0</v>
      </c>
      <c r="C18" s="6">
        <v>0</v>
      </c>
      <c r="D18" s="6">
        <v>323980.82492183999</v>
      </c>
      <c r="E18" s="6">
        <v>155411.26583009161</v>
      </c>
      <c r="F18" s="6">
        <v>33497.085689919833</v>
      </c>
      <c r="G18" s="6">
        <v>3492.1078302450001</v>
      </c>
      <c r="H18" s="6">
        <v>89637.307918449995</v>
      </c>
      <c r="I18" s="6">
        <v>606018.59219054645</v>
      </c>
    </row>
    <row r="19" spans="1:9" x14ac:dyDescent="0.35">
      <c r="A19" s="5" t="s">
        <v>74</v>
      </c>
      <c r="B19" s="6">
        <v>0</v>
      </c>
      <c r="C19" s="6">
        <v>0</v>
      </c>
      <c r="D19" s="6">
        <v>0</v>
      </c>
      <c r="E19" s="6">
        <v>1293.349071975</v>
      </c>
      <c r="F19" s="6">
        <v>0</v>
      </c>
      <c r="G19" s="6">
        <v>0</v>
      </c>
      <c r="H19" s="6">
        <v>56.132625474999998</v>
      </c>
      <c r="I19" s="6">
        <v>1349.48169745</v>
      </c>
    </row>
    <row r="20" spans="1:9" x14ac:dyDescent="0.35">
      <c r="A20" s="5" t="s">
        <v>75</v>
      </c>
      <c r="B20" s="6">
        <v>238761.49405911</v>
      </c>
      <c r="C20" s="6">
        <v>39444.051549440002</v>
      </c>
      <c r="D20" s="6">
        <v>328958.22619952069</v>
      </c>
      <c r="E20" s="6">
        <v>216140.89289879249</v>
      </c>
      <c r="F20" s="6">
        <v>64086.674371375448</v>
      </c>
      <c r="G20" s="6">
        <v>7639.5792923784866</v>
      </c>
      <c r="H20" s="6">
        <v>341803.30191615003</v>
      </c>
      <c r="I20" s="6">
        <v>1236834.220286767</v>
      </c>
    </row>
    <row r="21" spans="1:9" x14ac:dyDescent="0.35">
      <c r="A21" s="5" t="s">
        <v>76</v>
      </c>
      <c r="B21" s="6">
        <v>0</v>
      </c>
      <c r="C21" s="6">
        <v>11934.863705719999</v>
      </c>
      <c r="D21" s="6">
        <v>62060.676956281633</v>
      </c>
      <c r="E21" s="6">
        <v>7648.5170233999997</v>
      </c>
      <c r="F21" s="6">
        <v>63254.096416919383</v>
      </c>
      <c r="G21" s="6">
        <v>12735.728091085</v>
      </c>
      <c r="H21" s="6">
        <v>26894.657390249999</v>
      </c>
      <c r="I21" s="6">
        <v>184528.53958365601</v>
      </c>
    </row>
    <row r="22" spans="1:9" x14ac:dyDescent="0.35">
      <c r="A22" s="5" t="s">
        <v>77</v>
      </c>
      <c r="B22" s="6">
        <v>0</v>
      </c>
      <c r="C22" s="6">
        <v>0</v>
      </c>
      <c r="D22" s="6">
        <v>0</v>
      </c>
      <c r="E22" s="6">
        <v>0</v>
      </c>
      <c r="F22" s="6">
        <v>0</v>
      </c>
      <c r="G22" s="6">
        <v>0</v>
      </c>
      <c r="H22" s="6">
        <v>0</v>
      </c>
      <c r="I22" s="6">
        <v>0</v>
      </c>
    </row>
    <row r="23" spans="1:9" x14ac:dyDescent="0.35">
      <c r="A23" s="5" t="s">
        <v>78</v>
      </c>
      <c r="B23" s="6">
        <v>0</v>
      </c>
      <c r="C23" s="6">
        <v>0</v>
      </c>
      <c r="D23" s="6">
        <v>0</v>
      </c>
      <c r="E23" s="6">
        <v>0</v>
      </c>
      <c r="F23" s="6">
        <v>0</v>
      </c>
      <c r="G23" s="6">
        <v>0</v>
      </c>
      <c r="H23" s="6">
        <v>0</v>
      </c>
      <c r="I23" s="6">
        <v>0</v>
      </c>
    </row>
    <row r="24" spans="1:9" x14ac:dyDescent="0.35">
      <c r="A24" s="5" t="s">
        <v>79</v>
      </c>
      <c r="B24" s="6">
        <v>0</v>
      </c>
      <c r="C24" s="6">
        <v>0</v>
      </c>
      <c r="D24" s="6">
        <v>0</v>
      </c>
      <c r="E24" s="6">
        <v>0</v>
      </c>
      <c r="F24" s="6">
        <v>0</v>
      </c>
      <c r="G24" s="6">
        <v>0</v>
      </c>
      <c r="H24" s="6">
        <v>0</v>
      </c>
      <c r="I24" s="6">
        <v>0</v>
      </c>
    </row>
    <row r="25" spans="1:9" x14ac:dyDescent="0.35">
      <c r="A25" s="5" t="s">
        <v>80</v>
      </c>
      <c r="B25" s="6">
        <v>5059.9470908300009</v>
      </c>
      <c r="C25" s="6">
        <v>27260.62006972</v>
      </c>
      <c r="D25" s="6">
        <v>157812.21042762671</v>
      </c>
      <c r="E25" s="6">
        <v>82639.572498028618</v>
      </c>
      <c r="F25" s="6">
        <v>9157.7034252204685</v>
      </c>
      <c r="G25" s="6">
        <v>5205.8599936322234</v>
      </c>
      <c r="H25" s="6">
        <v>52638.52400125</v>
      </c>
      <c r="I25" s="6">
        <v>339774.43750630802</v>
      </c>
    </row>
    <row r="26" spans="1:9" x14ac:dyDescent="0.35">
      <c r="A26" s="5" t="s">
        <v>81</v>
      </c>
      <c r="B26" s="6">
        <v>0</v>
      </c>
      <c r="C26" s="6">
        <v>12547.176526865</v>
      </c>
      <c r="D26" s="6">
        <v>33206.40123802</v>
      </c>
      <c r="E26" s="6">
        <v>13480.390511559999</v>
      </c>
      <c r="F26" s="6">
        <v>11402.33055089662</v>
      </c>
      <c r="G26" s="6">
        <v>376.55225000000002</v>
      </c>
      <c r="H26" s="6">
        <v>8182.3415158400003</v>
      </c>
      <c r="I26" s="6">
        <v>79195.192593181622</v>
      </c>
    </row>
    <row r="27" spans="1:9" x14ac:dyDescent="0.35">
      <c r="A27" s="5" t="s">
        <v>82</v>
      </c>
      <c r="B27" s="6">
        <v>0</v>
      </c>
      <c r="C27" s="6">
        <v>77848.271422241</v>
      </c>
      <c r="D27" s="6">
        <v>207761.00138154949</v>
      </c>
      <c r="E27" s="6">
        <v>67199.842231021641</v>
      </c>
      <c r="F27" s="6">
        <v>21609.29597036714</v>
      </c>
      <c r="G27" s="6">
        <v>5516.8240624624996</v>
      </c>
      <c r="H27" s="6">
        <v>87023.124936144988</v>
      </c>
      <c r="I27" s="6">
        <v>466958.36000378669</v>
      </c>
    </row>
    <row r="28" spans="1:9" x14ac:dyDescent="0.35">
      <c r="A28" s="5" t="s">
        <v>83</v>
      </c>
      <c r="B28" s="6">
        <v>641841.24958164</v>
      </c>
      <c r="C28" s="6">
        <v>223617.71447781779</v>
      </c>
      <c r="D28" s="6">
        <v>817670.22213303798</v>
      </c>
      <c r="E28" s="6">
        <v>584916.40240707691</v>
      </c>
      <c r="F28" s="6">
        <v>205361.75471493421</v>
      </c>
      <c r="G28" s="6">
        <v>65843.83933349936</v>
      </c>
      <c r="H28" s="6">
        <v>578245.23207709996</v>
      </c>
      <c r="I28" s="6">
        <v>3117496.4147251062</v>
      </c>
    </row>
    <row r="29" spans="1:9" x14ac:dyDescent="0.35">
      <c r="A29" s="5" t="s">
        <v>84</v>
      </c>
      <c r="B29" s="6">
        <v>0</v>
      </c>
      <c r="C29" s="6">
        <v>0</v>
      </c>
      <c r="D29" s="6">
        <v>0</v>
      </c>
      <c r="E29" s="6">
        <v>0</v>
      </c>
      <c r="F29" s="6">
        <v>24492.97405542</v>
      </c>
      <c r="G29" s="6">
        <v>0</v>
      </c>
      <c r="H29" s="6">
        <v>2886.1478049000002</v>
      </c>
      <c r="I29" s="6">
        <v>27379.12186032</v>
      </c>
    </row>
    <row r="30" spans="1:9" x14ac:dyDescent="0.35">
      <c r="A30" s="5" t="s">
        <v>85</v>
      </c>
      <c r="B30" s="6">
        <v>0</v>
      </c>
      <c r="C30" s="6">
        <v>0</v>
      </c>
      <c r="D30" s="6">
        <v>188472.533886005</v>
      </c>
      <c r="E30" s="6">
        <v>82832.533406470946</v>
      </c>
      <c r="F30" s="6">
        <v>19243.485000212251</v>
      </c>
      <c r="G30" s="6">
        <v>0</v>
      </c>
      <c r="H30" s="6">
        <v>89965.359918909991</v>
      </c>
      <c r="I30" s="6">
        <v>380513.91221159819</v>
      </c>
    </row>
    <row r="31" spans="1:9" x14ac:dyDescent="0.35">
      <c r="A31" s="5" t="s">
        <v>86</v>
      </c>
      <c r="B31" s="6">
        <v>688813.18790142005</v>
      </c>
      <c r="C31" s="6">
        <v>91499.197281469998</v>
      </c>
      <c r="D31" s="6">
        <v>169718.9773156773</v>
      </c>
      <c r="E31" s="6">
        <v>137048.26925591199</v>
      </c>
      <c r="F31" s="6">
        <v>207579.60964074419</v>
      </c>
      <c r="G31" s="6">
        <v>17667.044361907501</v>
      </c>
      <c r="H31" s="6">
        <v>214077.14744572001</v>
      </c>
      <c r="I31" s="6">
        <v>1526403.4332028511</v>
      </c>
    </row>
    <row r="32" spans="1:9" x14ac:dyDescent="0.35">
      <c r="A32" s="5" t="s">
        <v>87</v>
      </c>
      <c r="B32" s="6">
        <v>69614.139879594994</v>
      </c>
      <c r="C32" s="6">
        <v>0</v>
      </c>
      <c r="D32" s="6">
        <v>1941.133948321738</v>
      </c>
      <c r="E32" s="6">
        <v>75730.940216145551</v>
      </c>
      <c r="F32" s="6">
        <v>5471.1077372724994</v>
      </c>
      <c r="G32" s="6">
        <v>2314.6642587717838</v>
      </c>
      <c r="H32" s="6">
        <v>19277.047445205</v>
      </c>
      <c r="I32" s="6">
        <v>174349.03348531161</v>
      </c>
    </row>
    <row r="33" spans="1:9" x14ac:dyDescent="0.35">
      <c r="A33" s="5" t="s">
        <v>88</v>
      </c>
      <c r="B33" s="6">
        <v>0</v>
      </c>
      <c r="C33" s="6">
        <v>0</v>
      </c>
      <c r="D33" s="6">
        <v>0</v>
      </c>
      <c r="E33" s="6">
        <v>0</v>
      </c>
      <c r="F33" s="6">
        <v>0</v>
      </c>
      <c r="G33" s="6">
        <v>0</v>
      </c>
      <c r="H33" s="6">
        <v>0</v>
      </c>
      <c r="I33" s="6">
        <v>0</v>
      </c>
    </row>
    <row r="34" spans="1:9" x14ac:dyDescent="0.35">
      <c r="A34" s="5" t="s">
        <v>89</v>
      </c>
      <c r="B34" s="6">
        <v>1182097.69671192</v>
      </c>
      <c r="C34" s="6">
        <v>366989.76703235501</v>
      </c>
      <c r="D34" s="6">
        <v>572456.71467357012</v>
      </c>
      <c r="E34" s="6">
        <v>366359.38792740839</v>
      </c>
      <c r="F34" s="6">
        <v>290987.60472188261</v>
      </c>
      <c r="G34" s="6">
        <v>13485.66837944</v>
      </c>
      <c r="H34" s="6">
        <v>1417970.835355975</v>
      </c>
      <c r="I34" s="6">
        <v>4210347.674802551</v>
      </c>
    </row>
    <row r="35" spans="1:9" x14ac:dyDescent="0.35">
      <c r="A35" s="5" t="s">
        <v>90</v>
      </c>
      <c r="B35" s="6">
        <v>0</v>
      </c>
      <c r="C35" s="6">
        <v>37684.865413015003</v>
      </c>
      <c r="D35" s="6">
        <v>25113.519593915</v>
      </c>
      <c r="E35" s="6">
        <v>32794.820827108168</v>
      </c>
      <c r="F35" s="6">
        <v>10447.5465372325</v>
      </c>
      <c r="G35" s="6">
        <v>942.41666855749997</v>
      </c>
      <c r="H35" s="6">
        <v>22758.38287496</v>
      </c>
      <c r="I35" s="6">
        <v>129741.5519147882</v>
      </c>
    </row>
    <row r="36" spans="1:9" x14ac:dyDescent="0.35">
      <c r="A36" s="5" t="s">
        <v>91</v>
      </c>
      <c r="B36" s="6">
        <v>879081.688353715</v>
      </c>
      <c r="C36" s="6">
        <v>1040430.756316764</v>
      </c>
      <c r="D36" s="6">
        <v>219993.29905713091</v>
      </c>
      <c r="E36" s="6">
        <v>498313.88146923733</v>
      </c>
      <c r="F36" s="6">
        <v>754544.02189505612</v>
      </c>
      <c r="G36" s="6">
        <v>18900.543637639999</v>
      </c>
      <c r="H36" s="6">
        <v>1412682.0785696751</v>
      </c>
      <c r="I36" s="6">
        <v>4823946.2692992184</v>
      </c>
    </row>
    <row r="37" spans="1:9" x14ac:dyDescent="0.35">
      <c r="A37" s="5" t="s">
        <v>92</v>
      </c>
      <c r="B37" s="6">
        <v>0</v>
      </c>
      <c r="C37" s="6">
        <v>0</v>
      </c>
      <c r="D37" s="6">
        <v>70345.971461640002</v>
      </c>
      <c r="E37" s="6">
        <v>41777.18564980205</v>
      </c>
      <c r="F37" s="6">
        <v>23439.198320072599</v>
      </c>
      <c r="G37" s="6">
        <v>33.355081159999997</v>
      </c>
      <c r="H37" s="6">
        <v>19752.781947840002</v>
      </c>
      <c r="I37" s="6">
        <v>155348.49246051471</v>
      </c>
    </row>
    <row r="38" spans="1:9" x14ac:dyDescent="0.35">
      <c r="A38" s="5" t="s">
        <v>93</v>
      </c>
      <c r="B38" s="6">
        <v>739291.61115908495</v>
      </c>
      <c r="C38" s="6">
        <v>49829.617999319998</v>
      </c>
      <c r="D38" s="6">
        <v>479472.48877237458</v>
      </c>
      <c r="E38" s="6">
        <v>435204.26755993528</v>
      </c>
      <c r="F38" s="6">
        <v>79778.494289727751</v>
      </c>
      <c r="G38" s="6">
        <v>17016.566427855229</v>
      </c>
      <c r="H38" s="6">
        <v>403029.01193252881</v>
      </c>
      <c r="I38" s="6">
        <v>2203622.0581408259</v>
      </c>
    </row>
    <row r="39" spans="1:9" x14ac:dyDescent="0.35">
      <c r="A39" s="5" t="s">
        <v>94</v>
      </c>
      <c r="B39" s="6">
        <v>0</v>
      </c>
      <c r="C39" s="6">
        <v>0</v>
      </c>
      <c r="D39" s="6">
        <v>0</v>
      </c>
      <c r="E39" s="6">
        <v>0</v>
      </c>
      <c r="F39" s="6">
        <v>0</v>
      </c>
      <c r="G39" s="6">
        <v>0</v>
      </c>
      <c r="H39" s="6">
        <v>0</v>
      </c>
      <c r="I39" s="6">
        <v>0</v>
      </c>
    </row>
    <row r="40" spans="1:9" x14ac:dyDescent="0.35">
      <c r="A40" s="5" t="s">
        <v>95</v>
      </c>
      <c r="B40" s="6">
        <v>0</v>
      </c>
      <c r="C40" s="6">
        <v>0</v>
      </c>
      <c r="D40" s="6">
        <v>0</v>
      </c>
      <c r="E40" s="6">
        <v>0</v>
      </c>
      <c r="F40" s="6">
        <v>0</v>
      </c>
      <c r="G40" s="6">
        <v>0</v>
      </c>
      <c r="H40" s="6">
        <v>0</v>
      </c>
      <c r="I40" s="6">
        <v>0</v>
      </c>
    </row>
    <row r="41" spans="1:9" x14ac:dyDescent="0.35">
      <c r="A41" s="5" t="s">
        <v>96</v>
      </c>
      <c r="B41" s="6">
        <v>54564.185375139998</v>
      </c>
      <c r="C41" s="6">
        <v>0</v>
      </c>
      <c r="D41" s="6">
        <v>13609.773294895</v>
      </c>
      <c r="E41" s="6">
        <v>43040.672058458098</v>
      </c>
      <c r="F41" s="6">
        <v>4005.100461524924</v>
      </c>
      <c r="G41" s="6">
        <v>8481.8481452600008</v>
      </c>
      <c r="H41" s="6">
        <v>22067.022338520001</v>
      </c>
      <c r="I41" s="6">
        <v>145768.601673798</v>
      </c>
    </row>
    <row r="42" spans="1:9" x14ac:dyDescent="0.35">
      <c r="A42" s="5" t="s">
        <v>97</v>
      </c>
      <c r="B42" s="6">
        <v>0</v>
      </c>
      <c r="C42" s="6">
        <v>0</v>
      </c>
      <c r="D42" s="6">
        <v>0</v>
      </c>
      <c r="E42" s="6">
        <v>0</v>
      </c>
      <c r="F42" s="6">
        <v>0</v>
      </c>
      <c r="G42" s="6">
        <v>0</v>
      </c>
      <c r="H42" s="6">
        <v>0</v>
      </c>
      <c r="I42" s="6">
        <v>0</v>
      </c>
    </row>
    <row r="43" spans="1:9" x14ac:dyDescent="0.35">
      <c r="A43" s="5" t="s">
        <v>98</v>
      </c>
      <c r="B43" s="6">
        <v>2471538.9779078648</v>
      </c>
      <c r="C43" s="6">
        <v>769302.56878013245</v>
      </c>
      <c r="D43" s="6">
        <v>788795.67570121668</v>
      </c>
      <c r="E43" s="6">
        <v>1038004.14516928</v>
      </c>
      <c r="F43" s="6">
        <v>363951.13453613757</v>
      </c>
      <c r="G43" s="6">
        <v>48002.22970330625</v>
      </c>
      <c r="H43" s="6">
        <v>936452.07137694745</v>
      </c>
      <c r="I43" s="6">
        <v>6416046.8031748859</v>
      </c>
    </row>
    <row r="44" spans="1:9" x14ac:dyDescent="0.35">
      <c r="A44" s="5" t="s">
        <v>99</v>
      </c>
      <c r="B44" s="6">
        <v>25404.908928292502</v>
      </c>
      <c r="C44" s="6">
        <v>0</v>
      </c>
      <c r="D44" s="6">
        <v>22194.429275270752</v>
      </c>
      <c r="E44" s="6">
        <v>26878.47538364186</v>
      </c>
      <c r="F44" s="6">
        <v>16420.205243017499</v>
      </c>
      <c r="G44" s="6">
        <v>0</v>
      </c>
      <c r="H44" s="6">
        <v>22555.714790186939</v>
      </c>
      <c r="I44" s="6">
        <v>113453.7336204095</v>
      </c>
    </row>
    <row r="45" spans="1:9" x14ac:dyDescent="0.35">
      <c r="A45" s="5" t="s">
        <v>100</v>
      </c>
      <c r="B45" s="6">
        <v>25266.56055889</v>
      </c>
      <c r="C45" s="6">
        <v>0</v>
      </c>
      <c r="D45" s="6">
        <v>182643.22956845901</v>
      </c>
      <c r="E45" s="6">
        <v>100515.3551207516</v>
      </c>
      <c r="F45" s="6">
        <v>66093.461592060747</v>
      </c>
      <c r="G45" s="6">
        <v>49615.173321514667</v>
      </c>
      <c r="H45" s="6">
        <v>102963.63201250001</v>
      </c>
      <c r="I45" s="6">
        <v>527097.41217417596</v>
      </c>
    </row>
    <row r="46" spans="1:9" x14ac:dyDescent="0.35">
      <c r="A46" s="5" t="s">
        <v>101</v>
      </c>
      <c r="B46" s="6">
        <v>65584.766008409992</v>
      </c>
      <c r="C46" s="6">
        <v>120419.0695350836</v>
      </c>
      <c r="D46" s="6">
        <v>112817.3043243674</v>
      </c>
      <c r="E46" s="6">
        <v>83963.014668344083</v>
      </c>
      <c r="F46" s="6">
        <v>21215.005483381421</v>
      </c>
      <c r="G46" s="6">
        <v>10098.05721720126</v>
      </c>
      <c r="H46" s="6">
        <v>63385.449501485287</v>
      </c>
      <c r="I46" s="6">
        <v>477482.66673827311</v>
      </c>
    </row>
    <row r="47" spans="1:9" x14ac:dyDescent="0.35">
      <c r="A47" s="5" t="s">
        <v>102</v>
      </c>
      <c r="B47" s="6">
        <v>254857.54210078</v>
      </c>
      <c r="C47" s="6">
        <v>0</v>
      </c>
      <c r="D47" s="6">
        <v>176134.65230753829</v>
      </c>
      <c r="E47" s="6">
        <v>99931.5298327825</v>
      </c>
      <c r="F47" s="6">
        <v>135113.52553084711</v>
      </c>
      <c r="G47" s="6">
        <v>32841.372479240861</v>
      </c>
      <c r="H47" s="6">
        <v>162837.69139275001</v>
      </c>
      <c r="I47" s="6">
        <v>861716.31364393886</v>
      </c>
    </row>
    <row r="48" spans="1:9" x14ac:dyDescent="0.35">
      <c r="A48" s="5" t="s">
        <v>103</v>
      </c>
      <c r="B48" s="6">
        <v>0</v>
      </c>
      <c r="C48" s="6">
        <v>0</v>
      </c>
      <c r="D48" s="6">
        <v>0</v>
      </c>
      <c r="E48" s="6">
        <v>0</v>
      </c>
      <c r="F48" s="6">
        <v>0</v>
      </c>
      <c r="G48" s="6">
        <v>0</v>
      </c>
      <c r="H48" s="6">
        <v>0</v>
      </c>
      <c r="I48" s="6">
        <v>0</v>
      </c>
    </row>
    <row r="49" spans="1:9" x14ac:dyDescent="0.35">
      <c r="A49" s="5" t="s">
        <v>104</v>
      </c>
      <c r="B49" s="6">
        <v>0</v>
      </c>
      <c r="C49" s="6">
        <v>0</v>
      </c>
      <c r="D49" s="6">
        <v>93264.251542240003</v>
      </c>
      <c r="E49" s="6">
        <v>58497.244327109998</v>
      </c>
      <c r="F49" s="6">
        <v>73446.293002639868</v>
      </c>
      <c r="G49" s="6">
        <v>25117.793861810002</v>
      </c>
      <c r="H49" s="6">
        <v>49564.396969649999</v>
      </c>
      <c r="I49" s="6">
        <v>299889.97970344988</v>
      </c>
    </row>
    <row r="50" spans="1:9" x14ac:dyDescent="0.35">
      <c r="A50" s="5" t="s">
        <v>105</v>
      </c>
      <c r="B50" s="6">
        <v>0</v>
      </c>
      <c r="C50" s="6">
        <v>0</v>
      </c>
      <c r="D50" s="6">
        <v>0</v>
      </c>
      <c r="E50" s="6">
        <v>0</v>
      </c>
      <c r="F50" s="6">
        <v>0</v>
      </c>
      <c r="G50" s="6">
        <v>0</v>
      </c>
      <c r="H50" s="6">
        <v>0</v>
      </c>
      <c r="I50" s="6">
        <v>0</v>
      </c>
    </row>
    <row r="51" spans="1:9" x14ac:dyDescent="0.35">
      <c r="A51" s="5" t="s">
        <v>106</v>
      </c>
      <c r="B51" s="6">
        <v>610028.65219109005</v>
      </c>
      <c r="C51" s="6">
        <v>0</v>
      </c>
      <c r="D51" s="6">
        <v>148687.89198277119</v>
      </c>
      <c r="E51" s="6">
        <v>221154.54048591451</v>
      </c>
      <c r="F51" s="6">
        <v>240691.98452092381</v>
      </c>
      <c r="G51" s="6">
        <v>28508.250086788448</v>
      </c>
      <c r="H51" s="6">
        <v>257808.3986450675</v>
      </c>
      <c r="I51" s="6">
        <v>1506879.7179125559</v>
      </c>
    </row>
    <row r="52" spans="1:9" x14ac:dyDescent="0.35">
      <c r="A52" s="5" t="s">
        <v>107</v>
      </c>
      <c r="B52" s="6">
        <v>0</v>
      </c>
      <c r="C52" s="6">
        <v>0</v>
      </c>
      <c r="D52" s="6">
        <v>87124.509905744999</v>
      </c>
      <c r="E52" s="6">
        <v>11661.584138525001</v>
      </c>
      <c r="F52" s="6">
        <v>12051.212599126069</v>
      </c>
      <c r="G52" s="6">
        <v>814.60216557499996</v>
      </c>
      <c r="H52" s="6">
        <v>14416.75645047</v>
      </c>
      <c r="I52" s="6">
        <v>126068.6652594411</v>
      </c>
    </row>
    <row r="53" spans="1:9" x14ac:dyDescent="0.35">
      <c r="A53" s="5" t="s">
        <v>108</v>
      </c>
      <c r="B53" s="6">
        <v>513972.48374815902</v>
      </c>
      <c r="C53" s="6">
        <v>287.99273434999998</v>
      </c>
      <c r="D53" s="6">
        <v>151219.31980314999</v>
      </c>
      <c r="E53" s="6">
        <v>338053.15759157808</v>
      </c>
      <c r="F53" s="6">
        <v>223824.73255350141</v>
      </c>
      <c r="G53" s="6">
        <v>15286.72079162286</v>
      </c>
      <c r="H53" s="6">
        <v>289641.46341919497</v>
      </c>
      <c r="I53" s="6">
        <v>1532285.8706415561</v>
      </c>
    </row>
    <row r="54" spans="1:9" x14ac:dyDescent="0.35">
      <c r="A54" s="5" t="s">
        <v>109</v>
      </c>
      <c r="B54" s="6">
        <v>0</v>
      </c>
      <c r="C54" s="6">
        <v>0</v>
      </c>
      <c r="D54" s="6">
        <v>0</v>
      </c>
      <c r="E54" s="6">
        <v>0</v>
      </c>
      <c r="F54" s="6">
        <v>0</v>
      </c>
      <c r="G54" s="6">
        <v>0</v>
      </c>
      <c r="H54" s="6">
        <v>0</v>
      </c>
      <c r="I54" s="6">
        <v>0</v>
      </c>
    </row>
    <row r="55" spans="1:9" x14ac:dyDescent="0.35">
      <c r="A55" s="5" t="s">
        <v>110</v>
      </c>
      <c r="B55" s="6">
        <v>0</v>
      </c>
      <c r="C55" s="6">
        <v>197575.18279637501</v>
      </c>
      <c r="D55" s="6">
        <v>144135.35583963001</v>
      </c>
      <c r="E55" s="6">
        <v>82261.163479220006</v>
      </c>
      <c r="F55" s="6">
        <v>21797.4300573525</v>
      </c>
      <c r="G55" s="6">
        <v>11265.542258494719</v>
      </c>
      <c r="H55" s="6">
        <v>52653.753384254996</v>
      </c>
      <c r="I55" s="6">
        <v>509688.42781532719</v>
      </c>
    </row>
    <row r="56" spans="1:9" x14ac:dyDescent="0.35">
      <c r="A56" s="5" t="s">
        <v>111</v>
      </c>
      <c r="B56" s="6">
        <v>0</v>
      </c>
      <c r="C56" s="6">
        <v>20016.806823235002</v>
      </c>
      <c r="D56" s="6">
        <v>115255.2790388107</v>
      </c>
      <c r="E56" s="6">
        <v>20339.207809927499</v>
      </c>
      <c r="F56" s="6">
        <v>45800.276071103712</v>
      </c>
      <c r="G56" s="6">
        <v>4656.629592440042</v>
      </c>
      <c r="H56" s="6">
        <v>36480.56202218125</v>
      </c>
      <c r="I56" s="6">
        <v>242548.76135769821</v>
      </c>
    </row>
    <row r="57" spans="1:9" x14ac:dyDescent="0.35">
      <c r="A57" s="5" t="s">
        <v>112</v>
      </c>
      <c r="B57" s="6">
        <v>0</v>
      </c>
      <c r="C57" s="6">
        <v>74353.80795704</v>
      </c>
      <c r="D57" s="6">
        <v>40211.066228443568</v>
      </c>
      <c r="E57" s="6">
        <v>54060.209656295279</v>
      </c>
      <c r="F57" s="6">
        <v>34190.414006264218</v>
      </c>
      <c r="G57" s="6">
        <v>7708.2785339900001</v>
      </c>
      <c r="H57" s="6">
        <v>42305.616309055004</v>
      </c>
      <c r="I57" s="6">
        <v>252829.39269108811</v>
      </c>
    </row>
    <row r="58" spans="1:9" x14ac:dyDescent="0.35">
      <c r="A58" s="5" t="s">
        <v>113</v>
      </c>
      <c r="B58" s="6">
        <v>0</v>
      </c>
      <c r="C58" s="6">
        <v>5644.6174704525001</v>
      </c>
      <c r="D58" s="6">
        <v>41211.438877435001</v>
      </c>
      <c r="E58" s="6">
        <v>28914.647669227121</v>
      </c>
      <c r="F58" s="6">
        <v>7419.1866842496765</v>
      </c>
      <c r="G58" s="6">
        <v>868.66485728043926</v>
      </c>
      <c r="H58" s="6">
        <v>16178.61526545</v>
      </c>
      <c r="I58" s="6">
        <v>100237.1708240947</v>
      </c>
    </row>
    <row r="59" spans="1:9" x14ac:dyDescent="0.35">
      <c r="A59" s="5" t="s">
        <v>114</v>
      </c>
      <c r="B59" s="6">
        <v>0</v>
      </c>
      <c r="C59" s="6">
        <v>0</v>
      </c>
      <c r="D59" s="6">
        <v>0</v>
      </c>
      <c r="E59" s="6">
        <v>0</v>
      </c>
      <c r="F59" s="6">
        <v>0</v>
      </c>
      <c r="G59" s="6">
        <v>0</v>
      </c>
      <c r="H59" s="6">
        <v>0</v>
      </c>
      <c r="I59" s="6">
        <v>0</v>
      </c>
    </row>
    <row r="60" spans="1:9" x14ac:dyDescent="0.35">
      <c r="A60" s="5" t="s">
        <v>115</v>
      </c>
      <c r="B60" s="6">
        <v>0</v>
      </c>
      <c r="C60" s="6">
        <v>17806.311107080001</v>
      </c>
      <c r="D60" s="6">
        <v>13550.114924811931</v>
      </c>
      <c r="E60" s="6">
        <v>16666.419186585001</v>
      </c>
      <c r="F60" s="6">
        <v>3953.9793984491848</v>
      </c>
      <c r="G60" s="6">
        <v>0</v>
      </c>
      <c r="H60" s="6">
        <v>7429.634992312499</v>
      </c>
      <c r="I60" s="6">
        <v>59406.459609238613</v>
      </c>
    </row>
    <row r="61" spans="1:9" x14ac:dyDescent="0.35">
      <c r="A61" s="5" t="s">
        <v>116</v>
      </c>
      <c r="B61" s="6">
        <v>85141.782631127498</v>
      </c>
      <c r="C61" s="6">
        <v>0</v>
      </c>
      <c r="D61" s="6">
        <v>36251.537939854999</v>
      </c>
      <c r="E61" s="6">
        <v>29978.36528114268</v>
      </c>
      <c r="F61" s="6">
        <v>48575.813970367402</v>
      </c>
      <c r="G61" s="6">
        <v>2063.3952809399998</v>
      </c>
      <c r="H61" s="6">
        <v>18985.869081375</v>
      </c>
      <c r="I61" s="6">
        <v>220996.76418480751</v>
      </c>
    </row>
    <row r="62" spans="1:9" x14ac:dyDescent="0.35">
      <c r="A62" s="5" t="s">
        <v>117</v>
      </c>
      <c r="B62" s="6">
        <v>5075251.2381154252</v>
      </c>
      <c r="C62" s="6">
        <v>240756.71158518249</v>
      </c>
      <c r="D62" s="6">
        <v>2081600.462381196</v>
      </c>
      <c r="E62" s="6">
        <v>1845439.88839163</v>
      </c>
      <c r="F62" s="6">
        <v>914725.62132345908</v>
      </c>
      <c r="G62" s="6">
        <v>230426.78082732999</v>
      </c>
      <c r="H62" s="6">
        <v>3585792.6189330998</v>
      </c>
      <c r="I62" s="6">
        <v>13973993.321557321</v>
      </c>
    </row>
    <row r="63" spans="1:9" x14ac:dyDescent="0.35">
      <c r="A63" s="5" t="s">
        <v>118</v>
      </c>
      <c r="B63" s="6">
        <v>0</v>
      </c>
      <c r="C63" s="6">
        <v>0</v>
      </c>
      <c r="D63" s="6">
        <v>0</v>
      </c>
      <c r="E63" s="6">
        <v>0</v>
      </c>
      <c r="F63" s="6">
        <v>0</v>
      </c>
      <c r="G63" s="6">
        <v>0</v>
      </c>
      <c r="H63" s="6">
        <v>0</v>
      </c>
      <c r="I63" s="6">
        <v>0</v>
      </c>
    </row>
    <row r="64" spans="1:9" x14ac:dyDescent="0.35">
      <c r="A64" s="5" t="s">
        <v>119</v>
      </c>
      <c r="B64" s="6">
        <v>0</v>
      </c>
      <c r="C64" s="6">
        <v>0</v>
      </c>
      <c r="D64" s="6">
        <v>0</v>
      </c>
      <c r="E64" s="6">
        <v>0</v>
      </c>
      <c r="F64" s="6">
        <v>0</v>
      </c>
      <c r="G64" s="6">
        <v>0</v>
      </c>
      <c r="H64" s="6">
        <v>0</v>
      </c>
      <c r="I64" s="6">
        <v>0</v>
      </c>
    </row>
    <row r="65" spans="1:9" x14ac:dyDescent="0.35">
      <c r="A65" s="5" t="s">
        <v>120</v>
      </c>
      <c r="B65" s="6">
        <v>0</v>
      </c>
      <c r="C65" s="6">
        <v>25097.366675865</v>
      </c>
      <c r="D65" s="6">
        <v>128091.4359205487</v>
      </c>
      <c r="E65" s="6">
        <v>113860.9382037748</v>
      </c>
      <c r="F65" s="6">
        <v>52628.63746230727</v>
      </c>
      <c r="G65" s="6">
        <v>2292.8374374599998</v>
      </c>
      <c r="H65" s="6">
        <v>81708.105070390782</v>
      </c>
      <c r="I65" s="6">
        <v>403679.32077034662</v>
      </c>
    </row>
    <row r="66" spans="1:9" x14ac:dyDescent="0.35">
      <c r="A66" s="5" t="s">
        <v>121</v>
      </c>
      <c r="B66" s="6">
        <v>23554.51439986</v>
      </c>
      <c r="C66" s="6">
        <v>102080.05344523001</v>
      </c>
      <c r="D66" s="6">
        <v>144154.44565828631</v>
      </c>
      <c r="E66" s="6">
        <v>130065.7649405906</v>
      </c>
      <c r="F66" s="6">
        <v>29561.956548239999</v>
      </c>
      <c r="G66" s="6">
        <v>6017.1583181040351</v>
      </c>
      <c r="H66" s="6">
        <v>53202.205761599987</v>
      </c>
      <c r="I66" s="6">
        <v>488636.09907191078</v>
      </c>
    </row>
    <row r="67" spans="1:9" x14ac:dyDescent="0.35">
      <c r="A67" s="5" t="s">
        <v>122</v>
      </c>
      <c r="B67" s="6">
        <v>84733.805812160004</v>
      </c>
      <c r="C67" s="6">
        <v>32377.709396465001</v>
      </c>
      <c r="D67" s="6">
        <v>893499.95821013884</v>
      </c>
      <c r="E67" s="6">
        <v>244735.96800219969</v>
      </c>
      <c r="F67" s="6">
        <v>87651.856695552502</v>
      </c>
      <c r="G67" s="6">
        <v>5687.1741477750002</v>
      </c>
      <c r="H67" s="6">
        <v>517954.05637625011</v>
      </c>
      <c r="I67" s="6">
        <v>1866640.528640541</v>
      </c>
    </row>
    <row r="68" spans="1:9" x14ac:dyDescent="0.35">
      <c r="A68" s="5" t="s">
        <v>123</v>
      </c>
      <c r="B68" s="6">
        <v>0</v>
      </c>
      <c r="C68" s="6">
        <v>0</v>
      </c>
      <c r="D68" s="6">
        <v>4499.0528446050002</v>
      </c>
      <c r="E68" s="6">
        <v>2918.6927886349999</v>
      </c>
      <c r="F68" s="6">
        <v>1096.943835459</v>
      </c>
      <c r="G68" s="6">
        <v>0</v>
      </c>
      <c r="H68" s="6">
        <v>2176.1235993599998</v>
      </c>
      <c r="I68" s="6">
        <v>10690.813068059</v>
      </c>
    </row>
    <row r="69" spans="1:9" x14ac:dyDescent="0.35">
      <c r="A69" s="5" t="s">
        <v>124</v>
      </c>
      <c r="B69" s="6">
        <v>0</v>
      </c>
      <c r="C69" s="6">
        <v>62781.051572558419</v>
      </c>
      <c r="D69" s="6">
        <v>354125.11012212298</v>
      </c>
      <c r="E69" s="6">
        <v>121784.80286792311</v>
      </c>
      <c r="F69" s="6">
        <v>76679.663860827262</v>
      </c>
      <c r="G69" s="6">
        <v>15869.6402464025</v>
      </c>
      <c r="H69" s="6">
        <v>205386.76700990001</v>
      </c>
      <c r="I69" s="6">
        <v>836627.0356797342</v>
      </c>
    </row>
    <row r="70" spans="1:9" x14ac:dyDescent="0.35">
      <c r="A70" s="5" t="s">
        <v>125</v>
      </c>
      <c r="B70" s="6">
        <v>411258.03587755002</v>
      </c>
      <c r="C70" s="6">
        <v>112073.5259435881</v>
      </c>
      <c r="D70" s="6">
        <v>113496.7809951466</v>
      </c>
      <c r="E70" s="6">
        <v>166293.7393053183</v>
      </c>
      <c r="F70" s="6">
        <v>38946.700190252923</v>
      </c>
      <c r="G70" s="6">
        <v>10495.409101250239</v>
      </c>
      <c r="H70" s="6">
        <v>129757.32379588499</v>
      </c>
      <c r="I70" s="6">
        <v>982321.51520899113</v>
      </c>
    </row>
    <row r="71" spans="1:9" x14ac:dyDescent="0.35">
      <c r="A71" s="5" t="s">
        <v>126</v>
      </c>
      <c r="B71" s="6">
        <v>0</v>
      </c>
      <c r="C71" s="6">
        <v>0</v>
      </c>
      <c r="D71" s="6">
        <v>0</v>
      </c>
      <c r="E71" s="6">
        <v>0</v>
      </c>
      <c r="F71" s="6">
        <v>0</v>
      </c>
      <c r="G71" s="6">
        <v>0</v>
      </c>
      <c r="H71" s="6">
        <v>0</v>
      </c>
      <c r="I71" s="6">
        <v>0</v>
      </c>
    </row>
    <row r="72" spans="1:9" x14ac:dyDescent="0.35">
      <c r="A72" s="5" t="s">
        <v>127</v>
      </c>
      <c r="B72" s="6">
        <v>0</v>
      </c>
      <c r="C72" s="6">
        <v>0</v>
      </c>
      <c r="D72" s="6">
        <v>42280.0702242275</v>
      </c>
      <c r="E72" s="6">
        <v>43309.296790417931</v>
      </c>
      <c r="F72" s="6">
        <v>23257.84136132411</v>
      </c>
      <c r="G72" s="6">
        <v>496.78132709629858</v>
      </c>
      <c r="H72" s="6">
        <v>31413.051644715</v>
      </c>
      <c r="I72" s="6">
        <v>140757.04134778079</v>
      </c>
    </row>
    <row r="73" spans="1:9" x14ac:dyDescent="0.35">
      <c r="A73" s="5" t="s">
        <v>128</v>
      </c>
      <c r="B73" s="6">
        <v>0</v>
      </c>
      <c r="C73" s="6">
        <v>0</v>
      </c>
      <c r="D73" s="6">
        <v>96146.288168775616</v>
      </c>
      <c r="E73" s="6">
        <v>26936.75830868</v>
      </c>
      <c r="F73" s="6">
        <v>18292.79802147422</v>
      </c>
      <c r="G73" s="6">
        <v>14437.747132905</v>
      </c>
      <c r="H73" s="6">
        <v>21941.625333379969</v>
      </c>
      <c r="I73" s="6">
        <v>177755.21696521479</v>
      </c>
    </row>
    <row r="74" spans="1:9" x14ac:dyDescent="0.35">
      <c r="A74" s="5" t="s">
        <v>129</v>
      </c>
      <c r="B74" s="6">
        <v>0</v>
      </c>
      <c r="C74" s="6">
        <v>0</v>
      </c>
      <c r="D74" s="6">
        <v>0</v>
      </c>
      <c r="E74" s="6">
        <v>0</v>
      </c>
      <c r="F74" s="6">
        <v>0</v>
      </c>
      <c r="G74" s="6">
        <v>0</v>
      </c>
      <c r="H74" s="6">
        <v>0</v>
      </c>
      <c r="I74" s="6">
        <v>0</v>
      </c>
    </row>
    <row r="75" spans="1:9" x14ac:dyDescent="0.35">
      <c r="A75" s="5" t="s">
        <v>130</v>
      </c>
      <c r="B75" s="6">
        <v>0</v>
      </c>
      <c r="C75" s="6">
        <v>0</v>
      </c>
      <c r="D75" s="6">
        <v>49768.438237850409</v>
      </c>
      <c r="E75" s="6">
        <v>6084.6071052376319</v>
      </c>
      <c r="F75" s="6">
        <v>8780.4302313224998</v>
      </c>
      <c r="G75" s="6">
        <v>2926.4321833368708</v>
      </c>
      <c r="H75" s="6">
        <v>11587.01988102</v>
      </c>
      <c r="I75" s="6">
        <v>79146.927638767404</v>
      </c>
    </row>
    <row r="76" spans="1:9" x14ac:dyDescent="0.35">
      <c r="A76" s="5" t="s">
        <v>131</v>
      </c>
      <c r="B76" s="6">
        <v>0</v>
      </c>
      <c r="C76" s="6">
        <v>16249.757979010001</v>
      </c>
      <c r="D76" s="6">
        <v>243241.67713421499</v>
      </c>
      <c r="E76" s="6">
        <v>320358.66749692062</v>
      </c>
      <c r="F76" s="6">
        <v>67760.239581722402</v>
      </c>
      <c r="G76" s="6">
        <v>21887.606059377231</v>
      </c>
      <c r="H76" s="6">
        <v>120533.86878239</v>
      </c>
      <c r="I76" s="6">
        <v>790031.81703363534</v>
      </c>
    </row>
    <row r="77" spans="1:9" x14ac:dyDescent="0.35">
      <c r="A77" s="5" t="s">
        <v>132</v>
      </c>
      <c r="B77" s="6">
        <v>0</v>
      </c>
      <c r="C77" s="6">
        <v>0</v>
      </c>
      <c r="D77" s="6">
        <v>0</v>
      </c>
      <c r="E77" s="6">
        <v>0</v>
      </c>
      <c r="F77" s="6">
        <v>0</v>
      </c>
      <c r="G77" s="6">
        <v>0</v>
      </c>
      <c r="H77" s="6">
        <v>0</v>
      </c>
      <c r="I77" s="6">
        <v>0</v>
      </c>
    </row>
    <row r="78" spans="1:9" x14ac:dyDescent="0.35">
      <c r="A78" s="5" t="s">
        <v>133</v>
      </c>
      <c r="B78" s="6">
        <v>377206.75014383497</v>
      </c>
      <c r="C78" s="6">
        <v>28861.991089349998</v>
      </c>
      <c r="D78" s="6">
        <v>113870.01035642751</v>
      </c>
      <c r="E78" s="6">
        <v>121846.3308218545</v>
      </c>
      <c r="F78" s="6">
        <v>58732.348208504998</v>
      </c>
      <c r="G78" s="6">
        <v>11083.97379677</v>
      </c>
      <c r="H78" s="6">
        <v>82368.660692100006</v>
      </c>
      <c r="I78" s="6">
        <v>793970.06510884198</v>
      </c>
    </row>
    <row r="79" spans="1:9" x14ac:dyDescent="0.35">
      <c r="A79" s="5" t="s">
        <v>134</v>
      </c>
      <c r="B79" s="6">
        <v>0</v>
      </c>
      <c r="C79" s="6">
        <v>12741.905242315001</v>
      </c>
      <c r="D79" s="6">
        <v>102761.911342085</v>
      </c>
      <c r="E79" s="6">
        <v>32454.484037394999</v>
      </c>
      <c r="F79" s="6">
        <v>22800.158558632109</v>
      </c>
      <c r="G79" s="6">
        <v>1941.806178329173</v>
      </c>
      <c r="H79" s="6">
        <v>31880.507722875001</v>
      </c>
      <c r="I79" s="6">
        <v>204580.77308163131</v>
      </c>
    </row>
    <row r="80" spans="1:9" x14ac:dyDescent="0.35">
      <c r="A80" s="5" t="s">
        <v>135</v>
      </c>
      <c r="B80" s="6">
        <v>175160.7976203</v>
      </c>
      <c r="C80" s="6">
        <v>0</v>
      </c>
      <c r="D80" s="6">
        <v>65059.621976265</v>
      </c>
      <c r="E80" s="6">
        <v>43496.844926240599</v>
      </c>
      <c r="F80" s="6">
        <v>43712.561814830988</v>
      </c>
      <c r="G80" s="6">
        <v>22931.674015720779</v>
      </c>
      <c r="H80" s="6">
        <v>64597.497372439997</v>
      </c>
      <c r="I80" s="6">
        <v>414958.99772579741</v>
      </c>
    </row>
    <row r="81" spans="1:9" x14ac:dyDescent="0.35">
      <c r="A81" s="5" t="s">
        <v>136</v>
      </c>
      <c r="B81" s="6">
        <v>0</v>
      </c>
      <c r="C81" s="6">
        <v>7542.2248795550004</v>
      </c>
      <c r="D81" s="6">
        <v>72210.902450387992</v>
      </c>
      <c r="E81" s="6">
        <v>58141.185745169387</v>
      </c>
      <c r="F81" s="6">
        <v>11711.92752073946</v>
      </c>
      <c r="G81" s="6">
        <v>5741.3750143294346</v>
      </c>
      <c r="H81" s="6">
        <v>42385.325200680003</v>
      </c>
      <c r="I81" s="6">
        <v>197732.9408108613</v>
      </c>
    </row>
    <row r="82" spans="1:9" x14ac:dyDescent="0.35">
      <c r="A82" s="5" t="s">
        <v>137</v>
      </c>
      <c r="B82" s="6">
        <v>613548.71710033994</v>
      </c>
      <c r="C82" s="6">
        <v>0</v>
      </c>
      <c r="D82" s="6">
        <v>186185.00658100451</v>
      </c>
      <c r="E82" s="6">
        <v>154439.26516686639</v>
      </c>
      <c r="F82" s="6">
        <v>130165.1229538668</v>
      </c>
      <c r="G82" s="6">
        <v>7468.9237379474998</v>
      </c>
      <c r="H82" s="6">
        <v>171591.8174076</v>
      </c>
      <c r="I82" s="6">
        <v>1263398.8529476251</v>
      </c>
    </row>
    <row r="83" spans="1:9" x14ac:dyDescent="0.35">
      <c r="A83" s="5" t="s">
        <v>138</v>
      </c>
      <c r="B83" s="6">
        <v>0</v>
      </c>
      <c r="C83" s="6">
        <v>38483.071926780001</v>
      </c>
      <c r="D83" s="6">
        <v>70076.633718916506</v>
      </c>
      <c r="E83" s="6">
        <v>47541.684171099907</v>
      </c>
      <c r="F83" s="6">
        <v>26119.389626854791</v>
      </c>
      <c r="G83" s="6">
        <v>5826.9266787963988</v>
      </c>
      <c r="H83" s="6">
        <v>56785.5656298225</v>
      </c>
      <c r="I83" s="6">
        <v>244833.27175227011</v>
      </c>
    </row>
    <row r="84" spans="1:9" x14ac:dyDescent="0.35">
      <c r="A84" s="5" t="s">
        <v>139</v>
      </c>
      <c r="B84" s="6">
        <v>0</v>
      </c>
      <c r="C84" s="6">
        <v>12244.090237689999</v>
      </c>
      <c r="D84" s="6">
        <v>37553.865829877497</v>
      </c>
      <c r="E84" s="6">
        <v>9723.3703699225007</v>
      </c>
      <c r="F84" s="6">
        <v>15872.34779038399</v>
      </c>
      <c r="G84" s="6">
        <v>1427.100878665</v>
      </c>
      <c r="H84" s="6">
        <v>10592.85840474</v>
      </c>
      <c r="I84" s="6">
        <v>87413.633511278982</v>
      </c>
    </row>
    <row r="85" spans="1:9" x14ac:dyDescent="0.35">
      <c r="A85" s="5" t="s">
        <v>140</v>
      </c>
      <c r="B85" s="6">
        <v>0</v>
      </c>
      <c r="C85" s="6">
        <v>14523.099756</v>
      </c>
      <c r="D85" s="6">
        <v>50889.571578722127</v>
      </c>
      <c r="E85" s="6">
        <v>9172.4387616500007</v>
      </c>
      <c r="F85" s="6">
        <v>15085.5824150565</v>
      </c>
      <c r="G85" s="6">
        <v>296.97941358499997</v>
      </c>
      <c r="H85" s="6">
        <v>21492.495285720001</v>
      </c>
      <c r="I85" s="6">
        <v>111460.16721073361</v>
      </c>
    </row>
    <row r="86" spans="1:9" x14ac:dyDescent="0.35">
      <c r="A86" s="5" t="s">
        <v>141</v>
      </c>
      <c r="B86" s="6">
        <v>0</v>
      </c>
      <c r="C86" s="6">
        <v>0</v>
      </c>
      <c r="D86" s="6">
        <v>73448.306837989512</v>
      </c>
      <c r="E86" s="6">
        <v>31119.094835367501</v>
      </c>
      <c r="F86" s="6">
        <v>18487.456713954001</v>
      </c>
      <c r="G86" s="6">
        <v>801.25161306933069</v>
      </c>
      <c r="H86" s="6">
        <v>26988.351521864999</v>
      </c>
      <c r="I86" s="6">
        <v>150844.46152224531</v>
      </c>
    </row>
    <row r="87" spans="1:9" x14ac:dyDescent="0.35">
      <c r="A87" s="5" t="s">
        <v>142</v>
      </c>
      <c r="B87" s="6">
        <v>0</v>
      </c>
      <c r="C87" s="6">
        <v>56509.463262675003</v>
      </c>
      <c r="D87" s="6">
        <v>0</v>
      </c>
      <c r="E87" s="6">
        <v>36814.012243765923</v>
      </c>
      <c r="F87" s="6">
        <v>20456.258162697501</v>
      </c>
      <c r="G87" s="6">
        <v>0</v>
      </c>
      <c r="H87" s="6">
        <v>16521.965775535002</v>
      </c>
      <c r="I87" s="6">
        <v>130301.6994446734</v>
      </c>
    </row>
    <row r="88" spans="1:9" x14ac:dyDescent="0.35">
      <c r="A88" s="5" t="s">
        <v>143</v>
      </c>
      <c r="B88" s="6">
        <v>0</v>
      </c>
      <c r="C88" s="6">
        <v>0</v>
      </c>
      <c r="D88" s="6">
        <v>35380.974543811397</v>
      </c>
      <c r="E88" s="6">
        <v>33670.679870955712</v>
      </c>
      <c r="F88" s="6">
        <v>33442.825529303147</v>
      </c>
      <c r="G88" s="6">
        <v>1392.370760896991</v>
      </c>
      <c r="H88" s="6">
        <v>37337.0962645775</v>
      </c>
      <c r="I88" s="6">
        <v>141223.94696954469</v>
      </c>
    </row>
    <row r="89" spans="1:9" x14ac:dyDescent="0.35">
      <c r="A89" s="5" t="s">
        <v>144</v>
      </c>
      <c r="B89" s="6">
        <v>0</v>
      </c>
      <c r="C89" s="6">
        <v>0</v>
      </c>
      <c r="D89" s="6">
        <v>0</v>
      </c>
      <c r="E89" s="6">
        <v>0</v>
      </c>
      <c r="F89" s="6">
        <v>0</v>
      </c>
      <c r="G89" s="6">
        <v>0</v>
      </c>
      <c r="H89" s="6">
        <v>0</v>
      </c>
      <c r="I89" s="6">
        <v>0</v>
      </c>
    </row>
    <row r="90" spans="1:9" x14ac:dyDescent="0.35">
      <c r="A90" s="5" t="s">
        <v>145</v>
      </c>
      <c r="B90" s="6">
        <v>0</v>
      </c>
      <c r="C90" s="6">
        <v>0</v>
      </c>
      <c r="D90" s="6">
        <v>57615.942653929997</v>
      </c>
      <c r="E90" s="6">
        <v>22234.875698637501</v>
      </c>
      <c r="F90" s="6">
        <v>17899.520021424909</v>
      </c>
      <c r="G90" s="6">
        <v>479.93890332500001</v>
      </c>
      <c r="H90" s="6">
        <v>12959.00604103454</v>
      </c>
      <c r="I90" s="6">
        <v>111189.283318352</v>
      </c>
    </row>
    <row r="91" spans="1:9" x14ac:dyDescent="0.35">
      <c r="A91" s="5" t="s">
        <v>146</v>
      </c>
      <c r="B91" s="6">
        <v>0</v>
      </c>
      <c r="C91" s="6">
        <v>0</v>
      </c>
      <c r="D91" s="6">
        <v>0</v>
      </c>
      <c r="E91" s="6">
        <v>0</v>
      </c>
      <c r="F91" s="6">
        <v>0</v>
      </c>
      <c r="G91" s="6">
        <v>0</v>
      </c>
      <c r="H91" s="6">
        <v>0</v>
      </c>
      <c r="I91" s="6">
        <v>0</v>
      </c>
    </row>
    <row r="92" spans="1:9" x14ac:dyDescent="0.35">
      <c r="A92" s="5" t="s">
        <v>147</v>
      </c>
      <c r="B92" s="6">
        <v>0</v>
      </c>
      <c r="C92" s="6">
        <v>130254.465323315</v>
      </c>
      <c r="D92" s="6">
        <v>285579.82090178569</v>
      </c>
      <c r="E92" s="6">
        <v>379178.71227294102</v>
      </c>
      <c r="F92" s="6">
        <v>344235.87335552147</v>
      </c>
      <c r="G92" s="6">
        <v>58120.299365215003</v>
      </c>
      <c r="H92" s="6">
        <v>296144.82549840503</v>
      </c>
      <c r="I92" s="6">
        <v>1493513.9967171829</v>
      </c>
    </row>
    <row r="93" spans="1:9" x14ac:dyDescent="0.35">
      <c r="A93" s="5" t="s">
        <v>148</v>
      </c>
      <c r="B93" s="6">
        <v>89101.310711315004</v>
      </c>
      <c r="C93" s="6">
        <v>19054.436329020002</v>
      </c>
      <c r="D93" s="6">
        <v>34718.316211844998</v>
      </c>
      <c r="E93" s="6">
        <v>34035.332757027223</v>
      </c>
      <c r="F93" s="6">
        <v>44960.137101919652</v>
      </c>
      <c r="G93" s="6">
        <v>1722.2151190725001</v>
      </c>
      <c r="H93" s="6">
        <v>25249.539194879999</v>
      </c>
      <c r="I93" s="6">
        <v>248841.28742507941</v>
      </c>
    </row>
    <row r="94" spans="1:9" x14ac:dyDescent="0.35">
      <c r="A94" s="5" t="s">
        <v>149</v>
      </c>
      <c r="B94" s="6">
        <v>3366069.4639268368</v>
      </c>
      <c r="C94" s="6">
        <v>734131.8974351075</v>
      </c>
      <c r="D94" s="6">
        <v>2059650.8919498899</v>
      </c>
      <c r="E94" s="6">
        <v>2320301.8084392319</v>
      </c>
      <c r="F94" s="6">
        <v>1306925.4417795241</v>
      </c>
      <c r="G94" s="6">
        <v>86174.669169646077</v>
      </c>
      <c r="H94" s="6">
        <v>4466878.8656036248</v>
      </c>
      <c r="I94" s="6">
        <v>14340133.03830386</v>
      </c>
    </row>
    <row r="95" spans="1:9" x14ac:dyDescent="0.35">
      <c r="A95" s="5" t="s">
        <v>150</v>
      </c>
      <c r="B95" s="6">
        <v>0</v>
      </c>
      <c r="C95" s="6">
        <v>0</v>
      </c>
      <c r="D95" s="6">
        <v>0</v>
      </c>
      <c r="E95" s="6">
        <v>0</v>
      </c>
      <c r="F95" s="6">
        <v>0</v>
      </c>
      <c r="G95" s="6">
        <v>0</v>
      </c>
      <c r="H95" s="6">
        <v>0</v>
      </c>
      <c r="I95" s="6">
        <v>0</v>
      </c>
    </row>
    <row r="96" spans="1:9" x14ac:dyDescent="0.35">
      <c r="A96" s="5" t="s">
        <v>151</v>
      </c>
      <c r="B96" s="6">
        <v>0</v>
      </c>
      <c r="C96" s="6">
        <v>0</v>
      </c>
      <c r="D96" s="6">
        <v>0</v>
      </c>
      <c r="E96" s="6">
        <v>0</v>
      </c>
      <c r="F96" s="6">
        <v>0</v>
      </c>
      <c r="G96" s="6">
        <v>0</v>
      </c>
      <c r="H96" s="6">
        <v>0</v>
      </c>
      <c r="I96" s="6">
        <v>0</v>
      </c>
    </row>
    <row r="97" spans="1:9" x14ac:dyDescent="0.35">
      <c r="A97" s="5" t="s">
        <v>152</v>
      </c>
      <c r="B97" s="6">
        <v>0</v>
      </c>
      <c r="C97" s="6">
        <v>0</v>
      </c>
      <c r="D97" s="6">
        <v>164794.78736867281</v>
      </c>
      <c r="E97" s="6">
        <v>8865.1574139599998</v>
      </c>
      <c r="F97" s="6">
        <v>34382.316686511251</v>
      </c>
      <c r="G97" s="6">
        <v>0</v>
      </c>
      <c r="H97" s="6">
        <v>33635.102945874998</v>
      </c>
      <c r="I97" s="6">
        <v>241677.36441501899</v>
      </c>
    </row>
    <row r="98" spans="1:9" x14ac:dyDescent="0.35">
      <c r="A98" s="5" t="s">
        <v>153</v>
      </c>
      <c r="B98" s="6">
        <v>53140.014462070001</v>
      </c>
      <c r="C98" s="6">
        <v>80948.122855074995</v>
      </c>
      <c r="D98" s="6">
        <v>82326.84016177649</v>
      </c>
      <c r="E98" s="6">
        <v>161946.95155070891</v>
      </c>
      <c r="F98" s="6">
        <v>35632.409992374996</v>
      </c>
      <c r="G98" s="6">
        <v>1815.64790868</v>
      </c>
      <c r="H98" s="6">
        <v>98401.41496342</v>
      </c>
      <c r="I98" s="6">
        <v>514211.40189410542</v>
      </c>
    </row>
    <row r="99" spans="1:9" x14ac:dyDescent="0.35">
      <c r="A99" s="5" t="s">
        <v>154</v>
      </c>
      <c r="B99" s="6">
        <v>0</v>
      </c>
      <c r="C99" s="6">
        <v>41190.199338364997</v>
      </c>
      <c r="D99" s="6">
        <v>64003.459676799997</v>
      </c>
      <c r="E99" s="6">
        <v>56723.140190252852</v>
      </c>
      <c r="F99" s="6">
        <v>35316.74383264847</v>
      </c>
      <c r="G99" s="6">
        <v>3278.595096435</v>
      </c>
      <c r="H99" s="6">
        <v>31594.221523759999</v>
      </c>
      <c r="I99" s="6">
        <v>232106.3596582613</v>
      </c>
    </row>
    <row r="100" spans="1:9" x14ac:dyDescent="0.35">
      <c r="A100" s="5" t="s">
        <v>155</v>
      </c>
      <c r="B100" s="6">
        <v>11959.512825129999</v>
      </c>
      <c r="C100" s="6">
        <v>5863.2987323774996</v>
      </c>
      <c r="D100" s="6">
        <v>122924.8327089364</v>
      </c>
      <c r="E100" s="6">
        <v>120855.994297622</v>
      </c>
      <c r="F100" s="6">
        <v>18492.517749532501</v>
      </c>
      <c r="G100" s="6">
        <v>1965.707595265</v>
      </c>
      <c r="H100" s="6">
        <v>51485.918165329997</v>
      </c>
      <c r="I100" s="6">
        <v>333547.78207419353</v>
      </c>
    </row>
    <row r="101" spans="1:9" x14ac:dyDescent="0.35">
      <c r="A101" s="5" t="s">
        <v>156</v>
      </c>
      <c r="B101" s="6">
        <v>0</v>
      </c>
      <c r="C101" s="6">
        <v>0</v>
      </c>
      <c r="D101" s="6">
        <v>0</v>
      </c>
      <c r="E101" s="6">
        <v>0</v>
      </c>
      <c r="F101" s="6">
        <v>0</v>
      </c>
      <c r="G101" s="6">
        <v>0</v>
      </c>
      <c r="H101" s="6">
        <v>0</v>
      </c>
      <c r="I101" s="6">
        <v>0</v>
      </c>
    </row>
    <row r="102" spans="1:9" x14ac:dyDescent="0.35">
      <c r="A102" s="5" t="s">
        <v>157</v>
      </c>
      <c r="B102" s="6">
        <v>0</v>
      </c>
      <c r="C102" s="6">
        <v>0</v>
      </c>
      <c r="D102" s="6">
        <v>0</v>
      </c>
      <c r="E102" s="6">
        <v>0</v>
      </c>
      <c r="F102" s="6">
        <v>0</v>
      </c>
      <c r="G102" s="6">
        <v>0</v>
      </c>
      <c r="H102" s="6">
        <v>0</v>
      </c>
      <c r="I102" s="6">
        <v>0</v>
      </c>
    </row>
  </sheetData>
  <pageMargins left="0.75" right="0.75" top="1" bottom="1" header="0.5" footer="0.5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I102"/>
  <sheetViews>
    <sheetView workbookViewId="0">
      <selection activeCell="N30" sqref="N30"/>
    </sheetView>
  </sheetViews>
  <sheetFormatPr defaultColWidth="9" defaultRowHeight="14.5" x14ac:dyDescent="0.35"/>
  <cols>
    <col min="1" max="1" width="14.81640625" bestFit="1" customWidth="1"/>
    <col min="2" max="8" width="10.08984375" bestFit="1" customWidth="1"/>
    <col min="9" max="9" width="28.08984375" bestFit="1" customWidth="1"/>
  </cols>
  <sheetData>
    <row r="1" spans="1:9" s="24" customFormat="1" x14ac:dyDescent="0.35">
      <c r="A1" s="27" t="s">
        <v>227</v>
      </c>
      <c r="B1" s="24" t="s">
        <v>268</v>
      </c>
    </row>
    <row r="2" spans="1:9" x14ac:dyDescent="0.35">
      <c r="A2" s="7" t="s">
        <v>57</v>
      </c>
      <c r="B2" s="7" t="s">
        <v>21</v>
      </c>
      <c r="C2" s="7" t="s">
        <v>22</v>
      </c>
      <c r="D2" s="7" t="s">
        <v>23</v>
      </c>
      <c r="E2" s="7" t="s">
        <v>24</v>
      </c>
      <c r="F2" s="7" t="s">
        <v>25</v>
      </c>
      <c r="G2" s="7" t="s">
        <v>26</v>
      </c>
      <c r="H2" s="7" t="s">
        <v>27</v>
      </c>
      <c r="I2" s="7" t="s">
        <v>29</v>
      </c>
    </row>
    <row r="3" spans="1:9" x14ac:dyDescent="0.35">
      <c r="A3" s="8" t="s">
        <v>58</v>
      </c>
      <c r="B3" s="9">
        <v>7.6225499958145502</v>
      </c>
      <c r="C3" s="9">
        <v>0</v>
      </c>
      <c r="D3" s="9">
        <v>1.2834553339509689</v>
      </c>
      <c r="E3" s="9">
        <v>2.4353344518107312</v>
      </c>
      <c r="F3" s="9">
        <v>1.9822873184673311</v>
      </c>
      <c r="G3" s="9">
        <v>0.16219999451629999</v>
      </c>
      <c r="H3" s="9">
        <v>1.9748061825072001</v>
      </c>
      <c r="I3" s="9">
        <v>15.46063327706708</v>
      </c>
    </row>
    <row r="4" spans="1:9" x14ac:dyDescent="0.35">
      <c r="A4" s="8" t="s">
        <v>59</v>
      </c>
      <c r="B4" s="9">
        <v>0</v>
      </c>
      <c r="C4" s="9">
        <v>0</v>
      </c>
      <c r="D4" s="9">
        <v>0</v>
      </c>
      <c r="E4" s="9">
        <v>9.0529191515775001E-2</v>
      </c>
      <c r="F4" s="9">
        <v>3.1167575807249999E-2</v>
      </c>
      <c r="G4" s="9">
        <v>0</v>
      </c>
      <c r="H4" s="9">
        <v>6.7858795361599999E-2</v>
      </c>
      <c r="I4" s="9">
        <v>0.18955556268462501</v>
      </c>
    </row>
    <row r="5" spans="1:9" x14ac:dyDescent="0.35">
      <c r="A5" s="8" t="s">
        <v>60</v>
      </c>
      <c r="B5" s="9">
        <v>0</v>
      </c>
      <c r="C5" s="9">
        <v>0</v>
      </c>
      <c r="D5" s="9">
        <v>0</v>
      </c>
      <c r="E5" s="9">
        <v>0</v>
      </c>
      <c r="F5" s="9">
        <v>0</v>
      </c>
      <c r="G5" s="9">
        <v>0</v>
      </c>
      <c r="H5" s="9">
        <v>0</v>
      </c>
      <c r="I5" s="9">
        <v>0</v>
      </c>
    </row>
    <row r="6" spans="1:9" x14ac:dyDescent="0.35">
      <c r="A6" s="8" t="s">
        <v>61</v>
      </c>
      <c r="B6" s="9">
        <v>0</v>
      </c>
      <c r="C6" s="9">
        <v>0</v>
      </c>
      <c r="D6" s="9">
        <v>0</v>
      </c>
      <c r="E6" s="9">
        <v>0</v>
      </c>
      <c r="F6" s="9">
        <v>0</v>
      </c>
      <c r="G6" s="9">
        <v>0</v>
      </c>
      <c r="H6" s="9">
        <v>0</v>
      </c>
      <c r="I6" s="9">
        <v>0</v>
      </c>
    </row>
    <row r="7" spans="1:9" x14ac:dyDescent="0.35">
      <c r="A7" s="8" t="s">
        <v>62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</row>
    <row r="8" spans="1:9" x14ac:dyDescent="0.35">
      <c r="A8" s="8" t="s">
        <v>63</v>
      </c>
      <c r="B8" s="9">
        <v>0</v>
      </c>
      <c r="C8" s="9">
        <v>0</v>
      </c>
      <c r="D8" s="9">
        <v>0</v>
      </c>
      <c r="E8" s="9">
        <v>0</v>
      </c>
      <c r="F8" s="9">
        <v>0</v>
      </c>
      <c r="G8" s="9">
        <v>0</v>
      </c>
      <c r="H8" s="9">
        <v>0</v>
      </c>
      <c r="I8" s="9">
        <v>0</v>
      </c>
    </row>
    <row r="9" spans="1:9" x14ac:dyDescent="0.35">
      <c r="A9" s="8" t="s">
        <v>64</v>
      </c>
      <c r="B9" s="9">
        <v>0</v>
      </c>
      <c r="C9" s="9">
        <v>4.0057846234450002E-2</v>
      </c>
      <c r="D9" s="9">
        <v>0.4577836520652</v>
      </c>
      <c r="E9" s="9">
        <v>0.487176104492825</v>
      </c>
      <c r="F9" s="9">
        <v>6.3567768991649995E-2</v>
      </c>
      <c r="G9" s="9">
        <v>0</v>
      </c>
      <c r="H9" s="9">
        <v>0.15020934935999999</v>
      </c>
      <c r="I9" s="9">
        <v>1.198794721144125</v>
      </c>
    </row>
    <row r="10" spans="1:9" x14ac:dyDescent="0.35">
      <c r="A10" s="8" t="s">
        <v>65</v>
      </c>
      <c r="B10" s="9">
        <v>0</v>
      </c>
      <c r="C10" s="9">
        <v>0</v>
      </c>
      <c r="D10" s="9">
        <v>0</v>
      </c>
      <c r="E10" s="9">
        <v>0</v>
      </c>
      <c r="F10" s="9">
        <v>0</v>
      </c>
      <c r="G10" s="9">
        <v>0</v>
      </c>
      <c r="H10" s="9">
        <v>0</v>
      </c>
      <c r="I10" s="9">
        <v>0</v>
      </c>
    </row>
    <row r="11" spans="1:9" x14ac:dyDescent="0.35">
      <c r="A11" s="8" t="s">
        <v>66</v>
      </c>
      <c r="B11" s="9">
        <v>0</v>
      </c>
      <c r="C11" s="9">
        <v>0</v>
      </c>
      <c r="D11" s="9">
        <v>0</v>
      </c>
      <c r="E11" s="9">
        <v>0</v>
      </c>
      <c r="F11" s="9">
        <v>6.0658619999999996E-7</v>
      </c>
      <c r="G11" s="9">
        <v>0</v>
      </c>
      <c r="H11" s="9">
        <v>0</v>
      </c>
      <c r="I11" s="9">
        <v>6.0658619999999996E-7</v>
      </c>
    </row>
    <row r="12" spans="1:9" x14ac:dyDescent="0.35">
      <c r="A12" s="8" t="s">
        <v>67</v>
      </c>
      <c r="B12" s="9">
        <v>4.0320266842499997E-3</v>
      </c>
      <c r="C12" s="9">
        <v>0.99378414055020003</v>
      </c>
      <c r="D12" s="9">
        <v>1.341700894272712</v>
      </c>
      <c r="E12" s="9">
        <v>0.66157999406674994</v>
      </c>
      <c r="F12" s="9">
        <v>1.588033330215225</v>
      </c>
      <c r="G12" s="9">
        <v>0.28228822058157499</v>
      </c>
      <c r="H12" s="9">
        <v>1.8268995310217</v>
      </c>
      <c r="I12" s="9">
        <v>6.6983181373924134</v>
      </c>
    </row>
    <row r="13" spans="1:9" x14ac:dyDescent="0.35">
      <c r="A13" s="8" t="s">
        <v>68</v>
      </c>
      <c r="B13" s="9">
        <v>8.0650062906585998</v>
      </c>
      <c r="C13" s="9">
        <v>2.1102971051443249</v>
      </c>
      <c r="D13" s="9">
        <v>4.6016388189313444</v>
      </c>
      <c r="E13" s="9">
        <v>2.7848334829025569</v>
      </c>
      <c r="F13" s="9">
        <v>1.8483731834793999</v>
      </c>
      <c r="G13" s="9">
        <v>0.44745569620882802</v>
      </c>
      <c r="H13" s="9">
        <v>3.5666813427192001</v>
      </c>
      <c r="I13" s="9">
        <v>23.424285920044252</v>
      </c>
    </row>
    <row r="14" spans="1:9" x14ac:dyDescent="0.35">
      <c r="A14" s="8" t="s">
        <v>69</v>
      </c>
      <c r="B14" s="9">
        <v>1.7304532897999001</v>
      </c>
      <c r="C14" s="9">
        <v>0</v>
      </c>
      <c r="D14" s="9">
        <v>0.82782308162747498</v>
      </c>
      <c r="E14" s="9">
        <v>1.2478552454888749</v>
      </c>
      <c r="F14" s="9">
        <v>0.35421528055879742</v>
      </c>
      <c r="G14" s="9">
        <v>3.5121809469179997E-2</v>
      </c>
      <c r="H14" s="9">
        <v>0.74755344305564997</v>
      </c>
      <c r="I14" s="9">
        <v>4.9430221499998774</v>
      </c>
    </row>
    <row r="15" spans="1:9" x14ac:dyDescent="0.35">
      <c r="A15" s="8" t="s">
        <v>70</v>
      </c>
      <c r="B15" s="9">
        <v>7.0622033912679498</v>
      </c>
      <c r="C15" s="9">
        <v>0</v>
      </c>
      <c r="D15" s="9">
        <v>5.3292622501877247</v>
      </c>
      <c r="E15" s="9">
        <v>3.4503057795079051</v>
      </c>
      <c r="F15" s="9">
        <v>2.5234788519456881</v>
      </c>
      <c r="G15" s="9">
        <v>0.81671905438216064</v>
      </c>
      <c r="H15" s="9">
        <v>3.1022697302964999</v>
      </c>
      <c r="I15" s="9">
        <v>22.284239057587929</v>
      </c>
    </row>
    <row r="16" spans="1:9" x14ac:dyDescent="0.35">
      <c r="A16" s="8" t="s">
        <v>71</v>
      </c>
      <c r="B16" s="9">
        <v>0</v>
      </c>
      <c r="C16" s="9">
        <v>0</v>
      </c>
      <c r="D16" s="9">
        <v>1.78584087218788</v>
      </c>
      <c r="E16" s="9">
        <v>0.79099662614401534</v>
      </c>
      <c r="F16" s="9">
        <v>0.47522860852796822</v>
      </c>
      <c r="G16" s="9">
        <v>2.1021544869474999E-2</v>
      </c>
      <c r="H16" s="9">
        <v>1.0449447922352</v>
      </c>
      <c r="I16" s="9">
        <v>4.1180324439645393</v>
      </c>
    </row>
    <row r="17" spans="1:9" x14ac:dyDescent="0.35">
      <c r="A17" s="8" t="s">
        <v>72</v>
      </c>
      <c r="B17" s="9">
        <v>0</v>
      </c>
      <c r="C17" s="9">
        <v>0</v>
      </c>
      <c r="D17" s="9">
        <v>0</v>
      </c>
      <c r="E17" s="9">
        <v>8.7272106829533291E-2</v>
      </c>
      <c r="F17" s="9">
        <v>4.4796111039387913E-3</v>
      </c>
      <c r="G17" s="9">
        <v>0</v>
      </c>
      <c r="H17" s="9">
        <v>4.5035242417000004E-3</v>
      </c>
      <c r="I17" s="9">
        <v>9.625524217517209E-2</v>
      </c>
    </row>
    <row r="18" spans="1:9" x14ac:dyDescent="0.35">
      <c r="A18" s="8" t="s">
        <v>73</v>
      </c>
      <c r="B18" s="9">
        <v>0</v>
      </c>
      <c r="C18" s="9">
        <v>0</v>
      </c>
      <c r="D18" s="9">
        <v>3.2398082492184002</v>
      </c>
      <c r="E18" s="9">
        <v>1.5541126583009159</v>
      </c>
      <c r="F18" s="9">
        <v>0.33497085689919842</v>
      </c>
      <c r="G18" s="9">
        <v>3.4921078302449997E-2</v>
      </c>
      <c r="H18" s="9">
        <v>0.89637307918449993</v>
      </c>
      <c r="I18" s="9">
        <v>6.0601859219054646</v>
      </c>
    </row>
    <row r="19" spans="1:9" x14ac:dyDescent="0.35">
      <c r="A19" s="8" t="s">
        <v>74</v>
      </c>
      <c r="B19" s="9">
        <v>0</v>
      </c>
      <c r="C19" s="9">
        <v>0</v>
      </c>
      <c r="D19" s="9">
        <v>0</v>
      </c>
      <c r="E19" s="9">
        <v>1.293349071975E-2</v>
      </c>
      <c r="F19" s="9">
        <v>0</v>
      </c>
      <c r="G19" s="9">
        <v>0</v>
      </c>
      <c r="H19" s="9">
        <v>5.6132625474999997E-4</v>
      </c>
      <c r="I19" s="9">
        <v>1.34948169745E-2</v>
      </c>
    </row>
    <row r="20" spans="1:9" x14ac:dyDescent="0.35">
      <c r="A20" s="8" t="s">
        <v>75</v>
      </c>
      <c r="B20" s="9">
        <v>2.3876149405910998</v>
      </c>
      <c r="C20" s="9">
        <v>0.39444051549440001</v>
      </c>
      <c r="D20" s="9">
        <v>3.2895822619952071</v>
      </c>
      <c r="E20" s="9">
        <v>2.161408928987925</v>
      </c>
      <c r="F20" s="9">
        <v>0.64086674371375452</v>
      </c>
      <c r="G20" s="9">
        <v>7.6395792923784858E-2</v>
      </c>
      <c r="H20" s="9">
        <v>3.4180330191614998</v>
      </c>
      <c r="I20" s="9">
        <v>12.368342202867669</v>
      </c>
    </row>
    <row r="21" spans="1:9" x14ac:dyDescent="0.35">
      <c r="A21" s="8" t="s">
        <v>76</v>
      </c>
      <c r="B21" s="9">
        <v>0</v>
      </c>
      <c r="C21" s="9">
        <v>0.1193486370572</v>
      </c>
      <c r="D21" s="9">
        <v>0.62060676956281635</v>
      </c>
      <c r="E21" s="9">
        <v>7.6485170234000005E-2</v>
      </c>
      <c r="F21" s="9">
        <v>0.6325409641691937</v>
      </c>
      <c r="G21" s="9">
        <v>0.12735728091085</v>
      </c>
      <c r="H21" s="9">
        <v>0.26894657390249999</v>
      </c>
      <c r="I21" s="9">
        <v>1.84528539583656</v>
      </c>
    </row>
    <row r="22" spans="1:9" x14ac:dyDescent="0.35">
      <c r="A22" s="8" t="s">
        <v>77</v>
      </c>
      <c r="B22" s="9">
        <v>0</v>
      </c>
      <c r="C22" s="9">
        <v>0</v>
      </c>
      <c r="D22" s="9">
        <v>0</v>
      </c>
      <c r="E22" s="9">
        <v>0</v>
      </c>
      <c r="F22" s="9">
        <v>0</v>
      </c>
      <c r="G22" s="9">
        <v>0</v>
      </c>
      <c r="H22" s="9">
        <v>0</v>
      </c>
      <c r="I22" s="9">
        <v>0</v>
      </c>
    </row>
    <row r="23" spans="1:9" x14ac:dyDescent="0.35">
      <c r="A23" s="8" t="s">
        <v>78</v>
      </c>
      <c r="B23" s="9">
        <v>0</v>
      </c>
      <c r="C23" s="9">
        <v>0</v>
      </c>
      <c r="D23" s="9">
        <v>0</v>
      </c>
      <c r="E23" s="9">
        <v>0</v>
      </c>
      <c r="F23" s="9">
        <v>0</v>
      </c>
      <c r="G23" s="9">
        <v>0</v>
      </c>
      <c r="H23" s="9">
        <v>0</v>
      </c>
      <c r="I23" s="9">
        <v>0</v>
      </c>
    </row>
    <row r="24" spans="1:9" x14ac:dyDescent="0.35">
      <c r="A24" s="8" t="s">
        <v>79</v>
      </c>
      <c r="B24" s="9">
        <v>0</v>
      </c>
      <c r="C24" s="9">
        <v>0</v>
      </c>
      <c r="D24" s="9">
        <v>0</v>
      </c>
      <c r="E24" s="9">
        <v>0</v>
      </c>
      <c r="F24" s="9">
        <v>0</v>
      </c>
      <c r="G24" s="9">
        <v>0</v>
      </c>
      <c r="H24" s="9">
        <v>0</v>
      </c>
      <c r="I24" s="9">
        <v>0</v>
      </c>
    </row>
    <row r="25" spans="1:9" x14ac:dyDescent="0.35">
      <c r="A25" s="8" t="s">
        <v>80</v>
      </c>
      <c r="B25" s="9">
        <v>5.0599470908300012E-2</v>
      </c>
      <c r="C25" s="9">
        <v>0.27260620069719999</v>
      </c>
      <c r="D25" s="9">
        <v>1.578122104276267</v>
      </c>
      <c r="E25" s="9">
        <v>0.82639572498028613</v>
      </c>
      <c r="F25" s="9">
        <v>9.1577034252204689E-2</v>
      </c>
      <c r="G25" s="9">
        <v>5.2058599936322232E-2</v>
      </c>
      <c r="H25" s="9">
        <v>0.52638524001249998</v>
      </c>
      <c r="I25" s="9">
        <v>3.39774437506308</v>
      </c>
    </row>
    <row r="26" spans="1:9" x14ac:dyDescent="0.35">
      <c r="A26" s="8" t="s">
        <v>81</v>
      </c>
      <c r="B26" s="9">
        <v>0</v>
      </c>
      <c r="C26" s="9">
        <v>0.12547176526865</v>
      </c>
      <c r="D26" s="9">
        <v>0.3320640123802</v>
      </c>
      <c r="E26" s="9">
        <v>0.1348039051156</v>
      </c>
      <c r="F26" s="9">
        <v>0.11402330550896619</v>
      </c>
      <c r="G26" s="9">
        <v>3.7655225000000001E-3</v>
      </c>
      <c r="H26" s="9">
        <v>8.1823415158399998E-2</v>
      </c>
      <c r="I26" s="9">
        <v>0.79195192593181618</v>
      </c>
    </row>
    <row r="27" spans="1:9" x14ac:dyDescent="0.35">
      <c r="A27" s="8" t="s">
        <v>82</v>
      </c>
      <c r="B27" s="9">
        <v>0</v>
      </c>
      <c r="C27" s="9">
        <v>0.77848271422241</v>
      </c>
      <c r="D27" s="9">
        <v>2.0776100138154949</v>
      </c>
      <c r="E27" s="9">
        <v>0.67199842231021634</v>
      </c>
      <c r="F27" s="9">
        <v>0.2160929597036714</v>
      </c>
      <c r="G27" s="9">
        <v>5.5168240624624998E-2</v>
      </c>
      <c r="H27" s="9">
        <v>0.87023124936144991</v>
      </c>
      <c r="I27" s="9">
        <v>4.6695836000378677</v>
      </c>
    </row>
    <row r="28" spans="1:9" x14ac:dyDescent="0.35">
      <c r="A28" s="8" t="s">
        <v>83</v>
      </c>
      <c r="B28" s="9">
        <v>6.4184124958163986</v>
      </c>
      <c r="C28" s="9">
        <v>2.236177144778178</v>
      </c>
      <c r="D28" s="9">
        <v>8.1767022213303804</v>
      </c>
      <c r="E28" s="9">
        <v>5.8491640240707694</v>
      </c>
      <c r="F28" s="9">
        <v>2.053617547149341</v>
      </c>
      <c r="G28" s="9">
        <v>0.65843839333499354</v>
      </c>
      <c r="H28" s="9">
        <v>5.7824523207710001</v>
      </c>
      <c r="I28" s="9">
        <v>31.17496414725106</v>
      </c>
    </row>
    <row r="29" spans="1:9" x14ac:dyDescent="0.35">
      <c r="A29" s="8" t="s">
        <v>84</v>
      </c>
      <c r="B29" s="9">
        <v>0</v>
      </c>
      <c r="C29" s="9">
        <v>0</v>
      </c>
      <c r="D29" s="9">
        <v>0</v>
      </c>
      <c r="E29" s="9">
        <v>0</v>
      </c>
      <c r="F29" s="9">
        <v>0.2449297405542</v>
      </c>
      <c r="G29" s="9">
        <v>0</v>
      </c>
      <c r="H29" s="9">
        <v>2.8861478049000001E-2</v>
      </c>
      <c r="I29" s="9">
        <v>0.27379121860319999</v>
      </c>
    </row>
    <row r="30" spans="1:9" x14ac:dyDescent="0.35">
      <c r="A30" s="8" t="s">
        <v>85</v>
      </c>
      <c r="B30" s="9">
        <v>0</v>
      </c>
      <c r="C30" s="9">
        <v>0</v>
      </c>
      <c r="D30" s="9">
        <v>1.88472533886005</v>
      </c>
      <c r="E30" s="9">
        <v>0.82832533406470943</v>
      </c>
      <c r="F30" s="9">
        <v>0.19243485000212249</v>
      </c>
      <c r="G30" s="9">
        <v>0</v>
      </c>
      <c r="H30" s="9">
        <v>0.89965359918909993</v>
      </c>
      <c r="I30" s="9">
        <v>3.8051391221159818</v>
      </c>
    </row>
    <row r="31" spans="1:9" x14ac:dyDescent="0.35">
      <c r="A31" s="8" t="s">
        <v>86</v>
      </c>
      <c r="B31" s="9">
        <v>6.8881318790141997</v>
      </c>
      <c r="C31" s="9">
        <v>0.91499197281470002</v>
      </c>
      <c r="D31" s="9">
        <v>1.6971897731567731</v>
      </c>
      <c r="E31" s="9">
        <v>1.37048269255912</v>
      </c>
      <c r="F31" s="9">
        <v>2.075796096407442</v>
      </c>
      <c r="G31" s="9">
        <v>0.176670443619075</v>
      </c>
      <c r="H31" s="9">
        <v>2.1407714744572002</v>
      </c>
      <c r="I31" s="9">
        <v>15.26403433202851</v>
      </c>
    </row>
    <row r="32" spans="1:9" x14ac:dyDescent="0.35">
      <c r="A32" s="8" t="s">
        <v>87</v>
      </c>
      <c r="B32" s="9">
        <v>0.69614139879594994</v>
      </c>
      <c r="C32" s="9">
        <v>0</v>
      </c>
      <c r="D32" s="9">
        <v>1.9411339483217379E-2</v>
      </c>
      <c r="E32" s="9">
        <v>0.75730940216145559</v>
      </c>
      <c r="F32" s="9">
        <v>5.4711077372725E-2</v>
      </c>
      <c r="G32" s="9">
        <v>2.3146642587717842E-2</v>
      </c>
      <c r="H32" s="9">
        <v>0.19277047445205001</v>
      </c>
      <c r="I32" s="9">
        <v>1.7434903348531161</v>
      </c>
    </row>
    <row r="33" spans="1:9" x14ac:dyDescent="0.35">
      <c r="A33" s="8" t="s">
        <v>88</v>
      </c>
      <c r="B33" s="9">
        <v>0</v>
      </c>
      <c r="C33" s="9">
        <v>0</v>
      </c>
      <c r="D33" s="9">
        <v>0</v>
      </c>
      <c r="E33" s="9">
        <v>0</v>
      </c>
      <c r="F33" s="9">
        <v>0</v>
      </c>
      <c r="G33" s="9">
        <v>0</v>
      </c>
      <c r="H33" s="9">
        <v>0</v>
      </c>
      <c r="I33" s="9">
        <v>0</v>
      </c>
    </row>
    <row r="34" spans="1:9" x14ac:dyDescent="0.35">
      <c r="A34" s="8" t="s">
        <v>89</v>
      </c>
      <c r="B34" s="9">
        <v>11.820976967119201</v>
      </c>
      <c r="C34" s="9">
        <v>3.6698976703235502</v>
      </c>
      <c r="D34" s="9">
        <v>5.7245671467357013</v>
      </c>
      <c r="E34" s="9">
        <v>3.6635938792740839</v>
      </c>
      <c r="F34" s="9">
        <v>2.9098760472188259</v>
      </c>
      <c r="G34" s="9">
        <v>0.1348566837944</v>
      </c>
      <c r="H34" s="9">
        <v>14.17970835355975</v>
      </c>
      <c r="I34" s="9">
        <v>42.103476748025507</v>
      </c>
    </row>
    <row r="35" spans="1:9" x14ac:dyDescent="0.35">
      <c r="A35" s="8" t="s">
        <v>90</v>
      </c>
      <c r="B35" s="9">
        <v>0</v>
      </c>
      <c r="C35" s="9">
        <v>0.37684865413015001</v>
      </c>
      <c r="D35" s="9">
        <v>0.25113519593915001</v>
      </c>
      <c r="E35" s="9">
        <v>0.32794820827108168</v>
      </c>
      <c r="F35" s="9">
        <v>0.10447546537232499</v>
      </c>
      <c r="G35" s="9">
        <v>9.4241666855750007E-3</v>
      </c>
      <c r="H35" s="9">
        <v>0.22758382874960001</v>
      </c>
      <c r="I35" s="9">
        <v>1.297415519147882</v>
      </c>
    </row>
    <row r="36" spans="1:9" x14ac:dyDescent="0.35">
      <c r="A36" s="8" t="s">
        <v>91</v>
      </c>
      <c r="B36" s="9">
        <v>8.7908168835371505</v>
      </c>
      <c r="C36" s="9">
        <v>10.40430756316764</v>
      </c>
      <c r="D36" s="9">
        <v>2.199932990571309</v>
      </c>
      <c r="E36" s="9">
        <v>4.9831388146923734</v>
      </c>
      <c r="F36" s="9">
        <v>7.5454402189505618</v>
      </c>
      <c r="G36" s="9">
        <v>0.18900543637639999</v>
      </c>
      <c r="H36" s="9">
        <v>14.126820785696751</v>
      </c>
      <c r="I36" s="9">
        <v>48.239462692992177</v>
      </c>
    </row>
    <row r="37" spans="1:9" x14ac:dyDescent="0.35">
      <c r="A37" s="8" t="s">
        <v>92</v>
      </c>
      <c r="B37" s="9">
        <v>0</v>
      </c>
      <c r="C37" s="9">
        <v>0</v>
      </c>
      <c r="D37" s="9">
        <v>0.7034597146164</v>
      </c>
      <c r="E37" s="9">
        <v>0.41777185649802051</v>
      </c>
      <c r="F37" s="9">
        <v>0.23439198320072599</v>
      </c>
      <c r="G37" s="9">
        <v>3.3355081159999999E-4</v>
      </c>
      <c r="H37" s="9">
        <v>0.19752781947840001</v>
      </c>
      <c r="I37" s="9">
        <v>1.553484924605147</v>
      </c>
    </row>
    <row r="38" spans="1:9" x14ac:dyDescent="0.35">
      <c r="A38" s="8" t="s">
        <v>93</v>
      </c>
      <c r="B38" s="9">
        <v>7.3929161115908499</v>
      </c>
      <c r="C38" s="9">
        <v>0.49829617999319997</v>
      </c>
      <c r="D38" s="9">
        <v>4.7947248877237456</v>
      </c>
      <c r="E38" s="9">
        <v>4.3520426755993533</v>
      </c>
      <c r="F38" s="9">
        <v>0.79778494289727753</v>
      </c>
      <c r="G38" s="9">
        <v>0.17016566427855229</v>
      </c>
      <c r="H38" s="9">
        <v>4.0302901193252874</v>
      </c>
      <c r="I38" s="9">
        <v>22.036220581408269</v>
      </c>
    </row>
    <row r="39" spans="1:9" x14ac:dyDescent="0.35">
      <c r="A39" s="8" t="s">
        <v>94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</row>
    <row r="40" spans="1:9" x14ac:dyDescent="0.35">
      <c r="A40" s="8" t="s">
        <v>95</v>
      </c>
      <c r="B40" s="9">
        <v>0</v>
      </c>
      <c r="C40" s="9">
        <v>0</v>
      </c>
      <c r="D40" s="9">
        <v>0</v>
      </c>
      <c r="E40" s="9">
        <v>0</v>
      </c>
      <c r="F40" s="9">
        <v>0</v>
      </c>
      <c r="G40" s="9">
        <v>0</v>
      </c>
      <c r="H40" s="9">
        <v>0</v>
      </c>
      <c r="I40" s="9">
        <v>0</v>
      </c>
    </row>
    <row r="41" spans="1:9" x14ac:dyDescent="0.35">
      <c r="A41" s="8" t="s">
        <v>96</v>
      </c>
      <c r="B41" s="9">
        <v>0.54564185375140006</v>
      </c>
      <c r="C41" s="9">
        <v>0</v>
      </c>
      <c r="D41" s="9">
        <v>0.13609773294895</v>
      </c>
      <c r="E41" s="9">
        <v>0.43040672058458102</v>
      </c>
      <c r="F41" s="9">
        <v>4.0051004615249228E-2</v>
      </c>
      <c r="G41" s="9">
        <v>8.48184814526E-2</v>
      </c>
      <c r="H41" s="9">
        <v>0.22067022338520001</v>
      </c>
      <c r="I41" s="9">
        <v>1.4576860167379799</v>
      </c>
    </row>
    <row r="42" spans="1:9" x14ac:dyDescent="0.35">
      <c r="A42" s="8" t="s">
        <v>97</v>
      </c>
      <c r="B42" s="9">
        <v>0</v>
      </c>
      <c r="C42" s="9">
        <v>0</v>
      </c>
      <c r="D42" s="9">
        <v>0</v>
      </c>
      <c r="E42" s="9">
        <v>0</v>
      </c>
      <c r="F42" s="9">
        <v>0</v>
      </c>
      <c r="G42" s="9">
        <v>0</v>
      </c>
      <c r="H42" s="9">
        <v>0</v>
      </c>
      <c r="I42" s="9">
        <v>0</v>
      </c>
    </row>
    <row r="43" spans="1:9" x14ac:dyDescent="0.35">
      <c r="A43" s="8" t="s">
        <v>98</v>
      </c>
      <c r="B43" s="9">
        <v>24.715389779078649</v>
      </c>
      <c r="C43" s="9">
        <v>7.6930256878013248</v>
      </c>
      <c r="D43" s="9">
        <v>7.8879567570121667</v>
      </c>
      <c r="E43" s="9">
        <v>10.380041451692801</v>
      </c>
      <c r="F43" s="9">
        <v>3.6395113453613761</v>
      </c>
      <c r="G43" s="9">
        <v>0.48002229703306248</v>
      </c>
      <c r="H43" s="9">
        <v>9.3645207137694744</v>
      </c>
      <c r="I43" s="9">
        <v>64.160468031748849</v>
      </c>
    </row>
    <row r="44" spans="1:9" x14ac:dyDescent="0.35">
      <c r="A44" s="8" t="s">
        <v>99</v>
      </c>
      <c r="B44" s="9">
        <v>0.25404908928292502</v>
      </c>
      <c r="C44" s="9">
        <v>0</v>
      </c>
      <c r="D44" s="9">
        <v>0.22194429275270749</v>
      </c>
      <c r="E44" s="9">
        <v>0.26878475383641859</v>
      </c>
      <c r="F44" s="9">
        <v>0.16420205243017499</v>
      </c>
      <c r="G44" s="9">
        <v>0</v>
      </c>
      <c r="H44" s="9">
        <v>0.2255571479018694</v>
      </c>
      <c r="I44" s="9">
        <v>1.134537336204096</v>
      </c>
    </row>
    <row r="45" spans="1:9" x14ac:dyDescent="0.35">
      <c r="A45" s="8" t="s">
        <v>100</v>
      </c>
      <c r="B45" s="9">
        <v>0.2526656055889</v>
      </c>
      <c r="C45" s="9">
        <v>0</v>
      </c>
      <c r="D45" s="9">
        <v>1.82643229568459</v>
      </c>
      <c r="E45" s="9">
        <v>1.005153551207516</v>
      </c>
      <c r="F45" s="9">
        <v>0.66093461592060754</v>
      </c>
      <c r="G45" s="9">
        <v>0.49615173321514672</v>
      </c>
      <c r="H45" s="9">
        <v>1.0296363201250001</v>
      </c>
      <c r="I45" s="9">
        <v>5.2709741217417596</v>
      </c>
    </row>
    <row r="46" spans="1:9" x14ac:dyDescent="0.35">
      <c r="A46" s="8" t="s">
        <v>101</v>
      </c>
      <c r="B46" s="9">
        <v>0.6558476600841</v>
      </c>
      <c r="C46" s="9">
        <v>1.2041906953508359</v>
      </c>
      <c r="D46" s="9">
        <v>1.128173043243675</v>
      </c>
      <c r="E46" s="9">
        <v>0.83963014668344083</v>
      </c>
      <c r="F46" s="9">
        <v>0.21215005483381419</v>
      </c>
      <c r="G46" s="9">
        <v>0.1009805721720126</v>
      </c>
      <c r="H46" s="9">
        <v>0.6338544950148528</v>
      </c>
      <c r="I46" s="9">
        <v>4.7748266673827313</v>
      </c>
    </row>
    <row r="47" spans="1:9" x14ac:dyDescent="0.35">
      <c r="A47" s="8" t="s">
        <v>102</v>
      </c>
      <c r="B47" s="9">
        <v>2.5485754210078002</v>
      </c>
      <c r="C47" s="9">
        <v>0</v>
      </c>
      <c r="D47" s="9">
        <v>1.7613465230753831</v>
      </c>
      <c r="E47" s="9">
        <v>0.99931529832782495</v>
      </c>
      <c r="F47" s="9">
        <v>1.351135255308471</v>
      </c>
      <c r="G47" s="9">
        <v>0.32841372479240871</v>
      </c>
      <c r="H47" s="9">
        <v>1.6283769139274999</v>
      </c>
      <c r="I47" s="9">
        <v>8.6171631364393875</v>
      </c>
    </row>
    <row r="48" spans="1:9" x14ac:dyDescent="0.35">
      <c r="A48" s="8" t="s">
        <v>103</v>
      </c>
      <c r="B48" s="9">
        <v>0</v>
      </c>
      <c r="C48" s="9">
        <v>0</v>
      </c>
      <c r="D48" s="9">
        <v>0</v>
      </c>
      <c r="E48" s="9">
        <v>0</v>
      </c>
      <c r="F48" s="9">
        <v>0</v>
      </c>
      <c r="G48" s="9">
        <v>0</v>
      </c>
      <c r="H48" s="9">
        <v>0</v>
      </c>
      <c r="I48" s="9">
        <v>0</v>
      </c>
    </row>
    <row r="49" spans="1:9" x14ac:dyDescent="0.35">
      <c r="A49" s="8" t="s">
        <v>104</v>
      </c>
      <c r="B49" s="9">
        <v>0</v>
      </c>
      <c r="C49" s="9">
        <v>0</v>
      </c>
      <c r="D49" s="9">
        <v>0.93264251542239995</v>
      </c>
      <c r="E49" s="9">
        <v>0.58497244327109998</v>
      </c>
      <c r="F49" s="9">
        <v>0.73446293002639873</v>
      </c>
      <c r="G49" s="9">
        <v>0.25117793861810001</v>
      </c>
      <c r="H49" s="9">
        <v>0.49564396969649999</v>
      </c>
      <c r="I49" s="9">
        <v>2.9988997970344982</v>
      </c>
    </row>
    <row r="50" spans="1:9" x14ac:dyDescent="0.35">
      <c r="A50" s="8" t="s">
        <v>105</v>
      </c>
      <c r="B50" s="9">
        <v>0</v>
      </c>
      <c r="C50" s="9">
        <v>0</v>
      </c>
      <c r="D50" s="9">
        <v>0</v>
      </c>
      <c r="E50" s="9">
        <v>0</v>
      </c>
      <c r="F50" s="9">
        <v>0</v>
      </c>
      <c r="G50" s="9">
        <v>0</v>
      </c>
      <c r="H50" s="9">
        <v>0</v>
      </c>
      <c r="I50" s="9">
        <v>0</v>
      </c>
    </row>
    <row r="51" spans="1:9" x14ac:dyDescent="0.35">
      <c r="A51" s="8" t="s">
        <v>106</v>
      </c>
      <c r="B51" s="9">
        <v>6.1002865219108999</v>
      </c>
      <c r="C51" s="9">
        <v>0</v>
      </c>
      <c r="D51" s="9">
        <v>1.4868789198277119</v>
      </c>
      <c r="E51" s="9">
        <v>2.211545404859145</v>
      </c>
      <c r="F51" s="9">
        <v>2.406919845209238</v>
      </c>
      <c r="G51" s="9">
        <v>0.2850825008678845</v>
      </c>
      <c r="H51" s="9">
        <v>2.5780839864506748</v>
      </c>
      <c r="I51" s="9">
        <v>15.068797179125561</v>
      </c>
    </row>
    <row r="52" spans="1:9" x14ac:dyDescent="0.35">
      <c r="A52" s="8" t="s">
        <v>107</v>
      </c>
      <c r="B52" s="9">
        <v>0</v>
      </c>
      <c r="C52" s="9">
        <v>0</v>
      </c>
      <c r="D52" s="9">
        <v>0.87124509905744996</v>
      </c>
      <c r="E52" s="9">
        <v>0.11661584138525</v>
      </c>
      <c r="F52" s="9">
        <v>0.1205121259912607</v>
      </c>
      <c r="G52" s="9">
        <v>8.1460216557499993E-3</v>
      </c>
      <c r="H52" s="9">
        <v>0.1441675645047</v>
      </c>
      <c r="I52" s="9">
        <v>1.2606866525944109</v>
      </c>
    </row>
    <row r="53" spans="1:9" x14ac:dyDescent="0.35">
      <c r="A53" s="8" t="s">
        <v>108</v>
      </c>
      <c r="B53" s="9">
        <v>5.13972483748159</v>
      </c>
      <c r="C53" s="9">
        <v>2.879927343500001E-3</v>
      </c>
      <c r="D53" s="9">
        <v>1.5121931980315</v>
      </c>
      <c r="E53" s="9">
        <v>3.3805315759157808</v>
      </c>
      <c r="F53" s="9">
        <v>2.2382473255350139</v>
      </c>
      <c r="G53" s="9">
        <v>0.1528672079162286</v>
      </c>
      <c r="H53" s="9">
        <v>2.8964146341919501</v>
      </c>
      <c r="I53" s="9">
        <v>15.322858706415561</v>
      </c>
    </row>
    <row r="54" spans="1:9" x14ac:dyDescent="0.35">
      <c r="A54" s="8" t="s">
        <v>109</v>
      </c>
      <c r="B54" s="9">
        <v>0</v>
      </c>
      <c r="C54" s="9">
        <v>0</v>
      </c>
      <c r="D54" s="9">
        <v>0</v>
      </c>
      <c r="E54" s="9">
        <v>0</v>
      </c>
      <c r="F54" s="9">
        <v>0</v>
      </c>
      <c r="G54" s="9">
        <v>0</v>
      </c>
      <c r="H54" s="9">
        <v>0</v>
      </c>
      <c r="I54" s="9">
        <v>0</v>
      </c>
    </row>
    <row r="55" spans="1:9" x14ac:dyDescent="0.35">
      <c r="A55" s="8" t="s">
        <v>110</v>
      </c>
      <c r="B55" s="9">
        <v>0</v>
      </c>
      <c r="C55" s="9">
        <v>1.97575182796375</v>
      </c>
      <c r="D55" s="9">
        <v>1.4413535583963</v>
      </c>
      <c r="E55" s="9">
        <v>0.82261163479220001</v>
      </c>
      <c r="F55" s="9">
        <v>0.21797430057352499</v>
      </c>
      <c r="G55" s="9">
        <v>0.11265542258494721</v>
      </c>
      <c r="H55" s="9">
        <v>0.52653753384254998</v>
      </c>
      <c r="I55" s="9">
        <v>5.0968842781532722</v>
      </c>
    </row>
    <row r="56" spans="1:9" x14ac:dyDescent="0.35">
      <c r="A56" s="8" t="s">
        <v>111</v>
      </c>
      <c r="B56" s="9">
        <v>0</v>
      </c>
      <c r="C56" s="9">
        <v>0.20016806823235</v>
      </c>
      <c r="D56" s="9">
        <v>1.152552790388107</v>
      </c>
      <c r="E56" s="9">
        <v>0.20339207809927501</v>
      </c>
      <c r="F56" s="9">
        <v>0.45800276071103713</v>
      </c>
      <c r="G56" s="9">
        <v>4.6566295924400411E-2</v>
      </c>
      <c r="H56" s="9">
        <v>0.36480562022181251</v>
      </c>
      <c r="I56" s="9">
        <v>2.4254876135769829</v>
      </c>
    </row>
    <row r="57" spans="1:9" x14ac:dyDescent="0.35">
      <c r="A57" s="8" t="s">
        <v>112</v>
      </c>
      <c r="B57" s="9">
        <v>0</v>
      </c>
      <c r="C57" s="9">
        <v>0.74353807957039997</v>
      </c>
      <c r="D57" s="9">
        <v>0.4021106622844357</v>
      </c>
      <c r="E57" s="9">
        <v>0.54060209656295277</v>
      </c>
      <c r="F57" s="9">
        <v>0.34190414006264219</v>
      </c>
      <c r="G57" s="9">
        <v>7.7082785339899998E-2</v>
      </c>
      <c r="H57" s="9">
        <v>0.42305616309055</v>
      </c>
      <c r="I57" s="9">
        <v>2.5282939269108811</v>
      </c>
    </row>
    <row r="58" spans="1:9" x14ac:dyDescent="0.35">
      <c r="A58" s="8" t="s">
        <v>113</v>
      </c>
      <c r="B58" s="9">
        <v>0</v>
      </c>
      <c r="C58" s="9">
        <v>5.6446174704525003E-2</v>
      </c>
      <c r="D58" s="9">
        <v>0.41211438877435003</v>
      </c>
      <c r="E58" s="9">
        <v>0.28914647669227123</v>
      </c>
      <c r="F58" s="9">
        <v>7.4191866842496762E-2</v>
      </c>
      <c r="G58" s="9">
        <v>8.6866485728043924E-3</v>
      </c>
      <c r="H58" s="9">
        <v>0.1617861526545</v>
      </c>
      <c r="I58" s="9">
        <v>1.0023717082409469</v>
      </c>
    </row>
    <row r="59" spans="1:9" x14ac:dyDescent="0.35">
      <c r="A59" s="8" t="s">
        <v>114</v>
      </c>
      <c r="B59" s="9">
        <v>0</v>
      </c>
      <c r="C59" s="9">
        <v>0</v>
      </c>
      <c r="D59" s="9">
        <v>0</v>
      </c>
      <c r="E59" s="9">
        <v>0</v>
      </c>
      <c r="F59" s="9">
        <v>0</v>
      </c>
      <c r="G59" s="9">
        <v>0</v>
      </c>
      <c r="H59" s="9">
        <v>0</v>
      </c>
      <c r="I59" s="9">
        <v>0</v>
      </c>
    </row>
    <row r="60" spans="1:9" x14ac:dyDescent="0.35">
      <c r="A60" s="8" t="s">
        <v>115</v>
      </c>
      <c r="B60" s="9">
        <v>0</v>
      </c>
      <c r="C60" s="9">
        <v>0.1780631110708</v>
      </c>
      <c r="D60" s="9">
        <v>0.13550114924811929</v>
      </c>
      <c r="E60" s="9">
        <v>0.16666419186584999</v>
      </c>
      <c r="F60" s="9">
        <v>3.9539793984491853E-2</v>
      </c>
      <c r="G60" s="9">
        <v>0</v>
      </c>
      <c r="H60" s="9">
        <v>7.4296349923125005E-2</v>
      </c>
      <c r="I60" s="9">
        <v>0.59406459609238604</v>
      </c>
    </row>
    <row r="61" spans="1:9" x14ac:dyDescent="0.35">
      <c r="A61" s="8" t="s">
        <v>116</v>
      </c>
      <c r="B61" s="9">
        <v>0.85141782631127494</v>
      </c>
      <c r="C61" s="9">
        <v>0</v>
      </c>
      <c r="D61" s="9">
        <v>0.36251537939855</v>
      </c>
      <c r="E61" s="9">
        <v>0.29978365281142683</v>
      </c>
      <c r="F61" s="9">
        <v>0.48575813970367387</v>
      </c>
      <c r="G61" s="9">
        <v>2.0633952809399999E-2</v>
      </c>
      <c r="H61" s="9">
        <v>0.18985869081375001</v>
      </c>
      <c r="I61" s="9">
        <v>2.2099676418480749</v>
      </c>
    </row>
    <row r="62" spans="1:9" x14ac:dyDescent="0.35">
      <c r="A62" s="8" t="s">
        <v>117</v>
      </c>
      <c r="B62" s="9">
        <v>50.752512381154247</v>
      </c>
      <c r="C62" s="9">
        <v>2.4075671158518248</v>
      </c>
      <c r="D62" s="9">
        <v>20.81600462381196</v>
      </c>
      <c r="E62" s="9">
        <v>18.454398883916301</v>
      </c>
      <c r="F62" s="9">
        <v>9.1472562132345914</v>
      </c>
      <c r="G62" s="9">
        <v>2.3042678082733001</v>
      </c>
      <c r="H62" s="9">
        <v>35.857926189331003</v>
      </c>
      <c r="I62" s="9">
        <v>139.73993321557319</v>
      </c>
    </row>
    <row r="63" spans="1:9" x14ac:dyDescent="0.35">
      <c r="A63" s="8" t="s">
        <v>118</v>
      </c>
      <c r="B63" s="9">
        <v>0</v>
      </c>
      <c r="C63" s="9">
        <v>0</v>
      </c>
      <c r="D63" s="9">
        <v>0</v>
      </c>
      <c r="E63" s="9">
        <v>0</v>
      </c>
      <c r="F63" s="9">
        <v>0</v>
      </c>
      <c r="G63" s="9">
        <v>0</v>
      </c>
      <c r="H63" s="9">
        <v>0</v>
      </c>
      <c r="I63" s="9">
        <v>0</v>
      </c>
    </row>
    <row r="64" spans="1:9" x14ac:dyDescent="0.35">
      <c r="A64" s="8" t="s">
        <v>119</v>
      </c>
      <c r="B64" s="9">
        <v>0</v>
      </c>
      <c r="C64" s="9">
        <v>0</v>
      </c>
      <c r="D64" s="9">
        <v>0</v>
      </c>
      <c r="E64" s="9">
        <v>0</v>
      </c>
      <c r="F64" s="9">
        <v>0</v>
      </c>
      <c r="G64" s="9">
        <v>0</v>
      </c>
      <c r="H64" s="9">
        <v>0</v>
      </c>
      <c r="I64" s="9">
        <v>0</v>
      </c>
    </row>
    <row r="65" spans="1:9" x14ac:dyDescent="0.35">
      <c r="A65" s="8" t="s">
        <v>120</v>
      </c>
      <c r="B65" s="9">
        <v>0</v>
      </c>
      <c r="C65" s="9">
        <v>0.25097366675865002</v>
      </c>
      <c r="D65" s="9">
        <v>1.280914359205487</v>
      </c>
      <c r="E65" s="9">
        <v>1.1386093820377481</v>
      </c>
      <c r="F65" s="9">
        <v>0.52628637462307271</v>
      </c>
      <c r="G65" s="9">
        <v>2.2928374374600002E-2</v>
      </c>
      <c r="H65" s="9">
        <v>0.81708105070390791</v>
      </c>
      <c r="I65" s="9">
        <v>4.0367932077034654</v>
      </c>
    </row>
    <row r="66" spans="1:9" x14ac:dyDescent="0.35">
      <c r="A66" s="8" t="s">
        <v>121</v>
      </c>
      <c r="B66" s="9">
        <v>0.23554514399859999</v>
      </c>
      <c r="C66" s="9">
        <v>1.0208005344522999</v>
      </c>
      <c r="D66" s="9">
        <v>1.441544456582863</v>
      </c>
      <c r="E66" s="9">
        <v>1.300657649405905</v>
      </c>
      <c r="F66" s="9">
        <v>0.29561956548239998</v>
      </c>
      <c r="G66" s="9">
        <v>6.017158318104035E-2</v>
      </c>
      <c r="H66" s="9">
        <v>0.53202205761599997</v>
      </c>
      <c r="I66" s="9">
        <v>4.8863609907191083</v>
      </c>
    </row>
    <row r="67" spans="1:9" x14ac:dyDescent="0.35">
      <c r="A67" s="8" t="s">
        <v>122</v>
      </c>
      <c r="B67" s="9">
        <v>0.84733805812160001</v>
      </c>
      <c r="C67" s="9">
        <v>0.32377709396464999</v>
      </c>
      <c r="D67" s="9">
        <v>8.9349995821013888</v>
      </c>
      <c r="E67" s="9">
        <v>2.447359680021997</v>
      </c>
      <c r="F67" s="9">
        <v>0.87651856695552499</v>
      </c>
      <c r="G67" s="9">
        <v>5.6871741477750003E-2</v>
      </c>
      <c r="H67" s="9">
        <v>5.1795405637625</v>
      </c>
      <c r="I67" s="9">
        <v>18.666405286405411</v>
      </c>
    </row>
    <row r="68" spans="1:9" x14ac:dyDescent="0.35">
      <c r="A68" s="8" t="s">
        <v>123</v>
      </c>
      <c r="B68" s="9">
        <v>0</v>
      </c>
      <c r="C68" s="9">
        <v>0</v>
      </c>
      <c r="D68" s="9">
        <v>4.4990528446049997E-2</v>
      </c>
      <c r="E68" s="9">
        <v>2.9186927886349998E-2</v>
      </c>
      <c r="F68" s="9">
        <v>1.0969438354589999E-2</v>
      </c>
      <c r="G68" s="9">
        <v>0</v>
      </c>
      <c r="H68" s="9">
        <v>2.1761235993600001E-2</v>
      </c>
      <c r="I68" s="9">
        <v>0.10690813068059001</v>
      </c>
    </row>
    <row r="69" spans="1:9" x14ac:dyDescent="0.35">
      <c r="A69" s="8" t="s">
        <v>124</v>
      </c>
      <c r="B69" s="9">
        <v>0</v>
      </c>
      <c r="C69" s="9">
        <v>0.62781051572558422</v>
      </c>
      <c r="D69" s="9">
        <v>3.54125110122123</v>
      </c>
      <c r="E69" s="9">
        <v>1.217848028679231</v>
      </c>
      <c r="F69" s="9">
        <v>0.76679663860827263</v>
      </c>
      <c r="G69" s="9">
        <v>0.158696402464025</v>
      </c>
      <c r="H69" s="9">
        <v>2.0538676700990002</v>
      </c>
      <c r="I69" s="9">
        <v>8.366270356797342</v>
      </c>
    </row>
    <row r="70" spans="1:9" x14ac:dyDescent="0.35">
      <c r="A70" s="8" t="s">
        <v>125</v>
      </c>
      <c r="B70" s="9">
        <v>4.1125803587755003</v>
      </c>
      <c r="C70" s="9">
        <v>1.120735259435881</v>
      </c>
      <c r="D70" s="9">
        <v>1.134967809951466</v>
      </c>
      <c r="E70" s="9">
        <v>1.662937393053183</v>
      </c>
      <c r="F70" s="9">
        <v>0.3894670019025292</v>
      </c>
      <c r="G70" s="9">
        <v>0.1049540910125024</v>
      </c>
      <c r="H70" s="9">
        <v>1.29757323795885</v>
      </c>
      <c r="I70" s="9">
        <v>9.8232151520899116</v>
      </c>
    </row>
    <row r="71" spans="1:9" x14ac:dyDescent="0.35">
      <c r="A71" s="8" t="s">
        <v>126</v>
      </c>
      <c r="B71" s="9">
        <v>0</v>
      </c>
      <c r="C71" s="9">
        <v>0</v>
      </c>
      <c r="D71" s="9">
        <v>0</v>
      </c>
      <c r="E71" s="9">
        <v>0</v>
      </c>
      <c r="F71" s="9">
        <v>0</v>
      </c>
      <c r="G71" s="9">
        <v>0</v>
      </c>
      <c r="H71" s="9">
        <v>0</v>
      </c>
      <c r="I71" s="9">
        <v>0</v>
      </c>
    </row>
    <row r="72" spans="1:9" x14ac:dyDescent="0.35">
      <c r="A72" s="8" t="s">
        <v>127</v>
      </c>
      <c r="B72" s="9">
        <v>0</v>
      </c>
      <c r="C72" s="9">
        <v>0</v>
      </c>
      <c r="D72" s="9">
        <v>0.42280070224227501</v>
      </c>
      <c r="E72" s="9">
        <v>0.43309296790417928</v>
      </c>
      <c r="F72" s="9">
        <v>0.23257841361324111</v>
      </c>
      <c r="G72" s="9">
        <v>4.9678132709629853E-3</v>
      </c>
      <c r="H72" s="9">
        <v>0.31413051644715001</v>
      </c>
      <c r="I72" s="9">
        <v>1.407570413477808</v>
      </c>
    </row>
    <row r="73" spans="1:9" x14ac:dyDescent="0.35">
      <c r="A73" s="8" t="s">
        <v>128</v>
      </c>
      <c r="B73" s="9">
        <v>0</v>
      </c>
      <c r="C73" s="9">
        <v>0</v>
      </c>
      <c r="D73" s="9">
        <v>0.96146288168775607</v>
      </c>
      <c r="E73" s="9">
        <v>0.26936758308679998</v>
      </c>
      <c r="F73" s="9">
        <v>0.18292798021474219</v>
      </c>
      <c r="G73" s="9">
        <v>0.14437747132904999</v>
      </c>
      <c r="H73" s="9">
        <v>0.21941625333379969</v>
      </c>
      <c r="I73" s="9">
        <v>1.7775521696521479</v>
      </c>
    </row>
    <row r="74" spans="1:9" x14ac:dyDescent="0.35">
      <c r="A74" s="8" t="s">
        <v>129</v>
      </c>
      <c r="B74" s="9">
        <v>0</v>
      </c>
      <c r="C74" s="9">
        <v>0</v>
      </c>
      <c r="D74" s="9">
        <v>0</v>
      </c>
      <c r="E74" s="9">
        <v>0</v>
      </c>
      <c r="F74" s="9">
        <v>0</v>
      </c>
      <c r="G74" s="9">
        <v>0</v>
      </c>
      <c r="H74" s="9">
        <v>0</v>
      </c>
      <c r="I74" s="9">
        <v>0</v>
      </c>
    </row>
    <row r="75" spans="1:9" x14ac:dyDescent="0.35">
      <c r="A75" s="8" t="s">
        <v>130</v>
      </c>
      <c r="B75" s="9">
        <v>0</v>
      </c>
      <c r="C75" s="9">
        <v>0</v>
      </c>
      <c r="D75" s="9">
        <v>0.49768438237850399</v>
      </c>
      <c r="E75" s="9">
        <v>6.0846071052376313E-2</v>
      </c>
      <c r="F75" s="9">
        <v>8.7804302313225002E-2</v>
      </c>
      <c r="G75" s="9">
        <v>2.926432183336871E-2</v>
      </c>
      <c r="H75" s="9">
        <v>0.1158701988102</v>
      </c>
      <c r="I75" s="9">
        <v>0.79146927638767406</v>
      </c>
    </row>
    <row r="76" spans="1:9" x14ac:dyDescent="0.35">
      <c r="A76" s="8" t="s">
        <v>131</v>
      </c>
      <c r="B76" s="9">
        <v>0</v>
      </c>
      <c r="C76" s="9">
        <v>0.16249757979009999</v>
      </c>
      <c r="D76" s="9">
        <v>2.432416771342151</v>
      </c>
      <c r="E76" s="9">
        <v>3.2035866749692059</v>
      </c>
      <c r="F76" s="9">
        <v>0.67760239581722415</v>
      </c>
      <c r="G76" s="9">
        <v>0.21887606059377229</v>
      </c>
      <c r="H76" s="9">
        <v>1.2053386878239001</v>
      </c>
      <c r="I76" s="9">
        <v>7.9003181703363543</v>
      </c>
    </row>
    <row r="77" spans="1:9" x14ac:dyDescent="0.35">
      <c r="A77" s="8" t="s">
        <v>132</v>
      </c>
      <c r="B77" s="9">
        <v>0</v>
      </c>
      <c r="C77" s="9">
        <v>0</v>
      </c>
      <c r="D77" s="9">
        <v>0</v>
      </c>
      <c r="E77" s="9">
        <v>0</v>
      </c>
      <c r="F77" s="9">
        <v>0</v>
      </c>
      <c r="G77" s="9">
        <v>0</v>
      </c>
      <c r="H77" s="9">
        <v>0</v>
      </c>
      <c r="I77" s="9">
        <v>0</v>
      </c>
    </row>
    <row r="78" spans="1:9" x14ac:dyDescent="0.35">
      <c r="A78" s="8" t="s">
        <v>133</v>
      </c>
      <c r="B78" s="9">
        <v>3.7720675014383498</v>
      </c>
      <c r="C78" s="9">
        <v>0.28861991089349998</v>
      </c>
      <c r="D78" s="9">
        <v>1.138700103564275</v>
      </c>
      <c r="E78" s="9">
        <v>1.218463308218545</v>
      </c>
      <c r="F78" s="9">
        <v>0.58732348208505003</v>
      </c>
      <c r="G78" s="9">
        <v>0.1108397379677</v>
      </c>
      <c r="H78" s="9">
        <v>0.82368660692100004</v>
      </c>
      <c r="I78" s="9">
        <v>7.9397006510884198</v>
      </c>
    </row>
    <row r="79" spans="1:9" x14ac:dyDescent="0.35">
      <c r="A79" s="8" t="s">
        <v>134</v>
      </c>
      <c r="B79" s="9">
        <v>0</v>
      </c>
      <c r="C79" s="9">
        <v>0.12741905242314999</v>
      </c>
      <c r="D79" s="9">
        <v>1.0276191134208501</v>
      </c>
      <c r="E79" s="9">
        <v>0.32454484037394998</v>
      </c>
      <c r="F79" s="9">
        <v>0.22800158558632111</v>
      </c>
      <c r="G79" s="9">
        <v>1.941806178329173E-2</v>
      </c>
      <c r="H79" s="9">
        <v>0.31880507722875001</v>
      </c>
      <c r="I79" s="9">
        <v>2.0458077308163132</v>
      </c>
    </row>
    <row r="80" spans="1:9" x14ac:dyDescent="0.35">
      <c r="A80" s="8" t="s">
        <v>135</v>
      </c>
      <c r="B80" s="9">
        <v>1.7516079762029999</v>
      </c>
      <c r="C80" s="9">
        <v>0</v>
      </c>
      <c r="D80" s="9">
        <v>0.65059621976265003</v>
      </c>
      <c r="E80" s="9">
        <v>0.43496844926240602</v>
      </c>
      <c r="F80" s="9">
        <v>0.43712561814830991</v>
      </c>
      <c r="G80" s="9">
        <v>0.22931674015720779</v>
      </c>
      <c r="H80" s="9">
        <v>0.64597497372439994</v>
      </c>
      <c r="I80" s="9">
        <v>4.1495899772579738</v>
      </c>
    </row>
    <row r="81" spans="1:9" x14ac:dyDescent="0.35">
      <c r="A81" s="8" t="s">
        <v>136</v>
      </c>
      <c r="B81" s="9">
        <v>0</v>
      </c>
      <c r="C81" s="9">
        <v>7.5422248795549998E-2</v>
      </c>
      <c r="D81" s="9">
        <v>0.72210902450387993</v>
      </c>
      <c r="E81" s="9">
        <v>0.58141185745169388</v>
      </c>
      <c r="F81" s="9">
        <v>0.1171192752073946</v>
      </c>
      <c r="G81" s="9">
        <v>5.7413750143294341E-2</v>
      </c>
      <c r="H81" s="9">
        <v>0.42385325200680002</v>
      </c>
      <c r="I81" s="9">
        <v>1.977329408108613</v>
      </c>
    </row>
    <row r="82" spans="1:9" x14ac:dyDescent="0.35">
      <c r="A82" s="8" t="s">
        <v>137</v>
      </c>
      <c r="B82" s="9">
        <v>6.1354871710034002</v>
      </c>
      <c r="C82" s="9">
        <v>0</v>
      </c>
      <c r="D82" s="9">
        <v>1.861850065810045</v>
      </c>
      <c r="E82" s="9">
        <v>1.544392651668663</v>
      </c>
      <c r="F82" s="9">
        <v>1.301651229538668</v>
      </c>
      <c r="G82" s="9">
        <v>7.4689237379474999E-2</v>
      </c>
      <c r="H82" s="9">
        <v>1.7159181740759999</v>
      </c>
      <c r="I82" s="9">
        <v>12.63398852947625</v>
      </c>
    </row>
    <row r="83" spans="1:9" x14ac:dyDescent="0.35">
      <c r="A83" s="8" t="s">
        <v>138</v>
      </c>
      <c r="B83" s="9">
        <v>0</v>
      </c>
      <c r="C83" s="9">
        <v>0.38483071926779999</v>
      </c>
      <c r="D83" s="9">
        <v>0.70076633718916503</v>
      </c>
      <c r="E83" s="9">
        <v>0.47541684171099913</v>
      </c>
      <c r="F83" s="9">
        <v>0.26119389626854789</v>
      </c>
      <c r="G83" s="9">
        <v>5.8269266787963993E-2</v>
      </c>
      <c r="H83" s="9">
        <v>0.56785565629822499</v>
      </c>
      <c r="I83" s="9">
        <v>2.448332717522701</v>
      </c>
    </row>
    <row r="84" spans="1:9" x14ac:dyDescent="0.35">
      <c r="A84" s="8" t="s">
        <v>139</v>
      </c>
      <c r="B84" s="9">
        <v>0</v>
      </c>
      <c r="C84" s="9">
        <v>0.1224409023769</v>
      </c>
      <c r="D84" s="9">
        <v>0.37553865829877497</v>
      </c>
      <c r="E84" s="9">
        <v>9.7233703699225002E-2</v>
      </c>
      <c r="F84" s="9">
        <v>0.15872347790383989</v>
      </c>
      <c r="G84" s="9">
        <v>1.427100878665E-2</v>
      </c>
      <c r="H84" s="9">
        <v>0.10592858404740001</v>
      </c>
      <c r="I84" s="9">
        <v>0.87413633511278988</v>
      </c>
    </row>
    <row r="85" spans="1:9" x14ac:dyDescent="0.35">
      <c r="A85" s="8" t="s">
        <v>140</v>
      </c>
      <c r="B85" s="9">
        <v>0</v>
      </c>
      <c r="C85" s="9">
        <v>0.14523099755999999</v>
      </c>
      <c r="D85" s="9">
        <v>0.50889571578722126</v>
      </c>
      <c r="E85" s="9">
        <v>9.1724387616499994E-2</v>
      </c>
      <c r="F85" s="9">
        <v>0.150855824150565</v>
      </c>
      <c r="G85" s="9">
        <v>2.9697941358500001E-3</v>
      </c>
      <c r="H85" s="9">
        <v>0.21492495285720001</v>
      </c>
      <c r="I85" s="9">
        <v>1.114601672107336</v>
      </c>
    </row>
    <row r="86" spans="1:9" x14ac:dyDescent="0.35">
      <c r="A86" s="8" t="s">
        <v>141</v>
      </c>
      <c r="B86" s="9">
        <v>0</v>
      </c>
      <c r="C86" s="9">
        <v>0</v>
      </c>
      <c r="D86" s="9">
        <v>0.73448306837989508</v>
      </c>
      <c r="E86" s="9">
        <v>0.311190948353675</v>
      </c>
      <c r="F86" s="9">
        <v>0.18487456713954001</v>
      </c>
      <c r="G86" s="9">
        <v>8.0125161306933076E-3</v>
      </c>
      <c r="H86" s="9">
        <v>0.26988351521864989</v>
      </c>
      <c r="I86" s="9">
        <v>1.5084446152224531</v>
      </c>
    </row>
    <row r="87" spans="1:9" x14ac:dyDescent="0.35">
      <c r="A87" s="8" t="s">
        <v>142</v>
      </c>
      <c r="B87" s="9">
        <v>0</v>
      </c>
      <c r="C87" s="9">
        <v>0.56509463262674997</v>
      </c>
      <c r="D87" s="9">
        <v>0</v>
      </c>
      <c r="E87" s="9">
        <v>0.3681401224376592</v>
      </c>
      <c r="F87" s="9">
        <v>0.20456258162697499</v>
      </c>
      <c r="G87" s="9">
        <v>0</v>
      </c>
      <c r="H87" s="9">
        <v>0.16521965775535</v>
      </c>
      <c r="I87" s="9">
        <v>1.303016994446734</v>
      </c>
    </row>
    <row r="88" spans="1:9" x14ac:dyDescent="0.35">
      <c r="A88" s="8" t="s">
        <v>143</v>
      </c>
      <c r="B88" s="9">
        <v>0</v>
      </c>
      <c r="C88" s="9">
        <v>0</v>
      </c>
      <c r="D88" s="9">
        <v>0.353809745438114</v>
      </c>
      <c r="E88" s="9">
        <v>0.33670679870955711</v>
      </c>
      <c r="F88" s="9">
        <v>0.33442825529303138</v>
      </c>
      <c r="G88" s="9">
        <v>1.392370760896991E-2</v>
      </c>
      <c r="H88" s="9">
        <v>0.37337096264577502</v>
      </c>
      <c r="I88" s="9">
        <v>1.412239469695447</v>
      </c>
    </row>
    <row r="89" spans="1:9" x14ac:dyDescent="0.35">
      <c r="A89" s="8" t="s">
        <v>144</v>
      </c>
      <c r="B89" s="9">
        <v>0</v>
      </c>
      <c r="C89" s="9">
        <v>0</v>
      </c>
      <c r="D89" s="9">
        <v>0</v>
      </c>
      <c r="E89" s="9">
        <v>0</v>
      </c>
      <c r="F89" s="9">
        <v>0</v>
      </c>
      <c r="G89" s="9">
        <v>0</v>
      </c>
      <c r="H89" s="9">
        <v>0</v>
      </c>
      <c r="I89" s="9">
        <v>0</v>
      </c>
    </row>
    <row r="90" spans="1:9" x14ac:dyDescent="0.35">
      <c r="A90" s="8" t="s">
        <v>145</v>
      </c>
      <c r="B90" s="9">
        <v>0</v>
      </c>
      <c r="C90" s="9">
        <v>0</v>
      </c>
      <c r="D90" s="9">
        <v>0.57615942653929997</v>
      </c>
      <c r="E90" s="9">
        <v>0.22234875698637499</v>
      </c>
      <c r="F90" s="9">
        <v>0.17899520021424911</v>
      </c>
      <c r="G90" s="9">
        <v>4.7993890332499994E-3</v>
      </c>
      <c r="H90" s="9">
        <v>0.1295900604103454</v>
      </c>
      <c r="I90" s="9">
        <v>1.1118928331835189</v>
      </c>
    </row>
    <row r="91" spans="1:9" x14ac:dyDescent="0.35">
      <c r="A91" s="8" t="s">
        <v>146</v>
      </c>
      <c r="B91" s="9">
        <v>0</v>
      </c>
      <c r="C91" s="9">
        <v>0</v>
      </c>
      <c r="D91" s="9">
        <v>0</v>
      </c>
      <c r="E91" s="9">
        <v>0</v>
      </c>
      <c r="F91" s="9">
        <v>0</v>
      </c>
      <c r="G91" s="9">
        <v>0</v>
      </c>
      <c r="H91" s="9">
        <v>0</v>
      </c>
      <c r="I91" s="9">
        <v>0</v>
      </c>
    </row>
    <row r="92" spans="1:9" x14ac:dyDescent="0.35">
      <c r="A92" s="8" t="s">
        <v>147</v>
      </c>
      <c r="B92" s="9">
        <v>0</v>
      </c>
      <c r="C92" s="9">
        <v>1.3025446532331499</v>
      </c>
      <c r="D92" s="9">
        <v>2.8557982090178569</v>
      </c>
      <c r="E92" s="9">
        <v>3.79178712272941</v>
      </c>
      <c r="F92" s="9">
        <v>3.4423587335552148</v>
      </c>
      <c r="G92" s="9">
        <v>0.58120299365215</v>
      </c>
      <c r="H92" s="9">
        <v>2.9614482549840502</v>
      </c>
      <c r="I92" s="9">
        <v>14.93513996717183</v>
      </c>
    </row>
    <row r="93" spans="1:9" x14ac:dyDescent="0.35">
      <c r="A93" s="8" t="s">
        <v>148</v>
      </c>
      <c r="B93" s="9">
        <v>0.89101310711314996</v>
      </c>
      <c r="C93" s="9">
        <v>0.1905443632902</v>
      </c>
      <c r="D93" s="9">
        <v>0.34718316211845002</v>
      </c>
      <c r="E93" s="9">
        <v>0.3403533275702722</v>
      </c>
      <c r="F93" s="9">
        <v>0.44960137101919651</v>
      </c>
      <c r="G93" s="9">
        <v>1.7222151190725E-2</v>
      </c>
      <c r="H93" s="9">
        <v>0.2524953919488</v>
      </c>
      <c r="I93" s="9">
        <v>2.4884128742507938</v>
      </c>
    </row>
    <row r="94" spans="1:9" x14ac:dyDescent="0.35">
      <c r="A94" s="8" t="s">
        <v>149</v>
      </c>
      <c r="B94" s="9">
        <v>33.660694639268378</v>
      </c>
      <c r="C94" s="9">
        <v>7.3413189743510747</v>
      </c>
      <c r="D94" s="9">
        <v>20.596508919498898</v>
      </c>
      <c r="E94" s="9">
        <v>23.203018084392319</v>
      </c>
      <c r="F94" s="9">
        <v>13.069254417795239</v>
      </c>
      <c r="G94" s="9">
        <v>0.86174669169646068</v>
      </c>
      <c r="H94" s="9">
        <v>44.668788656036263</v>
      </c>
      <c r="I94" s="9">
        <v>143.40133038303861</v>
      </c>
    </row>
    <row r="95" spans="1:9" x14ac:dyDescent="0.35">
      <c r="A95" s="8" t="s">
        <v>150</v>
      </c>
      <c r="B95" s="9">
        <v>0</v>
      </c>
      <c r="C95" s="9">
        <v>0</v>
      </c>
      <c r="D95" s="9">
        <v>0</v>
      </c>
      <c r="E95" s="9">
        <v>0</v>
      </c>
      <c r="F95" s="9">
        <v>0</v>
      </c>
      <c r="G95" s="9">
        <v>0</v>
      </c>
      <c r="H95" s="9">
        <v>0</v>
      </c>
      <c r="I95" s="9">
        <v>0</v>
      </c>
    </row>
    <row r="96" spans="1:9" x14ac:dyDescent="0.35">
      <c r="A96" s="8" t="s">
        <v>151</v>
      </c>
      <c r="B96" s="9">
        <v>0</v>
      </c>
      <c r="C96" s="9">
        <v>0</v>
      </c>
      <c r="D96" s="9">
        <v>0</v>
      </c>
      <c r="E96" s="9">
        <v>0</v>
      </c>
      <c r="F96" s="9">
        <v>0</v>
      </c>
      <c r="G96" s="9">
        <v>0</v>
      </c>
      <c r="H96" s="9">
        <v>0</v>
      </c>
      <c r="I96" s="9">
        <v>0</v>
      </c>
    </row>
    <row r="97" spans="1:9" x14ac:dyDescent="0.35">
      <c r="A97" s="8" t="s">
        <v>152</v>
      </c>
      <c r="B97" s="9">
        <v>0</v>
      </c>
      <c r="C97" s="9">
        <v>0</v>
      </c>
      <c r="D97" s="9">
        <v>1.647947873686727</v>
      </c>
      <c r="E97" s="9">
        <v>8.8651574139599995E-2</v>
      </c>
      <c r="F97" s="9">
        <v>0.3438231668651125</v>
      </c>
      <c r="G97" s="9">
        <v>0</v>
      </c>
      <c r="H97" s="9">
        <v>0.33635102945875001</v>
      </c>
      <c r="I97" s="9">
        <v>2.4167736441501901</v>
      </c>
    </row>
    <row r="98" spans="1:9" x14ac:dyDescent="0.35">
      <c r="A98" s="8" t="s">
        <v>153</v>
      </c>
      <c r="B98" s="9">
        <v>0.53140014462069995</v>
      </c>
      <c r="C98" s="9">
        <v>0.80948122855075</v>
      </c>
      <c r="D98" s="9">
        <v>0.82326840161776493</v>
      </c>
      <c r="E98" s="9">
        <v>1.6194695155070891</v>
      </c>
      <c r="F98" s="9">
        <v>0.35632409992375003</v>
      </c>
      <c r="G98" s="9">
        <v>1.8156479086800001E-2</v>
      </c>
      <c r="H98" s="9">
        <v>0.98401414963419997</v>
      </c>
      <c r="I98" s="9">
        <v>5.1421140189410544</v>
      </c>
    </row>
    <row r="99" spans="1:9" x14ac:dyDescent="0.35">
      <c r="A99" s="8" t="s">
        <v>154</v>
      </c>
      <c r="B99" s="9">
        <v>0</v>
      </c>
      <c r="C99" s="9">
        <v>0.41190199338365002</v>
      </c>
      <c r="D99" s="9">
        <v>0.64003459676800001</v>
      </c>
      <c r="E99" s="9">
        <v>0.56723140190252852</v>
      </c>
      <c r="F99" s="9">
        <v>0.35316743832648467</v>
      </c>
      <c r="G99" s="9">
        <v>3.2785950964349997E-2</v>
      </c>
      <c r="H99" s="9">
        <v>0.31594221523760002</v>
      </c>
      <c r="I99" s="9">
        <v>2.3210635965826132</v>
      </c>
    </row>
    <row r="100" spans="1:9" x14ac:dyDescent="0.35">
      <c r="A100" s="8" t="s">
        <v>155</v>
      </c>
      <c r="B100" s="9">
        <v>0.1195951282513</v>
      </c>
      <c r="C100" s="9">
        <v>5.8632987323774997E-2</v>
      </c>
      <c r="D100" s="9">
        <v>1.2292483270893639</v>
      </c>
      <c r="E100" s="9">
        <v>1.208559942976221</v>
      </c>
      <c r="F100" s="9">
        <v>0.184925177495325</v>
      </c>
      <c r="G100" s="9">
        <v>1.965707595265E-2</v>
      </c>
      <c r="H100" s="9">
        <v>0.51485918165330002</v>
      </c>
      <c r="I100" s="9">
        <v>3.3354778207419349</v>
      </c>
    </row>
    <row r="101" spans="1:9" x14ac:dyDescent="0.35">
      <c r="A101" s="8" t="s">
        <v>156</v>
      </c>
      <c r="B101" s="9">
        <v>0</v>
      </c>
      <c r="C101" s="9">
        <v>0</v>
      </c>
      <c r="D101" s="9">
        <v>0</v>
      </c>
      <c r="E101" s="9">
        <v>0</v>
      </c>
      <c r="F101" s="9">
        <v>0</v>
      </c>
      <c r="G101" s="9">
        <v>0</v>
      </c>
      <c r="H101" s="9">
        <v>0</v>
      </c>
      <c r="I101" s="9">
        <v>0</v>
      </c>
    </row>
    <row r="102" spans="1:9" x14ac:dyDescent="0.35">
      <c r="A102" s="8" t="s">
        <v>157</v>
      </c>
      <c r="B102" s="9">
        <v>0</v>
      </c>
      <c r="C102" s="9">
        <v>0</v>
      </c>
      <c r="D102" s="9">
        <v>0</v>
      </c>
      <c r="E102" s="9">
        <v>0</v>
      </c>
      <c r="F102" s="9">
        <v>0</v>
      </c>
      <c r="G102" s="9">
        <v>0</v>
      </c>
      <c r="H102" s="9">
        <v>0</v>
      </c>
      <c r="I102" s="9">
        <v>0</v>
      </c>
    </row>
  </sheetData>
  <pageMargins left="0.75" right="0.75" top="1" bottom="1" header="0.5" footer="0.5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I102"/>
  <sheetViews>
    <sheetView workbookViewId="0">
      <selection activeCell="M9" sqref="M9"/>
    </sheetView>
  </sheetViews>
  <sheetFormatPr defaultRowHeight="14.5" x14ac:dyDescent="0.35"/>
  <cols>
    <col min="1" max="1" width="14.81640625" bestFit="1" customWidth="1"/>
    <col min="2" max="8" width="10.36328125" bestFit="1" customWidth="1"/>
    <col min="9" max="9" width="21.90625" bestFit="1" customWidth="1"/>
  </cols>
  <sheetData>
    <row r="1" spans="1:9" s="24" customFormat="1" x14ac:dyDescent="0.35">
      <c r="A1" s="27" t="s">
        <v>226</v>
      </c>
      <c r="B1" s="24" t="s">
        <v>269</v>
      </c>
    </row>
    <row r="2" spans="1:9" x14ac:dyDescent="0.35">
      <c r="A2" s="2" t="s">
        <v>57</v>
      </c>
      <c r="B2" s="2" t="s">
        <v>30</v>
      </c>
      <c r="C2" s="2" t="s">
        <v>31</v>
      </c>
      <c r="D2" s="2" t="s">
        <v>32</v>
      </c>
      <c r="E2" s="2" t="s">
        <v>33</v>
      </c>
      <c r="F2" s="2" t="s">
        <v>34</v>
      </c>
      <c r="G2" s="2" t="s">
        <v>35</v>
      </c>
      <c r="H2" s="2" t="s">
        <v>36</v>
      </c>
      <c r="I2" s="2" t="s">
        <v>37</v>
      </c>
    </row>
    <row r="3" spans="1:9" x14ac:dyDescent="0.35">
      <c r="A3" s="5" t="s">
        <v>58</v>
      </c>
      <c r="B3" s="6">
        <v>0</v>
      </c>
      <c r="C3" s="6">
        <v>0</v>
      </c>
      <c r="D3" s="6">
        <v>0</v>
      </c>
      <c r="E3" s="6">
        <v>95047.904596097505</v>
      </c>
      <c r="F3" s="6">
        <v>93658.28433881668</v>
      </c>
      <c r="G3" s="6">
        <v>46311.966417327501</v>
      </c>
      <c r="H3" s="6">
        <v>163614.66027821999</v>
      </c>
      <c r="I3" s="6">
        <v>398632.81563046167</v>
      </c>
    </row>
    <row r="4" spans="1:9" x14ac:dyDescent="0.35">
      <c r="A4" s="5" t="s">
        <v>59</v>
      </c>
      <c r="B4" s="6">
        <v>0</v>
      </c>
      <c r="C4" s="6">
        <v>0</v>
      </c>
      <c r="D4" s="6">
        <v>0</v>
      </c>
      <c r="E4" s="6">
        <v>115135.31817292979</v>
      </c>
      <c r="F4" s="6">
        <v>29223.143317474271</v>
      </c>
      <c r="G4" s="6">
        <v>35877.881546461707</v>
      </c>
      <c r="H4" s="6">
        <v>94115.900182712503</v>
      </c>
      <c r="I4" s="6">
        <v>274352.24321957829</v>
      </c>
    </row>
    <row r="5" spans="1:9" x14ac:dyDescent="0.35">
      <c r="A5" s="5" t="s">
        <v>60</v>
      </c>
      <c r="B5" s="6">
        <v>0</v>
      </c>
      <c r="C5" s="6">
        <v>0</v>
      </c>
      <c r="D5" s="6">
        <v>0</v>
      </c>
      <c r="E5" s="6">
        <v>38756.182862794703</v>
      </c>
      <c r="F5" s="6">
        <v>40460.809198980001</v>
      </c>
      <c r="G5" s="6">
        <v>1634.9664</v>
      </c>
      <c r="H5" s="6">
        <v>40231.345967360001</v>
      </c>
      <c r="I5" s="6">
        <v>121083.3044291347</v>
      </c>
    </row>
    <row r="6" spans="1:9" x14ac:dyDescent="0.35">
      <c r="A6" s="5" t="s">
        <v>61</v>
      </c>
      <c r="B6" s="6">
        <v>0</v>
      </c>
      <c r="C6" s="6">
        <v>0</v>
      </c>
      <c r="D6" s="6">
        <v>212619.18363041661</v>
      </c>
      <c r="E6" s="6">
        <v>21177.44047756205</v>
      </c>
      <c r="F6" s="6">
        <v>60248.880797949772</v>
      </c>
      <c r="G6" s="6">
        <v>17493.924391665951</v>
      </c>
      <c r="H6" s="6">
        <v>53119.973095360001</v>
      </c>
      <c r="I6" s="6">
        <v>364659.40239295439</v>
      </c>
    </row>
    <row r="7" spans="1:9" x14ac:dyDescent="0.35">
      <c r="A7" s="5" t="s">
        <v>62</v>
      </c>
      <c r="B7" s="6">
        <v>0</v>
      </c>
      <c r="C7" s="6">
        <v>0</v>
      </c>
      <c r="D7" s="6">
        <v>0</v>
      </c>
      <c r="E7" s="6">
        <v>91916.620553438173</v>
      </c>
      <c r="F7" s="6">
        <v>104999.52301091691</v>
      </c>
      <c r="G7" s="6">
        <v>12494.25707897047</v>
      </c>
      <c r="H7" s="6">
        <v>117102.52540645</v>
      </c>
      <c r="I7" s="6">
        <v>326512.9260497755</v>
      </c>
    </row>
    <row r="8" spans="1:9" x14ac:dyDescent="0.35">
      <c r="A8" s="5" t="s">
        <v>63</v>
      </c>
      <c r="B8" s="6">
        <v>0</v>
      </c>
      <c r="C8" s="6">
        <v>0</v>
      </c>
      <c r="D8" s="6">
        <v>60630.245973731813</v>
      </c>
      <c r="E8" s="6">
        <v>52475.874710099502</v>
      </c>
      <c r="F8" s="6">
        <v>52065.550886318371</v>
      </c>
      <c r="G8" s="6">
        <v>5854.308</v>
      </c>
      <c r="H8" s="6">
        <v>44945.617430580001</v>
      </c>
      <c r="I8" s="6">
        <v>215971.5970007297</v>
      </c>
    </row>
    <row r="9" spans="1:9" x14ac:dyDescent="0.35">
      <c r="A9" s="5" t="s">
        <v>64</v>
      </c>
      <c r="B9" s="6">
        <v>0</v>
      </c>
      <c r="C9" s="6">
        <v>19109.92415608</v>
      </c>
      <c r="D9" s="6">
        <v>118260.52085628681</v>
      </c>
      <c r="E9" s="6">
        <v>55468.015025801251</v>
      </c>
      <c r="F9" s="6">
        <v>82094.443222364993</v>
      </c>
      <c r="G9" s="6">
        <v>28651.361618098501</v>
      </c>
      <c r="H9" s="6">
        <v>86447.415921000007</v>
      </c>
      <c r="I9" s="6">
        <v>390031.68079963158</v>
      </c>
    </row>
    <row r="10" spans="1:9" x14ac:dyDescent="0.35">
      <c r="A10" s="5" t="s">
        <v>65</v>
      </c>
      <c r="B10" s="6">
        <v>0</v>
      </c>
      <c r="C10" s="6">
        <v>0</v>
      </c>
      <c r="D10" s="6">
        <v>103217.9204381797</v>
      </c>
      <c r="E10" s="6">
        <v>61777.242749630001</v>
      </c>
      <c r="F10" s="6">
        <v>63993.966126844673</v>
      </c>
      <c r="G10" s="6">
        <v>19816.24043046722</v>
      </c>
      <c r="H10" s="6">
        <v>66419.856716612499</v>
      </c>
      <c r="I10" s="6">
        <v>315225.22646173398</v>
      </c>
    </row>
    <row r="11" spans="1:9" x14ac:dyDescent="0.35">
      <c r="A11" s="5" t="s">
        <v>66</v>
      </c>
      <c r="B11" s="6">
        <v>0</v>
      </c>
      <c r="C11" s="6">
        <v>0</v>
      </c>
      <c r="D11" s="6">
        <v>71626.504697259137</v>
      </c>
      <c r="E11" s="6">
        <v>118321.35844643079</v>
      </c>
      <c r="F11" s="6">
        <v>171914.78222419429</v>
      </c>
      <c r="G11" s="6">
        <v>32882.671645487499</v>
      </c>
      <c r="H11" s="6">
        <v>81484.254874959996</v>
      </c>
      <c r="I11" s="6">
        <v>476229.57188833167</v>
      </c>
    </row>
    <row r="12" spans="1:9" x14ac:dyDescent="0.35">
      <c r="A12" s="5" t="s">
        <v>67</v>
      </c>
      <c r="B12" s="6">
        <v>61314.194319125003</v>
      </c>
      <c r="C12" s="6">
        <v>59935.964729655003</v>
      </c>
      <c r="D12" s="6">
        <v>565239.38147476851</v>
      </c>
      <c r="E12" s="6">
        <v>303179.75287047762</v>
      </c>
      <c r="F12" s="6">
        <v>209107.78545376641</v>
      </c>
      <c r="G12" s="6">
        <v>21540.5059116675</v>
      </c>
      <c r="H12" s="6">
        <v>210297.0330312</v>
      </c>
      <c r="I12" s="6">
        <v>1430614.6177906599</v>
      </c>
    </row>
    <row r="13" spans="1:9" x14ac:dyDescent="0.35">
      <c r="A13" s="5" t="s">
        <v>68</v>
      </c>
      <c r="B13" s="6">
        <v>311003.80658680748</v>
      </c>
      <c r="C13" s="6">
        <v>57481.039686515003</v>
      </c>
      <c r="D13" s="6">
        <v>26592.760023513751</v>
      </c>
      <c r="E13" s="6">
        <v>100344.769465351</v>
      </c>
      <c r="F13" s="6">
        <v>87979.036570129858</v>
      </c>
      <c r="G13" s="6">
        <v>42587.010383038221</v>
      </c>
      <c r="H13" s="6">
        <v>165550.63686637499</v>
      </c>
      <c r="I13" s="6">
        <v>791539.05958173028</v>
      </c>
    </row>
    <row r="14" spans="1:9" x14ac:dyDescent="0.35">
      <c r="A14" s="5" t="s">
        <v>69</v>
      </c>
      <c r="B14" s="6">
        <v>248599.81677621999</v>
      </c>
      <c r="C14" s="6">
        <v>0</v>
      </c>
      <c r="D14" s="6">
        <v>38357.309052479999</v>
      </c>
      <c r="E14" s="6">
        <v>93085.897345084828</v>
      </c>
      <c r="F14" s="6">
        <v>41424.547755213083</v>
      </c>
      <c r="G14" s="6">
        <v>47364.430699812801</v>
      </c>
      <c r="H14" s="6">
        <v>92782.296354824997</v>
      </c>
      <c r="I14" s="6">
        <v>561614.29798363568</v>
      </c>
    </row>
    <row r="15" spans="1:9" x14ac:dyDescent="0.35">
      <c r="A15" s="5" t="s">
        <v>70</v>
      </c>
      <c r="B15" s="6">
        <v>0</v>
      </c>
      <c r="C15" s="6">
        <v>0</v>
      </c>
      <c r="D15" s="6">
        <v>38090.620198852499</v>
      </c>
      <c r="E15" s="6">
        <v>111111.061141666</v>
      </c>
      <c r="F15" s="6">
        <v>102331.4007709173</v>
      </c>
      <c r="G15" s="6">
        <v>34043.535517590273</v>
      </c>
      <c r="H15" s="6">
        <v>128756.24085125</v>
      </c>
      <c r="I15" s="6">
        <v>414332.85848027602</v>
      </c>
    </row>
    <row r="16" spans="1:9" x14ac:dyDescent="0.35">
      <c r="A16" s="5" t="s">
        <v>71</v>
      </c>
      <c r="B16" s="6">
        <v>0</v>
      </c>
      <c r="C16" s="6">
        <v>0</v>
      </c>
      <c r="D16" s="6">
        <v>133019.7023144523</v>
      </c>
      <c r="E16" s="6">
        <v>54403.087311326002</v>
      </c>
      <c r="F16" s="6">
        <v>41233.671397344697</v>
      </c>
      <c r="G16" s="6">
        <v>10074.3284563825</v>
      </c>
      <c r="H16" s="6">
        <v>142802.12449406</v>
      </c>
      <c r="I16" s="6">
        <v>381532.91397356539</v>
      </c>
    </row>
    <row r="17" spans="1:9" x14ac:dyDescent="0.35">
      <c r="A17" s="5" t="s">
        <v>72</v>
      </c>
      <c r="B17" s="6">
        <v>0</v>
      </c>
      <c r="C17" s="6">
        <v>0</v>
      </c>
      <c r="D17" s="6">
        <v>56322.495006404999</v>
      </c>
      <c r="E17" s="6">
        <v>27224.247615824839</v>
      </c>
      <c r="F17" s="6">
        <v>35289.056883326513</v>
      </c>
      <c r="G17" s="6">
        <v>9235.2682029075004</v>
      </c>
      <c r="H17" s="6">
        <v>25628.24351846</v>
      </c>
      <c r="I17" s="6">
        <v>153699.3112269238</v>
      </c>
    </row>
    <row r="18" spans="1:9" x14ac:dyDescent="0.35">
      <c r="A18" s="5" t="s">
        <v>73</v>
      </c>
      <c r="B18" s="6">
        <v>0</v>
      </c>
      <c r="C18" s="6">
        <v>0</v>
      </c>
      <c r="D18" s="6">
        <v>49863.045304672502</v>
      </c>
      <c r="E18" s="6">
        <v>29650.578270200709</v>
      </c>
      <c r="F18" s="6">
        <v>87029.400874262763</v>
      </c>
      <c r="G18" s="6">
        <v>4588.9256645650003</v>
      </c>
      <c r="H18" s="6">
        <v>36306.790948180002</v>
      </c>
      <c r="I18" s="6">
        <v>207438.74106188101</v>
      </c>
    </row>
    <row r="19" spans="1:9" x14ac:dyDescent="0.35">
      <c r="A19" s="5" t="s">
        <v>74</v>
      </c>
      <c r="B19" s="6">
        <v>0</v>
      </c>
      <c r="C19" s="6">
        <v>43532.242227994997</v>
      </c>
      <c r="D19" s="6">
        <v>33184.126243355313</v>
      </c>
      <c r="E19" s="6">
        <v>61013.732688922501</v>
      </c>
      <c r="F19" s="6">
        <v>52603.067191229617</v>
      </c>
      <c r="G19" s="6">
        <v>22656.098419419301</v>
      </c>
      <c r="H19" s="6">
        <v>44452.955529899999</v>
      </c>
      <c r="I19" s="6">
        <v>257442.22230082171</v>
      </c>
    </row>
    <row r="20" spans="1:9" x14ac:dyDescent="0.35">
      <c r="A20" s="5" t="s">
        <v>75</v>
      </c>
      <c r="B20" s="6">
        <v>149177.53224919</v>
      </c>
      <c r="C20" s="6">
        <v>137310.79602196001</v>
      </c>
      <c r="D20" s="6">
        <v>175733.65040311811</v>
      </c>
      <c r="E20" s="6">
        <v>82701.532013777629</v>
      </c>
      <c r="F20" s="6">
        <v>60758.301128503983</v>
      </c>
      <c r="G20" s="6">
        <v>132365.75787914509</v>
      </c>
      <c r="H20" s="6">
        <v>257295.60486589</v>
      </c>
      <c r="I20" s="6">
        <v>995343.17456158483</v>
      </c>
    </row>
    <row r="21" spans="1:9" x14ac:dyDescent="0.35">
      <c r="A21" s="5" t="s">
        <v>76</v>
      </c>
      <c r="B21" s="6">
        <v>0</v>
      </c>
      <c r="C21" s="6">
        <v>225793.58774340001</v>
      </c>
      <c r="D21" s="6">
        <v>298450.39509052032</v>
      </c>
      <c r="E21" s="6">
        <v>67761.162009642503</v>
      </c>
      <c r="F21" s="6">
        <v>132135.16306122739</v>
      </c>
      <c r="G21" s="6">
        <v>76629.598504605689</v>
      </c>
      <c r="H21" s="6">
        <v>130331.27978319</v>
      </c>
      <c r="I21" s="6">
        <v>931101.18619258585</v>
      </c>
    </row>
    <row r="22" spans="1:9" x14ac:dyDescent="0.35">
      <c r="A22" s="5" t="s">
        <v>77</v>
      </c>
      <c r="B22" s="6">
        <v>0</v>
      </c>
      <c r="C22" s="6">
        <v>0</v>
      </c>
      <c r="D22" s="6">
        <v>206919.1970353644</v>
      </c>
      <c r="E22" s="6">
        <v>0</v>
      </c>
      <c r="F22" s="6">
        <v>66901.532929829249</v>
      </c>
      <c r="G22" s="6">
        <v>20028.611141181242</v>
      </c>
      <c r="H22" s="6">
        <v>73133.507531900003</v>
      </c>
      <c r="I22" s="6">
        <v>366982.84863827488</v>
      </c>
    </row>
    <row r="23" spans="1:9" x14ac:dyDescent="0.35">
      <c r="A23" s="5" t="s">
        <v>78</v>
      </c>
      <c r="B23" s="6">
        <v>0</v>
      </c>
      <c r="C23" s="6">
        <v>23045.267311995001</v>
      </c>
      <c r="D23" s="6">
        <v>10810.32893648</v>
      </c>
      <c r="E23" s="6">
        <v>43046.935496322883</v>
      </c>
      <c r="F23" s="6">
        <v>15921.01099014687</v>
      </c>
      <c r="G23" s="6">
        <v>20365.071768232599</v>
      </c>
      <c r="H23" s="6">
        <v>29508.3596358</v>
      </c>
      <c r="I23" s="6">
        <v>142696.97413897741</v>
      </c>
    </row>
    <row r="24" spans="1:9" x14ac:dyDescent="0.35">
      <c r="A24" s="5" t="s">
        <v>79</v>
      </c>
      <c r="B24" s="6">
        <v>0</v>
      </c>
      <c r="C24" s="6">
        <v>0</v>
      </c>
      <c r="D24" s="6">
        <v>64018.514691639997</v>
      </c>
      <c r="E24" s="6">
        <v>14537.837780385</v>
      </c>
      <c r="F24" s="6">
        <v>15987.06600292988</v>
      </c>
      <c r="G24" s="6">
        <v>7883.0691937900001</v>
      </c>
      <c r="H24" s="6">
        <v>23271.483525150001</v>
      </c>
      <c r="I24" s="6">
        <v>125697.9711938949</v>
      </c>
    </row>
    <row r="25" spans="1:9" x14ac:dyDescent="0.35">
      <c r="A25" s="5" t="s">
        <v>80</v>
      </c>
      <c r="B25" s="6">
        <v>132188.89580359001</v>
      </c>
      <c r="C25" s="6">
        <v>73249.516267562489</v>
      </c>
      <c r="D25" s="6">
        <v>90682.348003677922</v>
      </c>
      <c r="E25" s="6">
        <v>133008.9315691581</v>
      </c>
      <c r="F25" s="6">
        <v>119925.7509039647</v>
      </c>
      <c r="G25" s="6">
        <v>52511.584649710603</v>
      </c>
      <c r="H25" s="6">
        <v>157208.812156</v>
      </c>
      <c r="I25" s="6">
        <v>758775.83935366361</v>
      </c>
    </row>
    <row r="26" spans="1:9" x14ac:dyDescent="0.35">
      <c r="A26" s="5" t="s">
        <v>81</v>
      </c>
      <c r="B26" s="6">
        <v>0</v>
      </c>
      <c r="C26" s="6">
        <v>212246.78321451109</v>
      </c>
      <c r="D26" s="6">
        <v>118761.977941315</v>
      </c>
      <c r="E26" s="6">
        <v>141045.568986561</v>
      </c>
      <c r="F26" s="6">
        <v>135562.62270319441</v>
      </c>
      <c r="G26" s="6">
        <v>56340.573470612777</v>
      </c>
      <c r="H26" s="6">
        <v>147156.60251145999</v>
      </c>
      <c r="I26" s="6">
        <v>811114.12882765417</v>
      </c>
    </row>
    <row r="27" spans="1:9" x14ac:dyDescent="0.35">
      <c r="A27" s="5" t="s">
        <v>82</v>
      </c>
      <c r="B27" s="6">
        <v>0</v>
      </c>
      <c r="C27" s="6">
        <v>155186.51641672</v>
      </c>
      <c r="D27" s="6">
        <v>176538.47159373949</v>
      </c>
      <c r="E27" s="6">
        <v>113667.73382428809</v>
      </c>
      <c r="F27" s="6">
        <v>103052.6138699631</v>
      </c>
      <c r="G27" s="6">
        <v>36607.271342502521</v>
      </c>
      <c r="H27" s="6">
        <v>98542.093860925001</v>
      </c>
      <c r="I27" s="6">
        <v>683594.70090813818</v>
      </c>
    </row>
    <row r="28" spans="1:9" x14ac:dyDescent="0.35">
      <c r="A28" s="5" t="s">
        <v>83</v>
      </c>
      <c r="B28" s="6">
        <v>207040.85409477001</v>
      </c>
      <c r="C28" s="6">
        <v>0</v>
      </c>
      <c r="D28" s="6">
        <v>30934.906795229999</v>
      </c>
      <c r="E28" s="6">
        <v>18992.73093360104</v>
      </c>
      <c r="F28" s="6">
        <v>39878.478310400002</v>
      </c>
      <c r="G28" s="6">
        <v>12644.80022667718</v>
      </c>
      <c r="H28" s="6">
        <v>85713.060996500004</v>
      </c>
      <c r="I28" s="6">
        <v>395204.83135717828</v>
      </c>
    </row>
    <row r="29" spans="1:9" x14ac:dyDescent="0.35">
      <c r="A29" s="5" t="s">
        <v>84</v>
      </c>
      <c r="B29" s="6">
        <v>0</v>
      </c>
      <c r="C29" s="6">
        <v>0</v>
      </c>
      <c r="D29" s="6">
        <v>313818.55501125922</v>
      </c>
      <c r="E29" s="6">
        <v>37757.276939575</v>
      </c>
      <c r="F29" s="6">
        <v>20205.349425062501</v>
      </c>
      <c r="G29" s="6">
        <v>34881.4673182435</v>
      </c>
      <c r="H29" s="6">
        <v>40611.976733199997</v>
      </c>
      <c r="I29" s="6">
        <v>447274.62542734022</v>
      </c>
    </row>
    <row r="30" spans="1:9" x14ac:dyDescent="0.35">
      <c r="A30" s="5" t="s">
        <v>85</v>
      </c>
      <c r="B30" s="6">
        <v>0</v>
      </c>
      <c r="C30" s="6">
        <v>0</v>
      </c>
      <c r="D30" s="6">
        <v>91031.690332311002</v>
      </c>
      <c r="E30" s="6">
        <v>138071.36905380411</v>
      </c>
      <c r="F30" s="6">
        <v>3011.2868938349998</v>
      </c>
      <c r="G30" s="6">
        <v>12015.897793355</v>
      </c>
      <c r="H30" s="6">
        <v>29320.95014198</v>
      </c>
      <c r="I30" s="6">
        <v>273451.19421528513</v>
      </c>
    </row>
    <row r="31" spans="1:9" x14ac:dyDescent="0.35">
      <c r="A31" s="5" t="s">
        <v>86</v>
      </c>
      <c r="B31" s="6">
        <v>97428.840064194999</v>
      </c>
      <c r="C31" s="6">
        <v>18926.239528505001</v>
      </c>
      <c r="D31" s="6">
        <v>109385.10615702</v>
      </c>
      <c r="E31" s="6">
        <v>61836.173616580003</v>
      </c>
      <c r="F31" s="6">
        <v>105211.8190502973</v>
      </c>
      <c r="G31" s="6">
        <v>8165.3421065365756</v>
      </c>
      <c r="H31" s="6">
        <v>169095.58500640001</v>
      </c>
      <c r="I31" s="6">
        <v>570049.10552953393</v>
      </c>
    </row>
    <row r="32" spans="1:9" x14ac:dyDescent="0.35">
      <c r="A32" s="5" t="s">
        <v>87</v>
      </c>
      <c r="B32" s="6">
        <v>193021.50016744001</v>
      </c>
      <c r="C32" s="6">
        <v>0</v>
      </c>
      <c r="D32" s="6">
        <v>29047.675150124389</v>
      </c>
      <c r="E32" s="6">
        <v>81594.491837429479</v>
      </c>
      <c r="F32" s="6">
        <v>36623.543968307502</v>
      </c>
      <c r="G32" s="6">
        <v>24155.0877402972</v>
      </c>
      <c r="H32" s="6">
        <v>64495.363824704997</v>
      </c>
      <c r="I32" s="6">
        <v>428937.66268830362</v>
      </c>
    </row>
    <row r="33" spans="1:9" x14ac:dyDescent="0.35">
      <c r="A33" s="5" t="s">
        <v>88</v>
      </c>
      <c r="B33" s="6">
        <v>254387.74434212499</v>
      </c>
      <c r="C33" s="6">
        <v>21996.61624825</v>
      </c>
      <c r="D33" s="6">
        <v>103044.6566500474</v>
      </c>
      <c r="E33" s="6">
        <v>18669.8171470425</v>
      </c>
      <c r="F33" s="6">
        <v>254667.5630304715</v>
      </c>
      <c r="G33" s="6">
        <v>72360.048840114992</v>
      </c>
      <c r="H33" s="6">
        <v>181355.45932562501</v>
      </c>
      <c r="I33" s="6">
        <v>906481.9055836763</v>
      </c>
    </row>
    <row r="34" spans="1:9" x14ac:dyDescent="0.35">
      <c r="A34" s="5" t="s">
        <v>89</v>
      </c>
      <c r="B34" s="6">
        <v>52179.20886192</v>
      </c>
      <c r="C34" s="6">
        <v>0</v>
      </c>
      <c r="D34" s="6">
        <v>1339.4208082499999</v>
      </c>
      <c r="E34" s="6">
        <v>75957.4832145525</v>
      </c>
      <c r="F34" s="6">
        <v>58210.184916557497</v>
      </c>
      <c r="G34" s="6">
        <v>13382.825516270699</v>
      </c>
      <c r="H34" s="6">
        <v>228996.04095560501</v>
      </c>
      <c r="I34" s="6">
        <v>430065.16427315568</v>
      </c>
    </row>
    <row r="35" spans="1:9" x14ac:dyDescent="0.35">
      <c r="A35" s="5" t="s">
        <v>90</v>
      </c>
      <c r="B35" s="6">
        <v>0</v>
      </c>
      <c r="C35" s="6">
        <v>145150.44668181249</v>
      </c>
      <c r="D35" s="6">
        <v>14413.238686320001</v>
      </c>
      <c r="E35" s="6">
        <v>47155.856337115001</v>
      </c>
      <c r="F35" s="6">
        <v>132669.04568019271</v>
      </c>
      <c r="G35" s="6">
        <v>47986.454642472498</v>
      </c>
      <c r="H35" s="6">
        <v>50437.731070970003</v>
      </c>
      <c r="I35" s="6">
        <v>437812.7730988827</v>
      </c>
    </row>
    <row r="36" spans="1:9" x14ac:dyDescent="0.35">
      <c r="A36" s="5" t="s">
        <v>91</v>
      </c>
      <c r="B36" s="6">
        <v>0</v>
      </c>
      <c r="C36" s="6">
        <v>23056.575930334999</v>
      </c>
      <c r="D36" s="6">
        <v>12270.350379134999</v>
      </c>
      <c r="E36" s="6">
        <v>9543.8182933349999</v>
      </c>
      <c r="F36" s="6">
        <v>18851.761718783149</v>
      </c>
      <c r="G36" s="6">
        <v>0</v>
      </c>
      <c r="H36" s="6">
        <v>49083.06854819</v>
      </c>
      <c r="I36" s="6">
        <v>112805.5748697782</v>
      </c>
    </row>
    <row r="37" spans="1:9" x14ac:dyDescent="0.35">
      <c r="A37" s="5" t="s">
        <v>92</v>
      </c>
      <c r="B37" s="6">
        <v>0</v>
      </c>
      <c r="C37" s="6">
        <v>0</v>
      </c>
      <c r="D37" s="6">
        <v>154051.50865532679</v>
      </c>
      <c r="E37" s="6">
        <v>125560.21044654329</v>
      </c>
      <c r="F37" s="6">
        <v>103553.8856754829</v>
      </c>
      <c r="G37" s="6">
        <v>44023.986164818023</v>
      </c>
      <c r="H37" s="6">
        <v>98645.710078079996</v>
      </c>
      <c r="I37" s="6">
        <v>525835.301020251</v>
      </c>
    </row>
    <row r="38" spans="1:9" x14ac:dyDescent="0.35">
      <c r="A38" s="5" t="s">
        <v>93</v>
      </c>
      <c r="B38" s="6">
        <v>57126.131854755004</v>
      </c>
      <c r="C38" s="6">
        <v>59883.501844109996</v>
      </c>
      <c r="D38" s="6">
        <v>86436.441663647507</v>
      </c>
      <c r="E38" s="6">
        <v>70401.330478055097</v>
      </c>
      <c r="F38" s="6">
        <v>40178.90388495721</v>
      </c>
      <c r="G38" s="6">
        <v>42853.334794818773</v>
      </c>
      <c r="H38" s="6">
        <v>117542.08665817999</v>
      </c>
      <c r="I38" s="6">
        <v>474421.73117852362</v>
      </c>
    </row>
    <row r="39" spans="1:9" x14ac:dyDescent="0.35">
      <c r="A39" s="5" t="s">
        <v>94</v>
      </c>
      <c r="B39" s="6">
        <v>0</v>
      </c>
      <c r="C39" s="6">
        <v>0</v>
      </c>
      <c r="D39" s="6">
        <v>53881.801901207</v>
      </c>
      <c r="E39" s="6">
        <v>13926.596442655</v>
      </c>
      <c r="F39" s="6">
        <v>18381.646574107501</v>
      </c>
      <c r="G39" s="6">
        <v>15049.515458865049</v>
      </c>
      <c r="H39" s="6">
        <v>22722.16626315</v>
      </c>
      <c r="I39" s="6">
        <v>123961.7266399846</v>
      </c>
    </row>
    <row r="40" spans="1:9" x14ac:dyDescent="0.35">
      <c r="A40" s="5" t="s">
        <v>95</v>
      </c>
      <c r="B40" s="6">
        <v>0</v>
      </c>
      <c r="C40" s="6">
        <v>0</v>
      </c>
      <c r="D40" s="6">
        <v>39942.731051058327</v>
      </c>
      <c r="E40" s="6">
        <v>10425.47118145443</v>
      </c>
      <c r="F40" s="6">
        <v>18470.77703632442</v>
      </c>
      <c r="G40" s="6">
        <v>2139.1591167850002</v>
      </c>
      <c r="H40" s="6">
        <v>14081.252781925001</v>
      </c>
      <c r="I40" s="6">
        <v>85059.391167547161</v>
      </c>
    </row>
    <row r="41" spans="1:9" x14ac:dyDescent="0.35">
      <c r="A41" s="5" t="s">
        <v>96</v>
      </c>
      <c r="B41" s="6">
        <v>248261.31307522001</v>
      </c>
      <c r="C41" s="6">
        <v>0</v>
      </c>
      <c r="D41" s="6">
        <v>23492.894949844998</v>
      </c>
      <c r="E41" s="6">
        <v>135538.16719820211</v>
      </c>
      <c r="F41" s="6">
        <v>86779.165614994199</v>
      </c>
      <c r="G41" s="6">
        <v>64687.262520867502</v>
      </c>
      <c r="H41" s="6">
        <v>113953.90689579</v>
      </c>
      <c r="I41" s="6">
        <v>672712.71025491878</v>
      </c>
    </row>
    <row r="42" spans="1:9" x14ac:dyDescent="0.35">
      <c r="A42" s="5" t="s">
        <v>97</v>
      </c>
      <c r="B42" s="6">
        <v>33384.218388395013</v>
      </c>
      <c r="C42" s="6">
        <v>0</v>
      </c>
      <c r="D42" s="6">
        <v>0</v>
      </c>
      <c r="E42" s="6">
        <v>71396.328223839242</v>
      </c>
      <c r="F42" s="6">
        <v>71194.611868513748</v>
      </c>
      <c r="G42" s="6">
        <v>16896.629600423312</v>
      </c>
      <c r="H42" s="6">
        <v>53933.187849579997</v>
      </c>
      <c r="I42" s="6">
        <v>246804.9759307513</v>
      </c>
    </row>
    <row r="43" spans="1:9" x14ac:dyDescent="0.35">
      <c r="A43" s="5" t="s">
        <v>98</v>
      </c>
      <c r="B43" s="6">
        <v>95826.862838695</v>
      </c>
      <c r="C43" s="6">
        <v>31097.950181150001</v>
      </c>
      <c r="D43" s="6">
        <v>46164.045920187498</v>
      </c>
      <c r="E43" s="6">
        <v>48739.367268685957</v>
      </c>
      <c r="F43" s="6">
        <v>17966.337449337479</v>
      </c>
      <c r="G43" s="6">
        <v>27064.832700513751</v>
      </c>
      <c r="H43" s="6">
        <v>159278.51682876499</v>
      </c>
      <c r="I43" s="6">
        <v>426137.91318733472</v>
      </c>
    </row>
    <row r="44" spans="1:9" x14ac:dyDescent="0.35">
      <c r="A44" s="5" t="s">
        <v>99</v>
      </c>
      <c r="B44" s="6">
        <v>384666.28099222248</v>
      </c>
      <c r="C44" s="6">
        <v>0</v>
      </c>
      <c r="D44" s="6">
        <v>31164.557617840801</v>
      </c>
      <c r="E44" s="6">
        <v>68019.412849892469</v>
      </c>
      <c r="F44" s="6">
        <v>89429.462962567151</v>
      </c>
      <c r="G44" s="6">
        <v>14878.01840048554</v>
      </c>
      <c r="H44" s="6">
        <v>109290.82181542749</v>
      </c>
      <c r="I44" s="6">
        <v>697448.55463843595</v>
      </c>
    </row>
    <row r="45" spans="1:9" x14ac:dyDescent="0.35">
      <c r="A45" s="5" t="s">
        <v>100</v>
      </c>
      <c r="B45" s="6">
        <v>180049.88609047999</v>
      </c>
      <c r="C45" s="6">
        <v>0</v>
      </c>
      <c r="D45" s="6">
        <v>214230.54022996101</v>
      </c>
      <c r="E45" s="6">
        <v>119251.0774162312</v>
      </c>
      <c r="F45" s="6">
        <v>180672.69601456981</v>
      </c>
      <c r="G45" s="6">
        <v>69507.691524488866</v>
      </c>
      <c r="H45" s="6">
        <v>234422.62111519999</v>
      </c>
      <c r="I45" s="6">
        <v>998134.51239093079</v>
      </c>
    </row>
    <row r="46" spans="1:9" x14ac:dyDescent="0.35">
      <c r="A46" s="5" t="s">
        <v>101</v>
      </c>
      <c r="B46" s="6">
        <v>526798.48629358003</v>
      </c>
      <c r="C46" s="6">
        <v>1186.589020395</v>
      </c>
      <c r="D46" s="6">
        <v>44191.215675742911</v>
      </c>
      <c r="E46" s="6">
        <v>64004.058956817178</v>
      </c>
      <c r="F46" s="6">
        <v>33288.132506458976</v>
      </c>
      <c r="G46" s="6">
        <v>11748.249022835629</v>
      </c>
      <c r="H46" s="6">
        <v>78684.986492322307</v>
      </c>
      <c r="I46" s="6">
        <v>759901.71796815202</v>
      </c>
    </row>
    <row r="47" spans="1:9" x14ac:dyDescent="0.35">
      <c r="A47" s="5" t="s">
        <v>102</v>
      </c>
      <c r="B47" s="6">
        <v>115261.62968784</v>
      </c>
      <c r="C47" s="6">
        <v>0</v>
      </c>
      <c r="D47" s="6">
        <v>125932.0308809375</v>
      </c>
      <c r="E47" s="6">
        <v>68008.602294574594</v>
      </c>
      <c r="F47" s="6">
        <v>48860.062425186326</v>
      </c>
      <c r="G47" s="6">
        <v>25822.47221926209</v>
      </c>
      <c r="H47" s="6">
        <v>182995.16061694999</v>
      </c>
      <c r="I47" s="6">
        <v>566879.95812475053</v>
      </c>
    </row>
    <row r="48" spans="1:9" x14ac:dyDescent="0.35">
      <c r="A48" s="5" t="s">
        <v>103</v>
      </c>
      <c r="B48" s="6">
        <v>0</v>
      </c>
      <c r="C48" s="6">
        <v>0</v>
      </c>
      <c r="D48" s="6">
        <v>16761.291250187369</v>
      </c>
      <c r="E48" s="6">
        <v>43567.465542845457</v>
      </c>
      <c r="F48" s="6">
        <v>88379.083726222467</v>
      </c>
      <c r="G48" s="6">
        <v>19319.215685710169</v>
      </c>
      <c r="H48" s="6">
        <v>55890.44840424</v>
      </c>
      <c r="I48" s="6">
        <v>223917.5046092055</v>
      </c>
    </row>
    <row r="49" spans="1:9" x14ac:dyDescent="0.35">
      <c r="A49" s="5" t="s">
        <v>104</v>
      </c>
      <c r="B49" s="6">
        <v>0</v>
      </c>
      <c r="C49" s="6">
        <v>0</v>
      </c>
      <c r="D49" s="6">
        <v>19086.321731839998</v>
      </c>
      <c r="E49" s="6">
        <v>51284.721745875002</v>
      </c>
      <c r="F49" s="6">
        <v>9287.8897561425001</v>
      </c>
      <c r="G49" s="6">
        <v>24956.750382977501</v>
      </c>
      <c r="H49" s="6">
        <v>50868.967599800002</v>
      </c>
      <c r="I49" s="6">
        <v>155484.65121663499</v>
      </c>
    </row>
    <row r="50" spans="1:9" x14ac:dyDescent="0.35">
      <c r="A50" s="5" t="s">
        <v>105</v>
      </c>
      <c r="B50" s="6">
        <v>0</v>
      </c>
      <c r="C50" s="6">
        <v>0</v>
      </c>
      <c r="D50" s="6">
        <v>910.59105</v>
      </c>
      <c r="E50" s="6">
        <v>21510.352473449999</v>
      </c>
      <c r="F50" s="6">
        <v>19159.072693457991</v>
      </c>
      <c r="G50" s="6">
        <v>6549.7391646464248</v>
      </c>
      <c r="H50" s="6">
        <v>6841.5501230999998</v>
      </c>
      <c r="I50" s="6">
        <v>54971.305504654418</v>
      </c>
    </row>
    <row r="51" spans="1:9" x14ac:dyDescent="0.35">
      <c r="A51" s="5" t="s">
        <v>106</v>
      </c>
      <c r="B51" s="6">
        <v>517132.01966547</v>
      </c>
      <c r="C51" s="6">
        <v>0</v>
      </c>
      <c r="D51" s="6">
        <v>24011.359089663849</v>
      </c>
      <c r="E51" s="6">
        <v>41343.849490609573</v>
      </c>
      <c r="F51" s="6">
        <v>140025.82565653711</v>
      </c>
      <c r="G51" s="6">
        <v>77699.104466485573</v>
      </c>
      <c r="H51" s="6">
        <v>287997.18679246248</v>
      </c>
      <c r="I51" s="6">
        <v>1088209.345161228</v>
      </c>
    </row>
    <row r="52" spans="1:9" x14ac:dyDescent="0.35">
      <c r="A52" s="5" t="s">
        <v>107</v>
      </c>
      <c r="B52" s="6">
        <v>0</v>
      </c>
      <c r="C52" s="6">
        <v>11929.277395685</v>
      </c>
      <c r="D52" s="6">
        <v>253669.20863511111</v>
      </c>
      <c r="E52" s="6">
        <v>140172.28429908969</v>
      </c>
      <c r="F52" s="6">
        <v>13759.44861578927</v>
      </c>
      <c r="G52" s="6">
        <v>17837.725088860621</v>
      </c>
      <c r="H52" s="6">
        <v>77733.724452120005</v>
      </c>
      <c r="I52" s="6">
        <v>515101.66848665557</v>
      </c>
    </row>
    <row r="53" spans="1:9" x14ac:dyDescent="0.35">
      <c r="A53" s="5" t="s">
        <v>108</v>
      </c>
      <c r="B53" s="6">
        <v>664627.20242376893</v>
      </c>
      <c r="C53" s="6">
        <v>0</v>
      </c>
      <c r="D53" s="6">
        <v>201344.59779215499</v>
      </c>
      <c r="E53" s="6">
        <v>232847.59316483181</v>
      </c>
      <c r="F53" s="6">
        <v>157783.14647136029</v>
      </c>
      <c r="G53" s="6">
        <v>56025.398960378632</v>
      </c>
      <c r="H53" s="6">
        <v>459984.48095601</v>
      </c>
      <c r="I53" s="6">
        <v>1772612.419768505</v>
      </c>
    </row>
    <row r="54" spans="1:9" x14ac:dyDescent="0.35">
      <c r="A54" s="5" t="s">
        <v>109</v>
      </c>
      <c r="B54" s="6">
        <v>0</v>
      </c>
      <c r="C54" s="6">
        <v>62108.036107045002</v>
      </c>
      <c r="D54" s="6">
        <v>66112.841631495001</v>
      </c>
      <c r="E54" s="6">
        <v>9899.4891930000013</v>
      </c>
      <c r="F54" s="6">
        <v>68337.305074261472</v>
      </c>
      <c r="G54" s="6">
        <v>9852.7636757995679</v>
      </c>
      <c r="H54" s="6">
        <v>20068.0277408</v>
      </c>
      <c r="I54" s="6">
        <v>236378.46342240111</v>
      </c>
    </row>
    <row r="55" spans="1:9" x14ac:dyDescent="0.35">
      <c r="A55" s="5" t="s">
        <v>110</v>
      </c>
      <c r="B55" s="6">
        <v>0</v>
      </c>
      <c r="C55" s="6">
        <v>93912.966778809991</v>
      </c>
      <c r="D55" s="6">
        <v>51765.114412272502</v>
      </c>
      <c r="E55" s="6">
        <v>17676.350993389999</v>
      </c>
      <c r="F55" s="6">
        <v>47295.656386160001</v>
      </c>
      <c r="G55" s="6">
        <v>27716.13835001503</v>
      </c>
      <c r="H55" s="6">
        <v>55592.084259495001</v>
      </c>
      <c r="I55" s="6">
        <v>293958.31118014251</v>
      </c>
    </row>
    <row r="56" spans="1:9" x14ac:dyDescent="0.35">
      <c r="A56" s="5" t="s">
        <v>111</v>
      </c>
      <c r="B56" s="6">
        <v>20992.132841340001</v>
      </c>
      <c r="C56" s="6">
        <v>18896.726736645</v>
      </c>
      <c r="D56" s="6">
        <v>157791.99393718821</v>
      </c>
      <c r="E56" s="6">
        <v>113112.0713728815</v>
      </c>
      <c r="F56" s="6">
        <v>66114.364909035794</v>
      </c>
      <c r="G56" s="6">
        <v>35374.810546140587</v>
      </c>
      <c r="H56" s="6">
        <v>115176.1406517438</v>
      </c>
      <c r="I56" s="6">
        <v>527458.24099497485</v>
      </c>
    </row>
    <row r="57" spans="1:9" x14ac:dyDescent="0.35">
      <c r="A57" s="5" t="s">
        <v>112</v>
      </c>
      <c r="B57" s="6">
        <v>0</v>
      </c>
      <c r="C57" s="6">
        <v>64831.305122409998</v>
      </c>
      <c r="D57" s="6">
        <v>249784.34149695141</v>
      </c>
      <c r="E57" s="6">
        <v>87458.897853396149</v>
      </c>
      <c r="F57" s="6">
        <v>70485.795106170452</v>
      </c>
      <c r="G57" s="6">
        <v>70246.806754561767</v>
      </c>
      <c r="H57" s="6">
        <v>148909.75904827</v>
      </c>
      <c r="I57" s="6">
        <v>691716.90538175963</v>
      </c>
    </row>
    <row r="58" spans="1:9" x14ac:dyDescent="0.35">
      <c r="A58" s="5" t="s">
        <v>113</v>
      </c>
      <c r="B58" s="6">
        <v>0</v>
      </c>
      <c r="C58" s="6">
        <v>15136.374608922501</v>
      </c>
      <c r="D58" s="6">
        <v>113616.9914791973</v>
      </c>
      <c r="E58" s="6">
        <v>57373.817026695928</v>
      </c>
      <c r="F58" s="6">
        <v>37195.335422293843</v>
      </c>
      <c r="G58" s="6">
        <v>19576.66487878732</v>
      </c>
      <c r="H58" s="6">
        <v>103027.89538418</v>
      </c>
      <c r="I58" s="6">
        <v>345927.07880007691</v>
      </c>
    </row>
    <row r="59" spans="1:9" x14ac:dyDescent="0.35">
      <c r="A59" s="5" t="s">
        <v>114</v>
      </c>
      <c r="B59" s="6">
        <v>79818.063631985002</v>
      </c>
      <c r="C59" s="6">
        <v>0</v>
      </c>
      <c r="D59" s="6">
        <v>53630.570028415001</v>
      </c>
      <c r="E59" s="6">
        <v>34339.978335581247</v>
      </c>
      <c r="F59" s="6">
        <v>47768.393389926423</v>
      </c>
      <c r="G59" s="6">
        <v>18693.128795674998</v>
      </c>
      <c r="H59" s="6">
        <v>59623.82845601</v>
      </c>
      <c r="I59" s="6">
        <v>293873.96263759269</v>
      </c>
    </row>
    <row r="60" spans="1:9" x14ac:dyDescent="0.35">
      <c r="A60" s="5" t="s">
        <v>115</v>
      </c>
      <c r="B60" s="6">
        <v>0</v>
      </c>
      <c r="C60" s="6">
        <v>53180.162900965013</v>
      </c>
      <c r="D60" s="6">
        <v>67701.10315102723</v>
      </c>
      <c r="E60" s="6">
        <v>37170.046322020004</v>
      </c>
      <c r="F60" s="6">
        <v>59608.487578302324</v>
      </c>
      <c r="G60" s="6">
        <v>7425.7449579700351</v>
      </c>
      <c r="H60" s="6">
        <v>60229.558731375</v>
      </c>
      <c r="I60" s="6">
        <v>285315.1036416596</v>
      </c>
    </row>
    <row r="61" spans="1:9" x14ac:dyDescent="0.35">
      <c r="A61" s="5" t="s">
        <v>116</v>
      </c>
      <c r="B61" s="6">
        <v>224958.45779988749</v>
      </c>
      <c r="C61" s="6">
        <v>0</v>
      </c>
      <c r="D61" s="6">
        <v>81719.775390869021</v>
      </c>
      <c r="E61" s="6">
        <v>17941.841143764999</v>
      </c>
      <c r="F61" s="6">
        <v>81879.974422822954</v>
      </c>
      <c r="G61" s="6">
        <v>24977.944824820341</v>
      </c>
      <c r="H61" s="6">
        <v>54624.162408374999</v>
      </c>
      <c r="I61" s="6">
        <v>486102.15599053982</v>
      </c>
    </row>
    <row r="62" spans="1:9" x14ac:dyDescent="0.35">
      <c r="A62" s="5" t="s">
        <v>117</v>
      </c>
      <c r="B62" s="6">
        <v>0.58551839999999999</v>
      </c>
      <c r="C62" s="6">
        <v>0</v>
      </c>
      <c r="D62" s="6">
        <v>416.93311176999998</v>
      </c>
      <c r="E62" s="6">
        <v>18419.100453244999</v>
      </c>
      <c r="F62" s="6">
        <v>0.16876432</v>
      </c>
      <c r="G62" s="6">
        <v>2988.4449766600001</v>
      </c>
      <c r="H62" s="6">
        <v>29037.384665639998</v>
      </c>
      <c r="I62" s="6">
        <v>50862.617490035002</v>
      </c>
    </row>
    <row r="63" spans="1:9" x14ac:dyDescent="0.35">
      <c r="A63" s="5" t="s">
        <v>118</v>
      </c>
      <c r="B63" s="6">
        <v>0</v>
      </c>
      <c r="C63" s="6">
        <v>0</v>
      </c>
      <c r="D63" s="6">
        <v>34067.867286933637</v>
      </c>
      <c r="E63" s="6">
        <v>4358.9816626100001</v>
      </c>
      <c r="F63" s="6">
        <v>60714.183490891337</v>
      </c>
      <c r="G63" s="6">
        <v>5405.5015943945</v>
      </c>
      <c r="H63" s="6">
        <v>54048.634927804997</v>
      </c>
      <c r="I63" s="6">
        <v>158595.16896263449</v>
      </c>
    </row>
    <row r="64" spans="1:9" x14ac:dyDescent="0.35">
      <c r="A64" s="5" t="s">
        <v>119</v>
      </c>
      <c r="B64" s="6">
        <v>126015.55210740749</v>
      </c>
      <c r="C64" s="6">
        <v>0</v>
      </c>
      <c r="D64" s="6">
        <v>0</v>
      </c>
      <c r="E64" s="6">
        <v>89955.504716380659</v>
      </c>
      <c r="F64" s="6">
        <v>84414.58757150796</v>
      </c>
      <c r="G64" s="6">
        <v>10153.850751247501</v>
      </c>
      <c r="H64" s="6">
        <v>79260.123089677494</v>
      </c>
      <c r="I64" s="6">
        <v>389799.61823622108</v>
      </c>
    </row>
    <row r="65" spans="1:9" x14ac:dyDescent="0.35">
      <c r="A65" s="5" t="s">
        <v>120</v>
      </c>
      <c r="B65" s="6">
        <v>0</v>
      </c>
      <c r="C65" s="6">
        <v>26519.619775431049</v>
      </c>
      <c r="D65" s="6">
        <v>117400.38999387569</v>
      </c>
      <c r="E65" s="6">
        <v>239593.31507330129</v>
      </c>
      <c r="F65" s="6">
        <v>105961.18111216809</v>
      </c>
      <c r="G65" s="6">
        <v>76221.713167016293</v>
      </c>
      <c r="H65" s="6">
        <v>145247.64080561441</v>
      </c>
      <c r="I65" s="6">
        <v>710943.85992740677</v>
      </c>
    </row>
    <row r="66" spans="1:9" x14ac:dyDescent="0.35">
      <c r="A66" s="5" t="s">
        <v>121</v>
      </c>
      <c r="B66" s="6">
        <v>415136.64601437998</v>
      </c>
      <c r="C66" s="6">
        <v>295221.92898550001</v>
      </c>
      <c r="D66" s="6">
        <v>57551.337812704987</v>
      </c>
      <c r="E66" s="6">
        <v>45756.370411548749</v>
      </c>
      <c r="F66" s="6">
        <v>193636.61969728599</v>
      </c>
      <c r="G66" s="6">
        <v>120637.2249746546</v>
      </c>
      <c r="H66" s="6">
        <v>118599.68038799999</v>
      </c>
      <c r="I66" s="6">
        <v>1246539.808284075</v>
      </c>
    </row>
    <row r="67" spans="1:9" x14ac:dyDescent="0.35">
      <c r="A67" s="5" t="s">
        <v>122</v>
      </c>
      <c r="B67" s="6">
        <v>101260.30861617</v>
      </c>
      <c r="C67" s="6">
        <v>58159.599091509997</v>
      </c>
      <c r="D67" s="6">
        <v>74538.156014783497</v>
      </c>
      <c r="E67" s="6">
        <v>34532.609660042188</v>
      </c>
      <c r="F67" s="6">
        <v>5154.0712384349999</v>
      </c>
      <c r="G67" s="6">
        <v>16062.67537262</v>
      </c>
      <c r="H67" s="6">
        <v>23164.832185169998</v>
      </c>
      <c r="I67" s="6">
        <v>312872.25217873062</v>
      </c>
    </row>
    <row r="68" spans="1:9" x14ac:dyDescent="0.35">
      <c r="A68" s="5" t="s">
        <v>123</v>
      </c>
      <c r="B68" s="6">
        <v>103666.97519015</v>
      </c>
      <c r="C68" s="6">
        <v>0</v>
      </c>
      <c r="D68" s="6">
        <v>62663.65061895283</v>
      </c>
      <c r="E68" s="6">
        <v>20178.89652592843</v>
      </c>
      <c r="F68" s="6">
        <v>56400.927092677113</v>
      </c>
      <c r="G68" s="6">
        <v>16134.655837443041</v>
      </c>
      <c r="H68" s="6">
        <v>42981.395604680001</v>
      </c>
      <c r="I68" s="6">
        <v>302026.50086983142</v>
      </c>
    </row>
    <row r="69" spans="1:9" x14ac:dyDescent="0.35">
      <c r="A69" s="5" t="s">
        <v>124</v>
      </c>
      <c r="B69" s="6">
        <v>0</v>
      </c>
      <c r="C69" s="6">
        <v>54672.904061615001</v>
      </c>
      <c r="D69" s="6">
        <v>429827.40986292937</v>
      </c>
      <c r="E69" s="6">
        <v>141779.88442884391</v>
      </c>
      <c r="F69" s="6">
        <v>97413.658790848946</v>
      </c>
      <c r="G69" s="6">
        <v>36512.802833382702</v>
      </c>
      <c r="H69" s="6">
        <v>207714.26571460001</v>
      </c>
      <c r="I69" s="6">
        <v>967920.92569221987</v>
      </c>
    </row>
    <row r="70" spans="1:9" x14ac:dyDescent="0.35">
      <c r="A70" s="5" t="s">
        <v>125</v>
      </c>
      <c r="B70" s="6">
        <v>438255.026147875</v>
      </c>
      <c r="C70" s="6">
        <v>0</v>
      </c>
      <c r="D70" s="6">
        <v>0</v>
      </c>
      <c r="E70" s="6">
        <v>119734.5463953931</v>
      </c>
      <c r="F70" s="6">
        <v>123958.4387585644</v>
      </c>
      <c r="G70" s="6">
        <v>54348.337270372518</v>
      </c>
      <c r="H70" s="6">
        <v>150774.83947854</v>
      </c>
      <c r="I70" s="6">
        <v>887071.18805074506</v>
      </c>
    </row>
    <row r="71" spans="1:9" x14ac:dyDescent="0.35">
      <c r="A71" s="5" t="s">
        <v>126</v>
      </c>
      <c r="B71" s="6">
        <v>0</v>
      </c>
      <c r="C71" s="6">
        <v>0</v>
      </c>
      <c r="D71" s="6">
        <v>0</v>
      </c>
      <c r="E71" s="6">
        <v>61082.753472974997</v>
      </c>
      <c r="F71" s="6">
        <v>47552.822034179713</v>
      </c>
      <c r="G71" s="6">
        <v>12423.62049996818</v>
      </c>
      <c r="H71" s="6">
        <v>31759.219708425</v>
      </c>
      <c r="I71" s="6">
        <v>152818.41571554789</v>
      </c>
    </row>
    <row r="72" spans="1:9" x14ac:dyDescent="0.35">
      <c r="A72" s="5" t="s">
        <v>127</v>
      </c>
      <c r="B72" s="6">
        <v>0</v>
      </c>
      <c r="C72" s="6">
        <v>42693.325110000013</v>
      </c>
      <c r="D72" s="6">
        <v>83052.069540567492</v>
      </c>
      <c r="E72" s="6">
        <v>28231.985722715741</v>
      </c>
      <c r="F72" s="6">
        <v>12335.76846510921</v>
      </c>
      <c r="G72" s="6">
        <v>33546.7639665073</v>
      </c>
      <c r="H72" s="6">
        <v>53718.288920594998</v>
      </c>
      <c r="I72" s="6">
        <v>253578.2017254947</v>
      </c>
    </row>
    <row r="73" spans="1:9" x14ac:dyDescent="0.35">
      <c r="A73" s="5" t="s">
        <v>128</v>
      </c>
      <c r="B73" s="6">
        <v>267213.01129131002</v>
      </c>
      <c r="C73" s="6">
        <v>0</v>
      </c>
      <c r="D73" s="6">
        <v>172081.61409447639</v>
      </c>
      <c r="E73" s="6">
        <v>186592.70041061129</v>
      </c>
      <c r="F73" s="6">
        <v>78658.881033795711</v>
      </c>
      <c r="G73" s="6">
        <v>37919.539925049023</v>
      </c>
      <c r="H73" s="6">
        <v>101748.1233222243</v>
      </c>
      <c r="I73" s="6">
        <v>844213.87007746659</v>
      </c>
    </row>
    <row r="74" spans="1:9" x14ac:dyDescent="0.35">
      <c r="A74" s="5" t="s">
        <v>129</v>
      </c>
      <c r="B74" s="6">
        <v>0</v>
      </c>
      <c r="C74" s="6">
        <v>0</v>
      </c>
      <c r="D74" s="6">
        <v>97187.026422110008</v>
      </c>
      <c r="E74" s="6">
        <v>0</v>
      </c>
      <c r="F74" s="6">
        <v>14601.485826545901</v>
      </c>
      <c r="G74" s="6">
        <v>38608.661036605139</v>
      </c>
      <c r="H74" s="6">
        <v>32612.892829062501</v>
      </c>
      <c r="I74" s="6">
        <v>183010.06611432359</v>
      </c>
    </row>
    <row r="75" spans="1:9" x14ac:dyDescent="0.35">
      <c r="A75" s="5" t="s">
        <v>130</v>
      </c>
      <c r="B75" s="6">
        <v>0</v>
      </c>
      <c r="C75" s="6">
        <v>0</v>
      </c>
      <c r="D75" s="6">
        <v>47452.502891886208</v>
      </c>
      <c r="E75" s="6">
        <v>37106.368863130963</v>
      </c>
      <c r="F75" s="6">
        <v>57873.507853943949</v>
      </c>
      <c r="G75" s="6">
        <v>45678.836897136389</v>
      </c>
      <c r="H75" s="6">
        <v>108524.222651</v>
      </c>
      <c r="I75" s="6">
        <v>296635.43915709748</v>
      </c>
    </row>
    <row r="76" spans="1:9" x14ac:dyDescent="0.35">
      <c r="A76" s="5" t="s">
        <v>131</v>
      </c>
      <c r="B76" s="6">
        <v>103705.869029875</v>
      </c>
      <c r="C76" s="6">
        <v>99767.558046549995</v>
      </c>
      <c r="D76" s="6">
        <v>190495.08754450499</v>
      </c>
      <c r="E76" s="6">
        <v>135442.20328934479</v>
      </c>
      <c r="F76" s="6">
        <v>188916.9348217457</v>
      </c>
      <c r="G76" s="6">
        <v>39101.867342067773</v>
      </c>
      <c r="H76" s="6">
        <v>170335.35031797999</v>
      </c>
      <c r="I76" s="6">
        <v>927764.87039206829</v>
      </c>
    </row>
    <row r="77" spans="1:9" x14ac:dyDescent="0.35">
      <c r="A77" s="5" t="s">
        <v>132</v>
      </c>
      <c r="B77" s="6">
        <v>188306.46973198</v>
      </c>
      <c r="C77" s="6">
        <v>92030.657786074997</v>
      </c>
      <c r="D77" s="6">
        <v>0</v>
      </c>
      <c r="E77" s="6">
        <v>0</v>
      </c>
      <c r="F77" s="6">
        <v>60390.482317705821</v>
      </c>
      <c r="G77" s="6">
        <v>22237.480763293101</v>
      </c>
      <c r="H77" s="6">
        <v>57336.839689125001</v>
      </c>
      <c r="I77" s="6">
        <v>420301.93028817902</v>
      </c>
    </row>
    <row r="78" spans="1:9" x14ac:dyDescent="0.35">
      <c r="A78" s="5" t="s">
        <v>133</v>
      </c>
      <c r="B78" s="6">
        <v>184197.872230465</v>
      </c>
      <c r="C78" s="6">
        <v>105930.997881095</v>
      </c>
      <c r="D78" s="6">
        <v>162478.63325275251</v>
      </c>
      <c r="E78" s="6">
        <v>59079.569862045471</v>
      </c>
      <c r="F78" s="6">
        <v>146535.32569487049</v>
      </c>
      <c r="G78" s="6">
        <v>58792.558568397551</v>
      </c>
      <c r="H78" s="6">
        <v>238262.41348377999</v>
      </c>
      <c r="I78" s="6">
        <v>955277.37097340601</v>
      </c>
    </row>
    <row r="79" spans="1:9" x14ac:dyDescent="0.35">
      <c r="A79" s="5" t="s">
        <v>134</v>
      </c>
      <c r="B79" s="6">
        <v>65408.301911575007</v>
      </c>
      <c r="C79" s="6">
        <v>106080.993989425</v>
      </c>
      <c r="D79" s="6">
        <v>98471.424783486655</v>
      </c>
      <c r="E79" s="6">
        <v>8634.0983052533556</v>
      </c>
      <c r="F79" s="6">
        <v>39960.364889802739</v>
      </c>
      <c r="G79" s="6">
        <v>2193.405464719267</v>
      </c>
      <c r="H79" s="6">
        <v>87102.365244693749</v>
      </c>
      <c r="I79" s="6">
        <v>407850.95458895591</v>
      </c>
    </row>
    <row r="80" spans="1:9" x14ac:dyDescent="0.35">
      <c r="A80" s="5" t="s">
        <v>135</v>
      </c>
      <c r="B80" s="6">
        <v>625955.25432891503</v>
      </c>
      <c r="C80" s="6">
        <v>113929.55398045</v>
      </c>
      <c r="D80" s="6">
        <v>1042.4831795</v>
      </c>
      <c r="E80" s="6">
        <v>202201.4894233371</v>
      </c>
      <c r="F80" s="6">
        <v>292902.3147703351</v>
      </c>
      <c r="G80" s="6">
        <v>120467.31365459871</v>
      </c>
      <c r="H80" s="6">
        <v>319683.36284050002</v>
      </c>
      <c r="I80" s="6">
        <v>1676181.7721776359</v>
      </c>
    </row>
    <row r="81" spans="1:9" x14ac:dyDescent="0.35">
      <c r="A81" s="5" t="s">
        <v>136</v>
      </c>
      <c r="B81" s="6">
        <v>15844.429480139999</v>
      </c>
      <c r="C81" s="6">
        <v>139259.31808095999</v>
      </c>
      <c r="D81" s="6">
        <v>242753.36753927599</v>
      </c>
      <c r="E81" s="6">
        <v>162770.2527488074</v>
      </c>
      <c r="F81" s="6">
        <v>46838.574870255339</v>
      </c>
      <c r="G81" s="6">
        <v>69519.811621872592</v>
      </c>
      <c r="H81" s="6">
        <v>159925.16302524001</v>
      </c>
      <c r="I81" s="6">
        <v>836910.91736655147</v>
      </c>
    </row>
    <row r="82" spans="1:9" x14ac:dyDescent="0.35">
      <c r="A82" s="5" t="s">
        <v>137</v>
      </c>
      <c r="B82" s="6">
        <v>54313.271059940002</v>
      </c>
      <c r="C82" s="6">
        <v>0</v>
      </c>
      <c r="D82" s="6">
        <v>52366.546658059997</v>
      </c>
      <c r="E82" s="6">
        <v>66546.739918040941</v>
      </c>
      <c r="F82" s="6">
        <v>130659.748375671</v>
      </c>
      <c r="G82" s="6">
        <v>87951.233322818167</v>
      </c>
      <c r="H82" s="6">
        <v>179174.73800705001</v>
      </c>
      <c r="I82" s="6">
        <v>571012.27734158013</v>
      </c>
    </row>
    <row r="83" spans="1:9" x14ac:dyDescent="0.35">
      <c r="A83" s="5" t="s">
        <v>138</v>
      </c>
      <c r="B83" s="6">
        <v>0</v>
      </c>
      <c r="C83" s="6">
        <v>85833.426873855002</v>
      </c>
      <c r="D83" s="6">
        <v>53392.110825987082</v>
      </c>
      <c r="E83" s="6">
        <v>45185.856658320801</v>
      </c>
      <c r="F83" s="6">
        <v>53914.853990503623</v>
      </c>
      <c r="G83" s="6">
        <v>51887.211539200624</v>
      </c>
      <c r="H83" s="6">
        <v>184358.8373014575</v>
      </c>
      <c r="I83" s="6">
        <v>474572.29718932463</v>
      </c>
    </row>
    <row r="84" spans="1:9" x14ac:dyDescent="0.35">
      <c r="A84" s="5" t="s">
        <v>139</v>
      </c>
      <c r="B84" s="6">
        <v>170635.91979382001</v>
      </c>
      <c r="C84" s="6">
        <v>11339.763679039999</v>
      </c>
      <c r="D84" s="6">
        <v>95866.621898692494</v>
      </c>
      <c r="E84" s="6">
        <v>183572.89833324411</v>
      </c>
      <c r="F84" s="6">
        <v>107789.4835654646</v>
      </c>
      <c r="G84" s="6">
        <v>86364.142661808597</v>
      </c>
      <c r="H84" s="6">
        <v>167646.297593975</v>
      </c>
      <c r="I84" s="6">
        <v>823215.12752604485</v>
      </c>
    </row>
    <row r="85" spans="1:9" x14ac:dyDescent="0.35">
      <c r="A85" s="5" t="s">
        <v>140</v>
      </c>
      <c r="B85" s="6">
        <v>0</v>
      </c>
      <c r="C85" s="6">
        <v>137821.811193915</v>
      </c>
      <c r="D85" s="6">
        <v>32021.051558128082</v>
      </c>
      <c r="E85" s="6">
        <v>49073.554428625001</v>
      </c>
      <c r="F85" s="6">
        <v>45663.692603560798</v>
      </c>
      <c r="G85" s="6">
        <v>24997.53802023449</v>
      </c>
      <c r="H85" s="6">
        <v>62482.538519235</v>
      </c>
      <c r="I85" s="6">
        <v>352060.18632369838</v>
      </c>
    </row>
    <row r="86" spans="1:9" x14ac:dyDescent="0.35">
      <c r="A86" s="5" t="s">
        <v>141</v>
      </c>
      <c r="B86" s="6">
        <v>0</v>
      </c>
      <c r="C86" s="6">
        <v>0</v>
      </c>
      <c r="D86" s="6">
        <v>68253.257978005</v>
      </c>
      <c r="E86" s="6">
        <v>122989.22644050251</v>
      </c>
      <c r="F86" s="6">
        <v>122664.475839698</v>
      </c>
      <c r="G86" s="6">
        <v>36144.345124300577</v>
      </c>
      <c r="H86" s="6">
        <v>121853.023610595</v>
      </c>
      <c r="I86" s="6">
        <v>471904.32899310102</v>
      </c>
    </row>
    <row r="87" spans="1:9" x14ac:dyDescent="0.35">
      <c r="A87" s="5" t="s">
        <v>142</v>
      </c>
      <c r="B87" s="6">
        <v>0</v>
      </c>
      <c r="C87" s="6">
        <v>33477.450595355003</v>
      </c>
      <c r="D87" s="6">
        <v>0</v>
      </c>
      <c r="E87" s="6">
        <v>69514.539439645581</v>
      </c>
      <c r="F87" s="6">
        <v>48462.518084786869</v>
      </c>
      <c r="G87" s="6">
        <v>26026.27839565937</v>
      </c>
      <c r="H87" s="6">
        <v>87333.438303429997</v>
      </c>
      <c r="I87" s="6">
        <v>264814.22481887683</v>
      </c>
    </row>
    <row r="88" spans="1:9" x14ac:dyDescent="0.35">
      <c r="A88" s="5" t="s">
        <v>143</v>
      </c>
      <c r="B88" s="6">
        <v>360611.27548676002</v>
      </c>
      <c r="C88" s="6">
        <v>123228.98116376001</v>
      </c>
      <c r="D88" s="6">
        <v>35056.832859394999</v>
      </c>
      <c r="E88" s="6">
        <v>152429.41074345651</v>
      </c>
      <c r="F88" s="6">
        <v>102205.9362327462</v>
      </c>
      <c r="G88" s="6">
        <v>59278.398757416791</v>
      </c>
      <c r="H88" s="6">
        <v>199438.43009444501</v>
      </c>
      <c r="I88" s="6">
        <v>1032249.26533798</v>
      </c>
    </row>
    <row r="89" spans="1:9" x14ac:dyDescent="0.35">
      <c r="A89" s="5" t="s">
        <v>144</v>
      </c>
      <c r="B89" s="6">
        <v>0</v>
      </c>
      <c r="C89" s="6">
        <v>35554.404189647023</v>
      </c>
      <c r="D89" s="6">
        <v>49380.670499569998</v>
      </c>
      <c r="E89" s="6">
        <v>54759.727678327501</v>
      </c>
      <c r="F89" s="6">
        <v>33852.417939343752</v>
      </c>
      <c r="G89" s="6">
        <v>3952.6440091437548</v>
      </c>
      <c r="H89" s="6">
        <v>42987.135317280001</v>
      </c>
      <c r="I89" s="6">
        <v>220486.99963331199</v>
      </c>
    </row>
    <row r="90" spans="1:9" x14ac:dyDescent="0.35">
      <c r="A90" s="5" t="s">
        <v>145</v>
      </c>
      <c r="B90" s="6">
        <v>0</v>
      </c>
      <c r="C90" s="6">
        <v>0</v>
      </c>
      <c r="D90" s="6">
        <v>34297.133164904997</v>
      </c>
      <c r="E90" s="6">
        <v>83208.172297274999</v>
      </c>
      <c r="F90" s="6">
        <v>26636.420012416522</v>
      </c>
      <c r="G90" s="6">
        <v>12222.322162742499</v>
      </c>
      <c r="H90" s="6">
        <v>38183.983558179258</v>
      </c>
      <c r="I90" s="6">
        <v>194548.0311955183</v>
      </c>
    </row>
    <row r="91" spans="1:9" x14ac:dyDescent="0.35">
      <c r="A91" s="5" t="s">
        <v>146</v>
      </c>
      <c r="B91" s="6">
        <v>0</v>
      </c>
      <c r="C91" s="6">
        <v>15520.910531115</v>
      </c>
      <c r="D91" s="6">
        <v>39172.287615544999</v>
      </c>
      <c r="E91" s="6">
        <v>0</v>
      </c>
      <c r="F91" s="6">
        <v>11441.3682969251</v>
      </c>
      <c r="G91" s="6">
        <v>3250.1245417006999</v>
      </c>
      <c r="H91" s="6">
        <v>11729.979333929999</v>
      </c>
      <c r="I91" s="6">
        <v>81114.670319215787</v>
      </c>
    </row>
    <row r="92" spans="1:9" x14ac:dyDescent="0.35">
      <c r="A92" s="5" t="s">
        <v>147</v>
      </c>
      <c r="B92" s="6">
        <v>0</v>
      </c>
      <c r="C92" s="6">
        <v>0</v>
      </c>
      <c r="D92" s="6">
        <v>105882.03144187501</v>
      </c>
      <c r="E92" s="6">
        <v>108464.0518806078</v>
      </c>
      <c r="F92" s="6">
        <v>136237.50729215911</v>
      </c>
      <c r="G92" s="6">
        <v>74171.379631268748</v>
      </c>
      <c r="H92" s="6">
        <v>262225.707214055</v>
      </c>
      <c r="I92" s="6">
        <v>686980.67745996569</v>
      </c>
    </row>
    <row r="93" spans="1:9" x14ac:dyDescent="0.35">
      <c r="A93" s="5" t="s">
        <v>148</v>
      </c>
      <c r="B93" s="6">
        <v>75131.988604914994</v>
      </c>
      <c r="C93" s="6">
        <v>5638.9929859800004</v>
      </c>
      <c r="D93" s="6">
        <v>47094.472659214996</v>
      </c>
      <c r="E93" s="6">
        <v>5011.8262496650004</v>
      </c>
      <c r="F93" s="6">
        <v>57967.27075438897</v>
      </c>
      <c r="G93" s="6">
        <v>30871.480478050002</v>
      </c>
      <c r="H93" s="6">
        <v>40993.77510046</v>
      </c>
      <c r="I93" s="6">
        <v>262709.80683267402</v>
      </c>
    </row>
    <row r="94" spans="1:9" x14ac:dyDescent="0.35">
      <c r="A94" s="5" t="s">
        <v>149</v>
      </c>
      <c r="B94" s="6">
        <v>0</v>
      </c>
      <c r="C94" s="6">
        <v>0</v>
      </c>
      <c r="D94" s="6">
        <v>3987.9173657299998</v>
      </c>
      <c r="E94" s="6">
        <v>46759.608223930001</v>
      </c>
      <c r="F94" s="6">
        <v>26349.077201009692</v>
      </c>
      <c r="G94" s="6">
        <v>2242.19361738</v>
      </c>
      <c r="H94" s="6">
        <v>110255.15651759</v>
      </c>
      <c r="I94" s="6">
        <v>189593.95292563969</v>
      </c>
    </row>
    <row r="95" spans="1:9" x14ac:dyDescent="0.35">
      <c r="A95" s="5" t="s">
        <v>150</v>
      </c>
      <c r="B95" s="6">
        <v>80639.005339844996</v>
      </c>
      <c r="C95" s="6">
        <v>0</v>
      </c>
      <c r="D95" s="6">
        <v>34614.448914840003</v>
      </c>
      <c r="E95" s="6">
        <v>0</v>
      </c>
      <c r="F95" s="6">
        <v>63890.744129977917</v>
      </c>
      <c r="G95" s="6">
        <v>7873.8141176767549</v>
      </c>
      <c r="H95" s="6">
        <v>80614.190731259994</v>
      </c>
      <c r="I95" s="6">
        <v>267632.20323359972</v>
      </c>
    </row>
    <row r="96" spans="1:9" x14ac:dyDescent="0.35">
      <c r="A96" s="5" t="s">
        <v>151</v>
      </c>
      <c r="B96" s="6">
        <v>0</v>
      </c>
      <c r="C96" s="6">
        <v>42061.804038659997</v>
      </c>
      <c r="D96" s="6">
        <v>29382.130704679999</v>
      </c>
      <c r="E96" s="6">
        <v>0</v>
      </c>
      <c r="F96" s="6">
        <v>42697.996271229997</v>
      </c>
      <c r="G96" s="6">
        <v>10402.25804987192</v>
      </c>
      <c r="H96" s="6">
        <v>29036.81892075</v>
      </c>
      <c r="I96" s="6">
        <v>153581.00798519191</v>
      </c>
    </row>
    <row r="97" spans="1:9" x14ac:dyDescent="0.35">
      <c r="A97" s="5" t="s">
        <v>152</v>
      </c>
      <c r="B97" s="6">
        <v>0</v>
      </c>
      <c r="C97" s="6">
        <v>0</v>
      </c>
      <c r="D97" s="6">
        <v>220043.61985386771</v>
      </c>
      <c r="E97" s="6">
        <v>45628.489912678997</v>
      </c>
      <c r="F97" s="6">
        <v>39455.958165849377</v>
      </c>
      <c r="G97" s="6">
        <v>6249.1392310000001</v>
      </c>
      <c r="H97" s="6">
        <v>170226.28443</v>
      </c>
      <c r="I97" s="6">
        <v>481603.49159339612</v>
      </c>
    </row>
    <row r="98" spans="1:9" x14ac:dyDescent="0.35">
      <c r="A98" s="5" t="s">
        <v>153</v>
      </c>
      <c r="B98" s="6">
        <v>166028.25726743499</v>
      </c>
      <c r="C98" s="6">
        <v>57659.38907075781</v>
      </c>
      <c r="D98" s="6">
        <v>89083.592133118247</v>
      </c>
      <c r="E98" s="6">
        <v>93963.671002964242</v>
      </c>
      <c r="F98" s="6">
        <v>166610.3871331313</v>
      </c>
      <c r="G98" s="6">
        <v>67969.277646883304</v>
      </c>
      <c r="H98" s="6">
        <v>247655.1099106</v>
      </c>
      <c r="I98" s="6">
        <v>888969.68416488986</v>
      </c>
    </row>
    <row r="99" spans="1:9" x14ac:dyDescent="0.35">
      <c r="A99" s="5" t="s">
        <v>154</v>
      </c>
      <c r="B99" s="6">
        <v>0</v>
      </c>
      <c r="C99" s="6">
        <v>81419.121225384995</v>
      </c>
      <c r="D99" s="6">
        <v>82872.298293525004</v>
      </c>
      <c r="E99" s="6">
        <v>55758.82440397016</v>
      </c>
      <c r="F99" s="6">
        <v>88874.704864777392</v>
      </c>
      <c r="G99" s="6">
        <v>56732.903943231497</v>
      </c>
      <c r="H99" s="6">
        <v>157461.31319116999</v>
      </c>
      <c r="I99" s="6">
        <v>523119.16592205898</v>
      </c>
    </row>
    <row r="100" spans="1:9" x14ac:dyDescent="0.35">
      <c r="A100" s="5" t="s">
        <v>155</v>
      </c>
      <c r="B100" s="6">
        <v>476402.57556773</v>
      </c>
      <c r="C100" s="6">
        <v>43700.554795342498</v>
      </c>
      <c r="D100" s="6">
        <v>69310.385908301818</v>
      </c>
      <c r="E100" s="6">
        <v>57179.386079827498</v>
      </c>
      <c r="F100" s="6">
        <v>86813.180923222506</v>
      </c>
      <c r="G100" s="6">
        <v>45955.291263779996</v>
      </c>
      <c r="H100" s="6">
        <v>92858.431154039994</v>
      </c>
      <c r="I100" s="6">
        <v>872219.80569224432</v>
      </c>
    </row>
    <row r="101" spans="1:9" x14ac:dyDescent="0.35">
      <c r="A101" s="5" t="s">
        <v>156</v>
      </c>
      <c r="B101" s="6">
        <v>157695.78469838499</v>
      </c>
      <c r="C101" s="6">
        <v>159760.08282471</v>
      </c>
      <c r="D101" s="6">
        <v>0</v>
      </c>
      <c r="E101" s="6">
        <v>81553.769503134681</v>
      </c>
      <c r="F101" s="6">
        <v>33493.739935074998</v>
      </c>
      <c r="G101" s="6">
        <v>64282.078201243181</v>
      </c>
      <c r="H101" s="6">
        <v>88967.633827080004</v>
      </c>
      <c r="I101" s="6">
        <v>585753.08898962778</v>
      </c>
    </row>
    <row r="102" spans="1:9" x14ac:dyDescent="0.35">
      <c r="A102" s="5" t="s">
        <v>157</v>
      </c>
      <c r="B102" s="6">
        <v>0</v>
      </c>
      <c r="C102" s="6">
        <v>0</v>
      </c>
      <c r="D102" s="6">
        <v>133235.83205505999</v>
      </c>
      <c r="E102" s="6">
        <v>9650.0985016800005</v>
      </c>
      <c r="F102" s="6">
        <v>41916.240843915679</v>
      </c>
      <c r="G102" s="6">
        <v>14214.76323150303</v>
      </c>
      <c r="H102" s="6">
        <v>47079.609228130001</v>
      </c>
      <c r="I102" s="6">
        <v>246096.54386028869</v>
      </c>
    </row>
  </sheetData>
  <pageMargins left="0.75" right="0.75" top="1" bottom="1" header="0.5" footer="0.5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I102"/>
  <sheetViews>
    <sheetView workbookViewId="0">
      <selection activeCell="N16" sqref="N16"/>
    </sheetView>
  </sheetViews>
  <sheetFormatPr defaultRowHeight="14.5" x14ac:dyDescent="0.35"/>
  <cols>
    <col min="1" max="1" width="14.81640625" bestFit="1" customWidth="1"/>
    <col min="2" max="8" width="10.54296875" style="1" bestFit="1" customWidth="1"/>
    <col min="9" max="9" width="28.54296875" style="1" bestFit="1" customWidth="1"/>
  </cols>
  <sheetData>
    <row r="1" spans="1:9" s="24" customFormat="1" x14ac:dyDescent="0.35">
      <c r="A1" s="27" t="s">
        <v>225</v>
      </c>
      <c r="B1" s="24" t="s">
        <v>270</v>
      </c>
      <c r="C1" s="29"/>
      <c r="D1" s="29"/>
      <c r="E1" s="29"/>
      <c r="F1" s="29"/>
      <c r="G1" s="29"/>
      <c r="H1" s="29"/>
      <c r="I1" s="29"/>
    </row>
    <row r="2" spans="1:9" x14ac:dyDescent="0.35">
      <c r="A2" s="7" t="s">
        <v>57</v>
      </c>
      <c r="B2" s="12" t="s">
        <v>30</v>
      </c>
      <c r="C2" s="12" t="s">
        <v>31</v>
      </c>
      <c r="D2" s="12" t="s">
        <v>32</v>
      </c>
      <c r="E2" s="12" t="s">
        <v>33</v>
      </c>
      <c r="F2" s="12" t="s">
        <v>34</v>
      </c>
      <c r="G2" s="12" t="s">
        <v>35</v>
      </c>
      <c r="H2" s="12" t="s">
        <v>36</v>
      </c>
      <c r="I2" s="12" t="s">
        <v>38</v>
      </c>
    </row>
    <row r="3" spans="1:9" x14ac:dyDescent="0.35">
      <c r="A3" s="8" t="s">
        <v>58</v>
      </c>
      <c r="B3" s="9">
        <v>0</v>
      </c>
      <c r="C3" s="9">
        <v>0</v>
      </c>
      <c r="D3" s="9">
        <v>0</v>
      </c>
      <c r="E3" s="9">
        <v>0.95047904596097499</v>
      </c>
      <c r="F3" s="9">
        <v>0.93658284338816677</v>
      </c>
      <c r="G3" s="9">
        <v>0.46311966417327499</v>
      </c>
      <c r="H3" s="9">
        <v>1.6361466027822</v>
      </c>
      <c r="I3" s="9">
        <v>3.9863281563046171</v>
      </c>
    </row>
    <row r="4" spans="1:9" x14ac:dyDescent="0.35">
      <c r="A4" s="8" t="s">
        <v>59</v>
      </c>
      <c r="B4" s="9">
        <v>0</v>
      </c>
      <c r="C4" s="9">
        <v>0</v>
      </c>
      <c r="D4" s="9">
        <v>0</v>
      </c>
      <c r="E4" s="9">
        <v>1.1513531817292979</v>
      </c>
      <c r="F4" s="9">
        <v>0.29223143317474271</v>
      </c>
      <c r="G4" s="9">
        <v>0.35877881546461698</v>
      </c>
      <c r="H4" s="9">
        <v>0.94115900182712497</v>
      </c>
      <c r="I4" s="9">
        <v>2.7435224321957832</v>
      </c>
    </row>
    <row r="5" spans="1:9" x14ac:dyDescent="0.35">
      <c r="A5" s="8" t="s">
        <v>60</v>
      </c>
      <c r="B5" s="9">
        <v>0</v>
      </c>
      <c r="C5" s="9">
        <v>0</v>
      </c>
      <c r="D5" s="9">
        <v>0</v>
      </c>
      <c r="E5" s="9">
        <v>0.38756182862794708</v>
      </c>
      <c r="F5" s="9">
        <v>0.40460809198980002</v>
      </c>
      <c r="G5" s="9">
        <v>1.6349664E-2</v>
      </c>
      <c r="H5" s="9">
        <v>0.40231345967359999</v>
      </c>
      <c r="I5" s="9">
        <v>1.2108330442913471</v>
      </c>
    </row>
    <row r="6" spans="1:9" x14ac:dyDescent="0.35">
      <c r="A6" s="8" t="s">
        <v>61</v>
      </c>
      <c r="B6" s="9">
        <v>0</v>
      </c>
      <c r="C6" s="9">
        <v>0</v>
      </c>
      <c r="D6" s="9">
        <v>2.1261918363041659</v>
      </c>
      <c r="E6" s="9">
        <v>0.21177440477562051</v>
      </c>
      <c r="F6" s="9">
        <v>0.60248880797949766</v>
      </c>
      <c r="G6" s="9">
        <v>0.17493924391665949</v>
      </c>
      <c r="H6" s="9">
        <v>0.53119973095359996</v>
      </c>
      <c r="I6" s="9">
        <v>3.646594023929544</v>
      </c>
    </row>
    <row r="7" spans="1:9" x14ac:dyDescent="0.35">
      <c r="A7" s="8" t="s">
        <v>62</v>
      </c>
      <c r="B7" s="9">
        <v>0</v>
      </c>
      <c r="C7" s="9">
        <v>0</v>
      </c>
      <c r="D7" s="9">
        <v>0</v>
      </c>
      <c r="E7" s="9">
        <v>0.91916620553438166</v>
      </c>
      <c r="F7" s="9">
        <v>1.0499952301091691</v>
      </c>
      <c r="G7" s="9">
        <v>0.12494257078970469</v>
      </c>
      <c r="H7" s="9">
        <v>1.1710252540645001</v>
      </c>
      <c r="I7" s="9">
        <v>3.2651292604977549</v>
      </c>
    </row>
    <row r="8" spans="1:9" x14ac:dyDescent="0.35">
      <c r="A8" s="8" t="s">
        <v>63</v>
      </c>
      <c r="B8" s="9">
        <v>0</v>
      </c>
      <c r="C8" s="9">
        <v>0</v>
      </c>
      <c r="D8" s="9">
        <v>0.60630245973731811</v>
      </c>
      <c r="E8" s="9">
        <v>0.52475874710099502</v>
      </c>
      <c r="F8" s="9">
        <v>0.52065550886318368</v>
      </c>
      <c r="G8" s="9">
        <v>5.8543079999999997E-2</v>
      </c>
      <c r="H8" s="9">
        <v>0.44945617430579998</v>
      </c>
      <c r="I8" s="9">
        <v>2.159715970007297</v>
      </c>
    </row>
    <row r="9" spans="1:9" x14ac:dyDescent="0.35">
      <c r="A9" s="8" t="s">
        <v>64</v>
      </c>
      <c r="B9" s="9">
        <v>0</v>
      </c>
      <c r="C9" s="9">
        <v>0.19109924156079999</v>
      </c>
      <c r="D9" s="9">
        <v>1.182605208562868</v>
      </c>
      <c r="E9" s="9">
        <v>0.55468015025801254</v>
      </c>
      <c r="F9" s="9">
        <v>0.82094443222364999</v>
      </c>
      <c r="G9" s="9">
        <v>0.28651361618098509</v>
      </c>
      <c r="H9" s="9">
        <v>0.86447415921000004</v>
      </c>
      <c r="I9" s="9">
        <v>3.9003168079963162</v>
      </c>
    </row>
    <row r="10" spans="1:9" x14ac:dyDescent="0.35">
      <c r="A10" s="8" t="s">
        <v>65</v>
      </c>
      <c r="B10" s="9">
        <v>0</v>
      </c>
      <c r="C10" s="9">
        <v>0</v>
      </c>
      <c r="D10" s="9">
        <v>1.032179204381797</v>
      </c>
      <c r="E10" s="9">
        <v>0.61777242749630001</v>
      </c>
      <c r="F10" s="9">
        <v>0.6399396612684467</v>
      </c>
      <c r="G10" s="9">
        <v>0.19816240430467219</v>
      </c>
      <c r="H10" s="9">
        <v>0.66419856716612502</v>
      </c>
      <c r="I10" s="9">
        <v>3.1522522646173412</v>
      </c>
    </row>
    <row r="11" spans="1:9" x14ac:dyDescent="0.35">
      <c r="A11" s="8" t="s">
        <v>66</v>
      </c>
      <c r="B11" s="9">
        <v>0</v>
      </c>
      <c r="C11" s="9">
        <v>0</v>
      </c>
      <c r="D11" s="9">
        <v>0.71626504697259141</v>
      </c>
      <c r="E11" s="9">
        <v>1.1832135844643079</v>
      </c>
      <c r="F11" s="9">
        <v>1.719147822241943</v>
      </c>
      <c r="G11" s="9">
        <v>0.32882671645487499</v>
      </c>
      <c r="H11" s="9">
        <v>0.81484254874960005</v>
      </c>
      <c r="I11" s="9">
        <v>4.7622957188833173</v>
      </c>
    </row>
    <row r="12" spans="1:9" x14ac:dyDescent="0.35">
      <c r="A12" s="8" t="s">
        <v>67</v>
      </c>
      <c r="B12" s="9">
        <v>0.61314194319125004</v>
      </c>
      <c r="C12" s="9">
        <v>0.59935964729655</v>
      </c>
      <c r="D12" s="9">
        <v>5.6523938147476853</v>
      </c>
      <c r="E12" s="9">
        <v>3.031797528704776</v>
      </c>
      <c r="F12" s="9">
        <v>2.091077854537664</v>
      </c>
      <c r="G12" s="9">
        <v>0.21540505911667501</v>
      </c>
      <c r="H12" s="9">
        <v>2.102970330312</v>
      </c>
      <c r="I12" s="9">
        <v>14.3061461779066</v>
      </c>
    </row>
    <row r="13" spans="1:9" x14ac:dyDescent="0.35">
      <c r="A13" s="8" t="s">
        <v>68</v>
      </c>
      <c r="B13" s="9">
        <v>3.1100380658680749</v>
      </c>
      <c r="C13" s="9">
        <v>0.57481039686515001</v>
      </c>
      <c r="D13" s="9">
        <v>0.26592760023513751</v>
      </c>
      <c r="E13" s="9">
        <v>1.00344769465351</v>
      </c>
      <c r="F13" s="9">
        <v>0.87979036570129854</v>
      </c>
      <c r="G13" s="9">
        <v>0.42587010383038221</v>
      </c>
      <c r="H13" s="9">
        <v>1.6555063686637499</v>
      </c>
      <c r="I13" s="9">
        <v>7.9153905958173034</v>
      </c>
    </row>
    <row r="14" spans="1:9" x14ac:dyDescent="0.35">
      <c r="A14" s="8" t="s">
        <v>69</v>
      </c>
      <c r="B14" s="9">
        <v>2.4859981677622001</v>
      </c>
      <c r="C14" s="9">
        <v>0</v>
      </c>
      <c r="D14" s="9">
        <v>0.38357309052479999</v>
      </c>
      <c r="E14" s="9">
        <v>0.93085897345084823</v>
      </c>
      <c r="F14" s="9">
        <v>0.41424547755213081</v>
      </c>
      <c r="G14" s="9">
        <v>0.47364430699812798</v>
      </c>
      <c r="H14" s="9">
        <v>0.92782296354825</v>
      </c>
      <c r="I14" s="9">
        <v>5.616142979836356</v>
      </c>
    </row>
    <row r="15" spans="1:9" x14ac:dyDescent="0.35">
      <c r="A15" s="8" t="s">
        <v>70</v>
      </c>
      <c r="B15" s="9">
        <v>0</v>
      </c>
      <c r="C15" s="9">
        <v>0</v>
      </c>
      <c r="D15" s="9">
        <v>0.38090620198852498</v>
      </c>
      <c r="E15" s="9">
        <v>1.11111061141666</v>
      </c>
      <c r="F15" s="9">
        <v>1.023314007709172</v>
      </c>
      <c r="G15" s="9">
        <v>0.34043535517590268</v>
      </c>
      <c r="H15" s="9">
        <v>1.2875624085124999</v>
      </c>
      <c r="I15" s="9">
        <v>4.1433285848027586</v>
      </c>
    </row>
    <row r="16" spans="1:9" x14ac:dyDescent="0.35">
      <c r="A16" s="8" t="s">
        <v>71</v>
      </c>
      <c r="B16" s="9">
        <v>0</v>
      </c>
      <c r="C16" s="9">
        <v>0</v>
      </c>
      <c r="D16" s="9">
        <v>1.330197023144523</v>
      </c>
      <c r="E16" s="9">
        <v>0.54403087311326004</v>
      </c>
      <c r="F16" s="9">
        <v>0.41233671397344701</v>
      </c>
      <c r="G16" s="9">
        <v>0.100743284563825</v>
      </c>
      <c r="H16" s="9">
        <v>1.4280212449406</v>
      </c>
      <c r="I16" s="9">
        <v>3.8153291397356539</v>
      </c>
    </row>
    <row r="17" spans="1:9" x14ac:dyDescent="0.35">
      <c r="A17" s="8" t="s">
        <v>72</v>
      </c>
      <c r="B17" s="9">
        <v>0</v>
      </c>
      <c r="C17" s="9">
        <v>0</v>
      </c>
      <c r="D17" s="9">
        <v>0.56322495006405005</v>
      </c>
      <c r="E17" s="9">
        <v>0.27224247615824843</v>
      </c>
      <c r="F17" s="9">
        <v>0.35289056883326508</v>
      </c>
      <c r="G17" s="9">
        <v>9.2352682029075012E-2</v>
      </c>
      <c r="H17" s="9">
        <v>0.25628243518459998</v>
      </c>
      <c r="I17" s="9">
        <v>1.5369931122692391</v>
      </c>
    </row>
    <row r="18" spans="1:9" x14ac:dyDescent="0.35">
      <c r="A18" s="8" t="s">
        <v>73</v>
      </c>
      <c r="B18" s="9">
        <v>0</v>
      </c>
      <c r="C18" s="9">
        <v>0</v>
      </c>
      <c r="D18" s="9">
        <v>0.49863045304672499</v>
      </c>
      <c r="E18" s="9">
        <v>0.29650578270200711</v>
      </c>
      <c r="F18" s="9">
        <v>0.87029400874262763</v>
      </c>
      <c r="G18" s="9">
        <v>4.5889256645650002E-2</v>
      </c>
      <c r="H18" s="9">
        <v>0.36306790948180001</v>
      </c>
      <c r="I18" s="9">
        <v>2.0743874106188098</v>
      </c>
    </row>
    <row r="19" spans="1:9" x14ac:dyDescent="0.35">
      <c r="A19" s="8" t="s">
        <v>74</v>
      </c>
      <c r="B19" s="9">
        <v>0</v>
      </c>
      <c r="C19" s="9">
        <v>0.43532242227994999</v>
      </c>
      <c r="D19" s="9">
        <v>0.33184126243355311</v>
      </c>
      <c r="E19" s="9">
        <v>0.61013732688922495</v>
      </c>
      <c r="F19" s="9">
        <v>0.52603067191229613</v>
      </c>
      <c r="G19" s="9">
        <v>0.22656098419419299</v>
      </c>
      <c r="H19" s="9">
        <v>0.44452955529900001</v>
      </c>
      <c r="I19" s="9">
        <v>2.574422223008217</v>
      </c>
    </row>
    <row r="20" spans="1:9" x14ac:dyDescent="0.35">
      <c r="A20" s="8" t="s">
        <v>75</v>
      </c>
      <c r="B20" s="9">
        <v>1.4917753224918999</v>
      </c>
      <c r="C20" s="9">
        <v>1.3731079602195999</v>
      </c>
      <c r="D20" s="9">
        <v>1.757336504031181</v>
      </c>
      <c r="E20" s="9">
        <v>0.82701532013777634</v>
      </c>
      <c r="F20" s="9">
        <v>0.60758301128503978</v>
      </c>
      <c r="G20" s="9">
        <v>1.3236575787914511</v>
      </c>
      <c r="H20" s="9">
        <v>2.5729560486589</v>
      </c>
      <c r="I20" s="9">
        <v>9.9534317456158483</v>
      </c>
    </row>
    <row r="21" spans="1:9" x14ac:dyDescent="0.35">
      <c r="A21" s="8" t="s">
        <v>76</v>
      </c>
      <c r="B21" s="9">
        <v>0</v>
      </c>
      <c r="C21" s="9">
        <v>2.2579358774339999</v>
      </c>
      <c r="D21" s="9">
        <v>2.9845039509052018</v>
      </c>
      <c r="E21" s="9">
        <v>0.67761162009642495</v>
      </c>
      <c r="F21" s="9">
        <v>1.321351630612275</v>
      </c>
      <c r="G21" s="9">
        <v>0.76629598504605689</v>
      </c>
      <c r="H21" s="9">
        <v>1.3033127978318999</v>
      </c>
      <c r="I21" s="9">
        <v>9.3110118619258593</v>
      </c>
    </row>
    <row r="22" spans="1:9" x14ac:dyDescent="0.35">
      <c r="A22" s="8" t="s">
        <v>77</v>
      </c>
      <c r="B22" s="9">
        <v>0</v>
      </c>
      <c r="C22" s="9">
        <v>0</v>
      </c>
      <c r="D22" s="9">
        <v>2.0691919703536441</v>
      </c>
      <c r="E22" s="9">
        <v>0</v>
      </c>
      <c r="F22" s="9">
        <v>0.66901532929829255</v>
      </c>
      <c r="G22" s="9">
        <v>0.20028611141181241</v>
      </c>
      <c r="H22" s="9">
        <v>0.73133507531899999</v>
      </c>
      <c r="I22" s="9">
        <v>3.6698284863827491</v>
      </c>
    </row>
    <row r="23" spans="1:9" x14ac:dyDescent="0.35">
      <c r="A23" s="8" t="s">
        <v>78</v>
      </c>
      <c r="B23" s="9">
        <v>0</v>
      </c>
      <c r="C23" s="9">
        <v>0.23045267311994999</v>
      </c>
      <c r="D23" s="9">
        <v>0.1081032893648</v>
      </c>
      <c r="E23" s="9">
        <v>0.4304693549632288</v>
      </c>
      <c r="F23" s="9">
        <v>0.15921010990146869</v>
      </c>
      <c r="G23" s="9">
        <v>0.20365071768232601</v>
      </c>
      <c r="H23" s="9">
        <v>0.29508359635800002</v>
      </c>
      <c r="I23" s="9">
        <v>1.4269697413897739</v>
      </c>
    </row>
    <row r="24" spans="1:9" x14ac:dyDescent="0.35">
      <c r="A24" s="8" t="s">
        <v>79</v>
      </c>
      <c r="B24" s="9">
        <v>0</v>
      </c>
      <c r="C24" s="9">
        <v>0</v>
      </c>
      <c r="D24" s="9">
        <v>0.64018514691640005</v>
      </c>
      <c r="E24" s="9">
        <v>0.14537837780384999</v>
      </c>
      <c r="F24" s="9">
        <v>0.15987066002929881</v>
      </c>
      <c r="G24" s="9">
        <v>7.8830691937900002E-2</v>
      </c>
      <c r="H24" s="9">
        <v>0.2327148352515</v>
      </c>
      <c r="I24" s="9">
        <v>1.256979711938949</v>
      </c>
    </row>
    <row r="25" spans="1:9" x14ac:dyDescent="0.35">
      <c r="A25" s="8" t="s">
        <v>80</v>
      </c>
      <c r="B25" s="9">
        <v>1.3218889580358999</v>
      </c>
      <c r="C25" s="9">
        <v>0.73249516267562498</v>
      </c>
      <c r="D25" s="9">
        <v>0.90682348003677915</v>
      </c>
      <c r="E25" s="9">
        <v>1.330089315691581</v>
      </c>
      <c r="F25" s="9">
        <v>1.1992575090396469</v>
      </c>
      <c r="G25" s="9">
        <v>0.52511584649710596</v>
      </c>
      <c r="H25" s="9">
        <v>1.57208812156</v>
      </c>
      <c r="I25" s="9">
        <v>7.5877583935366379</v>
      </c>
    </row>
    <row r="26" spans="1:9" x14ac:dyDescent="0.35">
      <c r="A26" s="8" t="s">
        <v>81</v>
      </c>
      <c r="B26" s="9">
        <v>0</v>
      </c>
      <c r="C26" s="9">
        <v>2.1224678321451109</v>
      </c>
      <c r="D26" s="9">
        <v>1.18761977941315</v>
      </c>
      <c r="E26" s="9">
        <v>1.41045568986561</v>
      </c>
      <c r="F26" s="9">
        <v>1.3556262270319439</v>
      </c>
      <c r="G26" s="9">
        <v>0.56340573470612787</v>
      </c>
      <c r="H26" s="9">
        <v>1.4715660251146001</v>
      </c>
      <c r="I26" s="9">
        <v>8.1111412882765421</v>
      </c>
    </row>
    <row r="27" spans="1:9" x14ac:dyDescent="0.35">
      <c r="A27" s="8" t="s">
        <v>82</v>
      </c>
      <c r="B27" s="9">
        <v>0</v>
      </c>
      <c r="C27" s="9">
        <v>1.5518651641672001</v>
      </c>
      <c r="D27" s="9">
        <v>1.765384715937395</v>
      </c>
      <c r="E27" s="9">
        <v>1.136677338242881</v>
      </c>
      <c r="F27" s="9">
        <v>1.0305261386996309</v>
      </c>
      <c r="G27" s="9">
        <v>0.36607271342502518</v>
      </c>
      <c r="H27" s="9">
        <v>0.98542093860924995</v>
      </c>
      <c r="I27" s="9">
        <v>6.8359470090813819</v>
      </c>
    </row>
    <row r="28" spans="1:9" x14ac:dyDescent="0.35">
      <c r="A28" s="8" t="s">
        <v>83</v>
      </c>
      <c r="B28" s="9">
        <v>2.0704085409477</v>
      </c>
      <c r="C28" s="9">
        <v>0</v>
      </c>
      <c r="D28" s="9">
        <v>0.30934906795229999</v>
      </c>
      <c r="E28" s="9">
        <v>0.1899273093360104</v>
      </c>
      <c r="F28" s="9">
        <v>0.39878478310400001</v>
      </c>
      <c r="G28" s="9">
        <v>0.1264480022667718</v>
      </c>
      <c r="H28" s="9">
        <v>0.85713060996500001</v>
      </c>
      <c r="I28" s="9">
        <v>3.9520483135717819</v>
      </c>
    </row>
    <row r="29" spans="1:9" x14ac:dyDescent="0.35">
      <c r="A29" s="8" t="s">
        <v>84</v>
      </c>
      <c r="B29" s="9">
        <v>0</v>
      </c>
      <c r="C29" s="9">
        <v>0</v>
      </c>
      <c r="D29" s="9">
        <v>3.138185550112591</v>
      </c>
      <c r="E29" s="9">
        <v>0.37757276939575002</v>
      </c>
      <c r="F29" s="9">
        <v>0.20205349425062499</v>
      </c>
      <c r="G29" s="9">
        <v>0.34881467318243498</v>
      </c>
      <c r="H29" s="9">
        <v>0.406119767332</v>
      </c>
      <c r="I29" s="9">
        <v>4.4727462542734013</v>
      </c>
    </row>
    <row r="30" spans="1:9" x14ac:dyDescent="0.35">
      <c r="A30" s="8" t="s">
        <v>85</v>
      </c>
      <c r="B30" s="9">
        <v>0</v>
      </c>
      <c r="C30" s="9">
        <v>0</v>
      </c>
      <c r="D30" s="9">
        <v>0.91031690332310999</v>
      </c>
      <c r="E30" s="9">
        <v>1.380713690538041</v>
      </c>
      <c r="F30" s="9">
        <v>3.0112868938349999E-2</v>
      </c>
      <c r="G30" s="9">
        <v>0.12015897793355</v>
      </c>
      <c r="H30" s="9">
        <v>0.29320950141980001</v>
      </c>
      <c r="I30" s="9">
        <v>2.7345119421528512</v>
      </c>
    </row>
    <row r="31" spans="1:9" x14ac:dyDescent="0.35">
      <c r="A31" s="8" t="s">
        <v>86</v>
      </c>
      <c r="B31" s="9">
        <v>0.97428840064194999</v>
      </c>
      <c r="C31" s="9">
        <v>0.18926239528505001</v>
      </c>
      <c r="D31" s="9">
        <v>1.0938510615702</v>
      </c>
      <c r="E31" s="9">
        <v>0.61836173616580004</v>
      </c>
      <c r="F31" s="9">
        <v>1.0521181905029731</v>
      </c>
      <c r="G31" s="9">
        <v>8.1653421065365758E-2</v>
      </c>
      <c r="H31" s="9">
        <v>1.6909558500640001</v>
      </c>
      <c r="I31" s="9">
        <v>5.7004910552953394</v>
      </c>
    </row>
    <row r="32" spans="1:9" x14ac:dyDescent="0.35">
      <c r="A32" s="8" t="s">
        <v>87</v>
      </c>
      <c r="B32" s="9">
        <v>1.9302150016744</v>
      </c>
      <c r="C32" s="9">
        <v>0</v>
      </c>
      <c r="D32" s="9">
        <v>0.29047675150124391</v>
      </c>
      <c r="E32" s="9">
        <v>0.81594491837429484</v>
      </c>
      <c r="F32" s="9">
        <v>0.36623543968307498</v>
      </c>
      <c r="G32" s="9">
        <v>0.24155087740297199</v>
      </c>
      <c r="H32" s="9">
        <v>0.64495363824704999</v>
      </c>
      <c r="I32" s="9">
        <v>4.289376626883036</v>
      </c>
    </row>
    <row r="33" spans="1:9" x14ac:dyDescent="0.35">
      <c r="A33" s="8" t="s">
        <v>88</v>
      </c>
      <c r="B33" s="9">
        <v>2.5438774434212501</v>
      </c>
      <c r="C33" s="9">
        <v>0.21996616248250001</v>
      </c>
      <c r="D33" s="9">
        <v>1.0304465665004741</v>
      </c>
      <c r="E33" s="9">
        <v>0.186698171470425</v>
      </c>
      <c r="F33" s="9">
        <v>2.5466756303047151</v>
      </c>
      <c r="G33" s="9">
        <v>0.72360048840114999</v>
      </c>
      <c r="H33" s="9">
        <v>1.81355459325625</v>
      </c>
      <c r="I33" s="9">
        <v>9.0648190558367627</v>
      </c>
    </row>
    <row r="34" spans="1:9" x14ac:dyDescent="0.35">
      <c r="A34" s="8" t="s">
        <v>89</v>
      </c>
      <c r="B34" s="9">
        <v>0.52179208861920001</v>
      </c>
      <c r="C34" s="9">
        <v>0</v>
      </c>
      <c r="D34" s="9">
        <v>1.3394208082499999E-2</v>
      </c>
      <c r="E34" s="9">
        <v>0.75957483214552501</v>
      </c>
      <c r="F34" s="9">
        <v>0.58210184916557495</v>
      </c>
      <c r="G34" s="9">
        <v>0.13382825516270699</v>
      </c>
      <c r="H34" s="9">
        <v>2.2899604095560502</v>
      </c>
      <c r="I34" s="9">
        <v>4.3006516427315571</v>
      </c>
    </row>
    <row r="35" spans="1:9" x14ac:dyDescent="0.35">
      <c r="A35" s="8" t="s">
        <v>90</v>
      </c>
      <c r="B35" s="9">
        <v>0</v>
      </c>
      <c r="C35" s="9">
        <v>1.4515044668181249</v>
      </c>
      <c r="D35" s="9">
        <v>0.14413238686320001</v>
      </c>
      <c r="E35" s="9">
        <v>0.47155856337114999</v>
      </c>
      <c r="F35" s="9">
        <v>1.3266904568019271</v>
      </c>
      <c r="G35" s="9">
        <v>0.47986454642472498</v>
      </c>
      <c r="H35" s="9">
        <v>0.50437731070970004</v>
      </c>
      <c r="I35" s="9">
        <v>4.3781277309888278</v>
      </c>
    </row>
    <row r="36" spans="1:9" x14ac:dyDescent="0.35">
      <c r="A36" s="8" t="s">
        <v>91</v>
      </c>
      <c r="B36" s="9">
        <v>0</v>
      </c>
      <c r="C36" s="9">
        <v>0.23056575930334999</v>
      </c>
      <c r="D36" s="9">
        <v>0.12270350379135</v>
      </c>
      <c r="E36" s="9">
        <v>9.5438182933349991E-2</v>
      </c>
      <c r="F36" s="9">
        <v>0.1885176171878315</v>
      </c>
      <c r="G36" s="9">
        <v>0</v>
      </c>
      <c r="H36" s="9">
        <v>0.49083068548190001</v>
      </c>
      <c r="I36" s="9">
        <v>1.1280557486977809</v>
      </c>
    </row>
    <row r="37" spans="1:9" x14ac:dyDescent="0.35">
      <c r="A37" s="8" t="s">
        <v>92</v>
      </c>
      <c r="B37" s="9">
        <v>0</v>
      </c>
      <c r="C37" s="9">
        <v>0</v>
      </c>
      <c r="D37" s="9">
        <v>1.540515086553268</v>
      </c>
      <c r="E37" s="9">
        <v>1.2556021044654331</v>
      </c>
      <c r="F37" s="9">
        <v>1.03553885675483</v>
      </c>
      <c r="G37" s="9">
        <v>0.44023986164818008</v>
      </c>
      <c r="H37" s="9">
        <v>0.98645710078079996</v>
      </c>
      <c r="I37" s="9">
        <v>5.2583530102025113</v>
      </c>
    </row>
    <row r="38" spans="1:9" x14ac:dyDescent="0.35">
      <c r="A38" s="8" t="s">
        <v>93</v>
      </c>
      <c r="B38" s="9">
        <v>0.57126131854755002</v>
      </c>
      <c r="C38" s="9">
        <v>0.59883501844109999</v>
      </c>
      <c r="D38" s="9">
        <v>0.86436441663647501</v>
      </c>
      <c r="E38" s="9">
        <v>0.70401330478055102</v>
      </c>
      <c r="F38" s="9">
        <v>0.40178903884957212</v>
      </c>
      <c r="G38" s="9">
        <v>0.42853334794818759</v>
      </c>
      <c r="H38" s="9">
        <v>1.1754208665818</v>
      </c>
      <c r="I38" s="9">
        <v>4.7442173117852358</v>
      </c>
    </row>
    <row r="39" spans="1:9" x14ac:dyDescent="0.35">
      <c r="A39" s="8" t="s">
        <v>94</v>
      </c>
      <c r="B39" s="9">
        <v>0</v>
      </c>
      <c r="C39" s="9">
        <v>0</v>
      </c>
      <c r="D39" s="9">
        <v>0.53881801901206994</v>
      </c>
      <c r="E39" s="9">
        <v>0.13926596442655001</v>
      </c>
      <c r="F39" s="9">
        <v>0.18381646574107499</v>
      </c>
      <c r="G39" s="9">
        <v>0.15049515458865051</v>
      </c>
      <c r="H39" s="9">
        <v>0.22722166263150001</v>
      </c>
      <c r="I39" s="9">
        <v>1.239617266399845</v>
      </c>
    </row>
    <row r="40" spans="1:9" x14ac:dyDescent="0.35">
      <c r="A40" s="8" t="s">
        <v>95</v>
      </c>
      <c r="B40" s="9">
        <v>0</v>
      </c>
      <c r="C40" s="9">
        <v>0</v>
      </c>
      <c r="D40" s="9">
        <v>0.39942731051058328</v>
      </c>
      <c r="E40" s="9">
        <v>0.10425471181454431</v>
      </c>
      <c r="F40" s="9">
        <v>0.18470777036324421</v>
      </c>
      <c r="G40" s="9">
        <v>2.1391591167849999E-2</v>
      </c>
      <c r="H40" s="9">
        <v>0.14081252781924999</v>
      </c>
      <c r="I40" s="9">
        <v>0.85059391167547171</v>
      </c>
    </row>
    <row r="41" spans="1:9" x14ac:dyDescent="0.35">
      <c r="A41" s="8" t="s">
        <v>96</v>
      </c>
      <c r="B41" s="9">
        <v>2.4826131307521999</v>
      </c>
      <c r="C41" s="9">
        <v>0</v>
      </c>
      <c r="D41" s="9">
        <v>0.23492894949845</v>
      </c>
      <c r="E41" s="9">
        <v>1.3553816719820211</v>
      </c>
      <c r="F41" s="9">
        <v>0.86779165614994203</v>
      </c>
      <c r="G41" s="9">
        <v>0.64687262520867495</v>
      </c>
      <c r="H41" s="9">
        <v>1.1395390689578999</v>
      </c>
      <c r="I41" s="9">
        <v>6.7271271025491881</v>
      </c>
    </row>
    <row r="42" spans="1:9" x14ac:dyDescent="0.35">
      <c r="A42" s="8" t="s">
        <v>97</v>
      </c>
      <c r="B42" s="9">
        <v>0.33384218388394998</v>
      </c>
      <c r="C42" s="9">
        <v>0</v>
      </c>
      <c r="D42" s="9">
        <v>0</v>
      </c>
      <c r="E42" s="9">
        <v>0.71396328223839234</v>
      </c>
      <c r="F42" s="9">
        <v>0.71194611868513746</v>
      </c>
      <c r="G42" s="9">
        <v>0.1689662960042331</v>
      </c>
      <c r="H42" s="9">
        <v>0.5393318784958</v>
      </c>
      <c r="I42" s="9">
        <v>2.468049759307513</v>
      </c>
    </row>
    <row r="43" spans="1:9" x14ac:dyDescent="0.35">
      <c r="A43" s="8" t="s">
        <v>98</v>
      </c>
      <c r="B43" s="9">
        <v>0.95826862838695004</v>
      </c>
      <c r="C43" s="9">
        <v>0.31097950181150003</v>
      </c>
      <c r="D43" s="9">
        <v>0.46164045920187502</v>
      </c>
      <c r="E43" s="9">
        <v>0.48739367268685968</v>
      </c>
      <c r="F43" s="9">
        <v>0.17966337449337469</v>
      </c>
      <c r="G43" s="9">
        <v>0.27064832700513752</v>
      </c>
      <c r="H43" s="9">
        <v>1.5927851682876499</v>
      </c>
      <c r="I43" s="9">
        <v>4.2613791318733467</v>
      </c>
    </row>
    <row r="44" spans="1:9" x14ac:dyDescent="0.35">
      <c r="A44" s="8" t="s">
        <v>99</v>
      </c>
      <c r="B44" s="9">
        <v>3.8466628099222251</v>
      </c>
      <c r="C44" s="9">
        <v>0</v>
      </c>
      <c r="D44" s="9">
        <v>0.31164557617840799</v>
      </c>
      <c r="E44" s="9">
        <v>0.68019412849892469</v>
      </c>
      <c r="F44" s="9">
        <v>0.89429462962567152</v>
      </c>
      <c r="G44" s="9">
        <v>0.14878018400485529</v>
      </c>
      <c r="H44" s="9">
        <v>1.0929082181542751</v>
      </c>
      <c r="I44" s="9">
        <v>6.9744855463843596</v>
      </c>
    </row>
    <row r="45" spans="1:9" x14ac:dyDescent="0.35">
      <c r="A45" s="8" t="s">
        <v>100</v>
      </c>
      <c r="B45" s="9">
        <v>1.8004988609048</v>
      </c>
      <c r="C45" s="9">
        <v>0</v>
      </c>
      <c r="D45" s="9">
        <v>2.14230540229961</v>
      </c>
      <c r="E45" s="9">
        <v>1.192510774162312</v>
      </c>
      <c r="F45" s="9">
        <v>1.806726960145697</v>
      </c>
      <c r="G45" s="9">
        <v>0.69507691524488857</v>
      </c>
      <c r="H45" s="9">
        <v>2.3442262111519998</v>
      </c>
      <c r="I45" s="9">
        <v>9.9813451239093087</v>
      </c>
    </row>
    <row r="46" spans="1:9" x14ac:dyDescent="0.35">
      <c r="A46" s="8" t="s">
        <v>101</v>
      </c>
      <c r="B46" s="9">
        <v>5.2679848629358004</v>
      </c>
      <c r="C46" s="9">
        <v>1.186589020395E-2</v>
      </c>
      <c r="D46" s="9">
        <v>0.44191215675742912</v>
      </c>
      <c r="E46" s="9">
        <v>0.64004058956817178</v>
      </c>
      <c r="F46" s="9">
        <v>0.33288132506458978</v>
      </c>
      <c r="G46" s="9">
        <v>0.1174824902283563</v>
      </c>
      <c r="H46" s="9">
        <v>0.78684986492322317</v>
      </c>
      <c r="I46" s="9">
        <v>7.5990171796815211</v>
      </c>
    </row>
    <row r="47" spans="1:9" x14ac:dyDescent="0.35">
      <c r="A47" s="8" t="s">
        <v>102</v>
      </c>
      <c r="B47" s="9">
        <v>1.1526162968783999</v>
      </c>
      <c r="C47" s="9">
        <v>0</v>
      </c>
      <c r="D47" s="9">
        <v>1.259320308809375</v>
      </c>
      <c r="E47" s="9">
        <v>0.68008602294574594</v>
      </c>
      <c r="F47" s="9">
        <v>0.48860062425186318</v>
      </c>
      <c r="G47" s="9">
        <v>0.25822472219262088</v>
      </c>
      <c r="H47" s="9">
        <v>1.8299516061695</v>
      </c>
      <c r="I47" s="9">
        <v>5.6687995812475052</v>
      </c>
    </row>
    <row r="48" spans="1:9" x14ac:dyDescent="0.35">
      <c r="A48" s="8" t="s">
        <v>103</v>
      </c>
      <c r="B48" s="9">
        <v>0</v>
      </c>
      <c r="C48" s="9">
        <v>0</v>
      </c>
      <c r="D48" s="9">
        <v>0.16761291250187371</v>
      </c>
      <c r="E48" s="9">
        <v>0.43567465542845463</v>
      </c>
      <c r="F48" s="9">
        <v>0.88379083726222474</v>
      </c>
      <c r="G48" s="9">
        <v>0.1931921568571017</v>
      </c>
      <c r="H48" s="9">
        <v>0.55890448404240001</v>
      </c>
      <c r="I48" s="9">
        <v>2.239175046092055</v>
      </c>
    </row>
    <row r="49" spans="1:9" x14ac:dyDescent="0.35">
      <c r="A49" s="8" t="s">
        <v>104</v>
      </c>
      <c r="B49" s="9">
        <v>0</v>
      </c>
      <c r="C49" s="9">
        <v>0</v>
      </c>
      <c r="D49" s="9">
        <v>0.1908632173184</v>
      </c>
      <c r="E49" s="9">
        <v>0.51284721745874995</v>
      </c>
      <c r="F49" s="9">
        <v>9.2878897561425006E-2</v>
      </c>
      <c r="G49" s="9">
        <v>0.24956750382977499</v>
      </c>
      <c r="H49" s="9">
        <v>0.50868967599799997</v>
      </c>
      <c r="I49" s="9">
        <v>1.5548465121663499</v>
      </c>
    </row>
    <row r="50" spans="1:9" x14ac:dyDescent="0.35">
      <c r="A50" s="8" t="s">
        <v>105</v>
      </c>
      <c r="B50" s="9">
        <v>0</v>
      </c>
      <c r="C50" s="9">
        <v>0</v>
      </c>
      <c r="D50" s="9">
        <v>9.1059104999999998E-3</v>
      </c>
      <c r="E50" s="9">
        <v>0.21510352473450001</v>
      </c>
      <c r="F50" s="9">
        <v>0.19159072693458001</v>
      </c>
      <c r="G50" s="9">
        <v>6.5497391646464259E-2</v>
      </c>
      <c r="H50" s="9">
        <v>6.8415501231E-2</v>
      </c>
      <c r="I50" s="9">
        <v>0.54971305504654433</v>
      </c>
    </row>
    <row r="51" spans="1:9" x14ac:dyDescent="0.35">
      <c r="A51" s="8" t="s">
        <v>106</v>
      </c>
      <c r="B51" s="9">
        <v>5.1713201966547002</v>
      </c>
      <c r="C51" s="9">
        <v>0</v>
      </c>
      <c r="D51" s="9">
        <v>0.2401135908966385</v>
      </c>
      <c r="E51" s="9">
        <v>0.41343849490609569</v>
      </c>
      <c r="F51" s="9">
        <v>1.400258256565371</v>
      </c>
      <c r="G51" s="9">
        <v>0.77699104466485569</v>
      </c>
      <c r="H51" s="9">
        <v>2.8799718679246249</v>
      </c>
      <c r="I51" s="9">
        <v>10.88209345161229</v>
      </c>
    </row>
    <row r="52" spans="1:9" x14ac:dyDescent="0.35">
      <c r="A52" s="8" t="s">
        <v>107</v>
      </c>
      <c r="B52" s="9">
        <v>0</v>
      </c>
      <c r="C52" s="9">
        <v>0.11929277395685001</v>
      </c>
      <c r="D52" s="9">
        <v>2.5366920863511111</v>
      </c>
      <c r="E52" s="9">
        <v>1.401722842990897</v>
      </c>
      <c r="F52" s="9">
        <v>0.13759448615789269</v>
      </c>
      <c r="G52" s="9">
        <v>0.1783772508886062</v>
      </c>
      <c r="H52" s="9">
        <v>0.77733724452120001</v>
      </c>
      <c r="I52" s="9">
        <v>5.1510166848665557</v>
      </c>
    </row>
    <row r="53" spans="1:9" x14ac:dyDescent="0.35">
      <c r="A53" s="8" t="s">
        <v>108</v>
      </c>
      <c r="B53" s="9">
        <v>6.6462720242376889</v>
      </c>
      <c r="C53" s="9">
        <v>0</v>
      </c>
      <c r="D53" s="9">
        <v>2.0134459779215499</v>
      </c>
      <c r="E53" s="9">
        <v>2.328475931648319</v>
      </c>
      <c r="F53" s="9">
        <v>1.5778314647136029</v>
      </c>
      <c r="G53" s="9">
        <v>0.56025398960378636</v>
      </c>
      <c r="H53" s="9">
        <v>4.5998448095600999</v>
      </c>
      <c r="I53" s="9">
        <v>17.726124197685049</v>
      </c>
    </row>
    <row r="54" spans="1:9" x14ac:dyDescent="0.35">
      <c r="A54" s="8" t="s">
        <v>109</v>
      </c>
      <c r="B54" s="9">
        <v>0</v>
      </c>
      <c r="C54" s="9">
        <v>0.62108036107045006</v>
      </c>
      <c r="D54" s="9">
        <v>0.66112841631495001</v>
      </c>
      <c r="E54" s="9">
        <v>9.8994891929999995E-2</v>
      </c>
      <c r="F54" s="9">
        <v>0.68337305074261467</v>
      </c>
      <c r="G54" s="9">
        <v>9.8527636757995668E-2</v>
      </c>
      <c r="H54" s="9">
        <v>0.20068027740800001</v>
      </c>
      <c r="I54" s="9">
        <v>2.3637846342240101</v>
      </c>
    </row>
    <row r="55" spans="1:9" x14ac:dyDescent="0.35">
      <c r="A55" s="8" t="s">
        <v>110</v>
      </c>
      <c r="B55" s="9">
        <v>0</v>
      </c>
      <c r="C55" s="9">
        <v>0.93912966778810003</v>
      </c>
      <c r="D55" s="9">
        <v>0.51765114412272495</v>
      </c>
      <c r="E55" s="9">
        <v>0.1767635099339</v>
      </c>
      <c r="F55" s="9">
        <v>0.47295656386160001</v>
      </c>
      <c r="G55" s="9">
        <v>0.27716138350015029</v>
      </c>
      <c r="H55" s="9">
        <v>0.55592084259495</v>
      </c>
      <c r="I55" s="9">
        <v>2.9395831118014248</v>
      </c>
    </row>
    <row r="56" spans="1:9" x14ac:dyDescent="0.35">
      <c r="A56" s="8" t="s">
        <v>111</v>
      </c>
      <c r="B56" s="9">
        <v>0.2099213284134</v>
      </c>
      <c r="C56" s="9">
        <v>0.18896726736645</v>
      </c>
      <c r="D56" s="9">
        <v>1.5779199393718819</v>
      </c>
      <c r="E56" s="9">
        <v>1.1311207137288151</v>
      </c>
      <c r="F56" s="9">
        <v>0.66114364909035794</v>
      </c>
      <c r="G56" s="9">
        <v>0.35374810546140589</v>
      </c>
      <c r="H56" s="9">
        <v>1.151761406517438</v>
      </c>
      <c r="I56" s="9">
        <v>5.2745824099497476</v>
      </c>
    </row>
    <row r="57" spans="1:9" x14ac:dyDescent="0.35">
      <c r="A57" s="8" t="s">
        <v>112</v>
      </c>
      <c r="B57" s="9">
        <v>0</v>
      </c>
      <c r="C57" s="9">
        <v>0.64831305122409999</v>
      </c>
      <c r="D57" s="9">
        <v>2.497843414969513</v>
      </c>
      <c r="E57" s="9">
        <v>0.87458897853396156</v>
      </c>
      <c r="F57" s="9">
        <v>0.70485795106170457</v>
      </c>
      <c r="G57" s="9">
        <v>0.70246806754561764</v>
      </c>
      <c r="H57" s="9">
        <v>1.4890975904827</v>
      </c>
      <c r="I57" s="9">
        <v>6.9171690538175978</v>
      </c>
    </row>
    <row r="58" spans="1:9" x14ac:dyDescent="0.35">
      <c r="A58" s="8" t="s">
        <v>113</v>
      </c>
      <c r="B58" s="9">
        <v>0</v>
      </c>
      <c r="C58" s="9">
        <v>0.15136374608922501</v>
      </c>
      <c r="D58" s="9">
        <v>1.136169914791973</v>
      </c>
      <c r="E58" s="9">
        <v>0.57373817026695928</v>
      </c>
      <c r="F58" s="9">
        <v>0.37195335422293829</v>
      </c>
      <c r="G58" s="9">
        <v>0.1957666487878732</v>
      </c>
      <c r="H58" s="9">
        <v>1.0302789538418</v>
      </c>
      <c r="I58" s="9">
        <v>3.4592707880007691</v>
      </c>
    </row>
    <row r="59" spans="1:9" x14ac:dyDescent="0.35">
      <c r="A59" s="8" t="s">
        <v>114</v>
      </c>
      <c r="B59" s="9">
        <v>0.79818063631985003</v>
      </c>
      <c r="C59" s="9">
        <v>0</v>
      </c>
      <c r="D59" s="9">
        <v>0.53630570028415003</v>
      </c>
      <c r="E59" s="9">
        <v>0.3433997833558125</v>
      </c>
      <c r="F59" s="9">
        <v>0.47768393389926422</v>
      </c>
      <c r="G59" s="9">
        <v>0.18693128795674999</v>
      </c>
      <c r="H59" s="9">
        <v>0.59623828456009997</v>
      </c>
      <c r="I59" s="9">
        <v>2.9387396263759271</v>
      </c>
    </row>
    <row r="60" spans="1:9" x14ac:dyDescent="0.35">
      <c r="A60" s="8" t="s">
        <v>115</v>
      </c>
      <c r="B60" s="9">
        <v>0</v>
      </c>
      <c r="C60" s="9">
        <v>0.53180162900965</v>
      </c>
      <c r="D60" s="9">
        <v>0.67701103151027242</v>
      </c>
      <c r="E60" s="9">
        <v>0.37170046322020001</v>
      </c>
      <c r="F60" s="9">
        <v>0.59608487578302327</v>
      </c>
      <c r="G60" s="9">
        <v>7.4257449579700346E-2</v>
      </c>
      <c r="H60" s="9">
        <v>0.60229558731374999</v>
      </c>
      <c r="I60" s="9">
        <v>2.853151036416596</v>
      </c>
    </row>
    <row r="61" spans="1:9" x14ac:dyDescent="0.35">
      <c r="A61" s="8" t="s">
        <v>116</v>
      </c>
      <c r="B61" s="9">
        <v>2.249584577998875</v>
      </c>
      <c r="C61" s="9">
        <v>0</v>
      </c>
      <c r="D61" s="9">
        <v>0.81719775390869009</v>
      </c>
      <c r="E61" s="9">
        <v>0.17941841143765</v>
      </c>
      <c r="F61" s="9">
        <v>0.81879974422822954</v>
      </c>
      <c r="G61" s="9">
        <v>0.24977944824820339</v>
      </c>
      <c r="H61" s="9">
        <v>0.54624162408374999</v>
      </c>
      <c r="I61" s="9">
        <v>4.8610215599053976</v>
      </c>
    </row>
    <row r="62" spans="1:9" x14ac:dyDescent="0.35">
      <c r="A62" s="8" t="s">
        <v>117</v>
      </c>
      <c r="B62" s="9">
        <v>5.8551840000000007E-6</v>
      </c>
      <c r="C62" s="9">
        <v>0</v>
      </c>
      <c r="D62" s="9">
        <v>4.1693311177000009E-3</v>
      </c>
      <c r="E62" s="9">
        <v>0.18419100453244999</v>
      </c>
      <c r="F62" s="9">
        <v>1.6876432E-6</v>
      </c>
      <c r="G62" s="9">
        <v>2.9884449766599999E-2</v>
      </c>
      <c r="H62" s="9">
        <v>0.29037384665639998</v>
      </c>
      <c r="I62" s="9">
        <v>0.50862617490035</v>
      </c>
    </row>
    <row r="63" spans="1:9" x14ac:dyDescent="0.35">
      <c r="A63" s="8" t="s">
        <v>118</v>
      </c>
      <c r="B63" s="9">
        <v>0</v>
      </c>
      <c r="C63" s="9">
        <v>0</v>
      </c>
      <c r="D63" s="9">
        <v>0.34067867286933651</v>
      </c>
      <c r="E63" s="9">
        <v>4.3589816626099988E-2</v>
      </c>
      <c r="F63" s="9">
        <v>0.60714183490891349</v>
      </c>
      <c r="G63" s="9">
        <v>5.4055015943945003E-2</v>
      </c>
      <c r="H63" s="9">
        <v>0.54048634927804995</v>
      </c>
      <c r="I63" s="9">
        <v>1.585951689626345</v>
      </c>
    </row>
    <row r="64" spans="1:9" x14ac:dyDescent="0.35">
      <c r="A64" s="8" t="s">
        <v>119</v>
      </c>
      <c r="B64" s="9">
        <v>1.2601555210740749</v>
      </c>
      <c r="C64" s="9">
        <v>0</v>
      </c>
      <c r="D64" s="9">
        <v>0</v>
      </c>
      <c r="E64" s="9">
        <v>0.89955504716380663</v>
      </c>
      <c r="F64" s="9">
        <v>0.8441458757150796</v>
      </c>
      <c r="G64" s="9">
        <v>0.10153850751247499</v>
      </c>
      <c r="H64" s="9">
        <v>0.79260123089677503</v>
      </c>
      <c r="I64" s="9">
        <v>3.8979961823622111</v>
      </c>
    </row>
    <row r="65" spans="1:9" x14ac:dyDescent="0.35">
      <c r="A65" s="8" t="s">
        <v>120</v>
      </c>
      <c r="B65" s="9">
        <v>0</v>
      </c>
      <c r="C65" s="9">
        <v>0.26519619775431053</v>
      </c>
      <c r="D65" s="9">
        <v>1.174003899938757</v>
      </c>
      <c r="E65" s="9">
        <v>2.3959331507330131</v>
      </c>
      <c r="F65" s="9">
        <v>1.059611811121681</v>
      </c>
      <c r="G65" s="9">
        <v>0.76221713167016292</v>
      </c>
      <c r="H65" s="9">
        <v>1.452476408056143</v>
      </c>
      <c r="I65" s="9">
        <v>7.1094385992740694</v>
      </c>
    </row>
    <row r="66" spans="1:9" x14ac:dyDescent="0.35">
      <c r="A66" s="8" t="s">
        <v>121</v>
      </c>
      <c r="B66" s="9">
        <v>4.1513664601437998</v>
      </c>
      <c r="C66" s="9">
        <v>2.9522192898549999</v>
      </c>
      <c r="D66" s="9">
        <v>0.57551337812705006</v>
      </c>
      <c r="E66" s="9">
        <v>0.45756370411548752</v>
      </c>
      <c r="F66" s="9">
        <v>1.9363661969728601</v>
      </c>
      <c r="G66" s="9">
        <v>1.2063722497465461</v>
      </c>
      <c r="H66" s="9">
        <v>1.18599680388</v>
      </c>
      <c r="I66" s="9">
        <v>12.465398082840739</v>
      </c>
    </row>
    <row r="67" spans="1:9" x14ac:dyDescent="0.35">
      <c r="A67" s="8" t="s">
        <v>122</v>
      </c>
      <c r="B67" s="9">
        <v>1.0126030861616999</v>
      </c>
      <c r="C67" s="9">
        <v>0.58159599091510006</v>
      </c>
      <c r="D67" s="9">
        <v>0.74538156014783497</v>
      </c>
      <c r="E67" s="9">
        <v>0.34532609660042191</v>
      </c>
      <c r="F67" s="9">
        <v>5.1540712384349999E-2</v>
      </c>
      <c r="G67" s="9">
        <v>0.1606267537262</v>
      </c>
      <c r="H67" s="9">
        <v>0.23164832185170001</v>
      </c>
      <c r="I67" s="9">
        <v>3.128722521787306</v>
      </c>
    </row>
    <row r="68" spans="1:9" x14ac:dyDescent="0.35">
      <c r="A68" s="8" t="s">
        <v>123</v>
      </c>
      <c r="B68" s="9">
        <v>1.0366697519015</v>
      </c>
      <c r="C68" s="9">
        <v>0</v>
      </c>
      <c r="D68" s="9">
        <v>0.62663650618952826</v>
      </c>
      <c r="E68" s="9">
        <v>0.20178896525928439</v>
      </c>
      <c r="F68" s="9">
        <v>0.56400927092677111</v>
      </c>
      <c r="G68" s="9">
        <v>0.1613465583744304</v>
      </c>
      <c r="H68" s="9">
        <v>0.42981395604680001</v>
      </c>
      <c r="I68" s="9">
        <v>3.0202650086983138</v>
      </c>
    </row>
    <row r="69" spans="1:9" x14ac:dyDescent="0.35">
      <c r="A69" s="8" t="s">
        <v>124</v>
      </c>
      <c r="B69" s="9">
        <v>0</v>
      </c>
      <c r="C69" s="9">
        <v>0.54672904061615002</v>
      </c>
      <c r="D69" s="9">
        <v>4.2982740986292933</v>
      </c>
      <c r="E69" s="9">
        <v>1.4177988442884391</v>
      </c>
      <c r="F69" s="9">
        <v>0.97413658790848956</v>
      </c>
      <c r="G69" s="9">
        <v>0.36512802833382701</v>
      </c>
      <c r="H69" s="9">
        <v>2.0771426571460001</v>
      </c>
      <c r="I69" s="9">
        <v>9.6792092569221992</v>
      </c>
    </row>
    <row r="70" spans="1:9" x14ac:dyDescent="0.35">
      <c r="A70" s="8" t="s">
        <v>125</v>
      </c>
      <c r="B70" s="9">
        <v>4.3825502614787499</v>
      </c>
      <c r="C70" s="9">
        <v>0</v>
      </c>
      <c r="D70" s="9">
        <v>0</v>
      </c>
      <c r="E70" s="9">
        <v>1.1973454639539309</v>
      </c>
      <c r="F70" s="9">
        <v>1.239584387585644</v>
      </c>
      <c r="G70" s="9">
        <v>0.54348337270372515</v>
      </c>
      <c r="H70" s="9">
        <v>1.5077483947854</v>
      </c>
      <c r="I70" s="9">
        <v>8.8707118805074501</v>
      </c>
    </row>
    <row r="71" spans="1:9" x14ac:dyDescent="0.35">
      <c r="A71" s="8" t="s">
        <v>126</v>
      </c>
      <c r="B71" s="9">
        <v>0</v>
      </c>
      <c r="C71" s="9">
        <v>0</v>
      </c>
      <c r="D71" s="9">
        <v>0</v>
      </c>
      <c r="E71" s="9">
        <v>0.61082753472975004</v>
      </c>
      <c r="F71" s="9">
        <v>0.47552822034179709</v>
      </c>
      <c r="G71" s="9">
        <v>0.1242362049996819</v>
      </c>
      <c r="H71" s="9">
        <v>0.31759219708425002</v>
      </c>
      <c r="I71" s="9">
        <v>1.5281841571554791</v>
      </c>
    </row>
    <row r="72" spans="1:9" x14ac:dyDescent="0.35">
      <c r="A72" s="8" t="s">
        <v>127</v>
      </c>
      <c r="B72" s="9">
        <v>0</v>
      </c>
      <c r="C72" s="9">
        <v>0.42693325110000002</v>
      </c>
      <c r="D72" s="9">
        <v>0.83052069540567497</v>
      </c>
      <c r="E72" s="9">
        <v>0.28231985722715752</v>
      </c>
      <c r="F72" s="9">
        <v>0.12335768465109211</v>
      </c>
      <c r="G72" s="9">
        <v>0.33546763966507298</v>
      </c>
      <c r="H72" s="9">
        <v>0.53718288920595003</v>
      </c>
      <c r="I72" s="9">
        <v>2.5357820172549479</v>
      </c>
    </row>
    <row r="73" spans="1:9" x14ac:dyDescent="0.35">
      <c r="A73" s="8" t="s">
        <v>128</v>
      </c>
      <c r="B73" s="9">
        <v>2.6721301129130999</v>
      </c>
      <c r="C73" s="9">
        <v>0</v>
      </c>
      <c r="D73" s="9">
        <v>1.720816140944764</v>
      </c>
      <c r="E73" s="9">
        <v>1.8659270041061129</v>
      </c>
      <c r="F73" s="9">
        <v>0.78658881033795702</v>
      </c>
      <c r="G73" s="9">
        <v>0.37919539925049017</v>
      </c>
      <c r="H73" s="9">
        <v>1.0174812332222429</v>
      </c>
      <c r="I73" s="9">
        <v>8.4421387007746667</v>
      </c>
    </row>
    <row r="74" spans="1:9" x14ac:dyDescent="0.35">
      <c r="A74" s="8" t="s">
        <v>129</v>
      </c>
      <c r="B74" s="9">
        <v>0</v>
      </c>
      <c r="C74" s="9">
        <v>0</v>
      </c>
      <c r="D74" s="9">
        <v>0.97187026422110001</v>
      </c>
      <c r="E74" s="9">
        <v>0</v>
      </c>
      <c r="F74" s="9">
        <v>0.14601485826545901</v>
      </c>
      <c r="G74" s="9">
        <v>0.38608661036605141</v>
      </c>
      <c r="H74" s="9">
        <v>0.32612892829062501</v>
      </c>
      <c r="I74" s="9">
        <v>1.8301006611432351</v>
      </c>
    </row>
    <row r="75" spans="1:9" x14ac:dyDescent="0.35">
      <c r="A75" s="8" t="s">
        <v>130</v>
      </c>
      <c r="B75" s="9">
        <v>0</v>
      </c>
      <c r="C75" s="9">
        <v>0</v>
      </c>
      <c r="D75" s="9">
        <v>0.47452502891886211</v>
      </c>
      <c r="E75" s="9">
        <v>0.37106368863130962</v>
      </c>
      <c r="F75" s="9">
        <v>0.57873507853943951</v>
      </c>
      <c r="G75" s="9">
        <v>0.45678836897136388</v>
      </c>
      <c r="H75" s="9">
        <v>1.0852422265099999</v>
      </c>
      <c r="I75" s="9">
        <v>2.9663543915709751</v>
      </c>
    </row>
    <row r="76" spans="1:9" x14ac:dyDescent="0.35">
      <c r="A76" s="8" t="s">
        <v>131</v>
      </c>
      <c r="B76" s="9">
        <v>1.03705869029875</v>
      </c>
      <c r="C76" s="9">
        <v>0.99767558046549998</v>
      </c>
      <c r="D76" s="9">
        <v>1.9049508754450499</v>
      </c>
      <c r="E76" s="9">
        <v>1.354422032893448</v>
      </c>
      <c r="F76" s="9">
        <v>1.889169348217457</v>
      </c>
      <c r="G76" s="9">
        <v>0.39101867342067781</v>
      </c>
      <c r="H76" s="9">
        <v>1.7033535031797999</v>
      </c>
      <c r="I76" s="9">
        <v>9.277648703920681</v>
      </c>
    </row>
    <row r="77" spans="1:9" x14ac:dyDescent="0.35">
      <c r="A77" s="8" t="s">
        <v>132</v>
      </c>
      <c r="B77" s="9">
        <v>1.8830646973198</v>
      </c>
      <c r="C77" s="9">
        <v>0.92030657786074999</v>
      </c>
      <c r="D77" s="9">
        <v>0</v>
      </c>
      <c r="E77" s="9">
        <v>0</v>
      </c>
      <c r="F77" s="9">
        <v>0.60390482317705818</v>
      </c>
      <c r="G77" s="9">
        <v>0.22237480763293099</v>
      </c>
      <c r="H77" s="9">
        <v>0.57336839689124997</v>
      </c>
      <c r="I77" s="9">
        <v>4.2030193028817893</v>
      </c>
    </row>
    <row r="78" spans="1:9" x14ac:dyDescent="0.35">
      <c r="A78" s="8" t="s">
        <v>133</v>
      </c>
      <c r="B78" s="9">
        <v>1.84197872230465</v>
      </c>
      <c r="C78" s="9">
        <v>1.0593099788109499</v>
      </c>
      <c r="D78" s="9">
        <v>1.6247863325275249</v>
      </c>
      <c r="E78" s="9">
        <v>0.59079569862045478</v>
      </c>
      <c r="F78" s="9">
        <v>1.4653532569487051</v>
      </c>
      <c r="G78" s="9">
        <v>0.58792558568397557</v>
      </c>
      <c r="H78" s="9">
        <v>2.3826241348377999</v>
      </c>
      <c r="I78" s="9">
        <v>9.5527737097340601</v>
      </c>
    </row>
    <row r="79" spans="1:9" x14ac:dyDescent="0.35">
      <c r="A79" s="8" t="s">
        <v>134</v>
      </c>
      <c r="B79" s="9">
        <v>0.65408301911575006</v>
      </c>
      <c r="C79" s="9">
        <v>1.0608099398942501</v>
      </c>
      <c r="D79" s="9">
        <v>0.9847142478348665</v>
      </c>
      <c r="E79" s="9">
        <v>8.6340983052533557E-2</v>
      </c>
      <c r="F79" s="9">
        <v>0.39960364889802741</v>
      </c>
      <c r="G79" s="9">
        <v>2.1934054647192669E-2</v>
      </c>
      <c r="H79" s="9">
        <v>0.87102365244693747</v>
      </c>
      <c r="I79" s="9">
        <v>4.0785095458895571</v>
      </c>
    </row>
    <row r="80" spans="1:9" x14ac:dyDescent="0.35">
      <c r="A80" s="8" t="s">
        <v>135</v>
      </c>
      <c r="B80" s="9">
        <v>6.2595525432891499</v>
      </c>
      <c r="C80" s="9">
        <v>1.1392955398044999</v>
      </c>
      <c r="D80" s="9">
        <v>1.0424831795000001E-2</v>
      </c>
      <c r="E80" s="9">
        <v>2.0220148942333709</v>
      </c>
      <c r="F80" s="9">
        <v>2.9290231477033508</v>
      </c>
      <c r="G80" s="9">
        <v>1.2046731365459871</v>
      </c>
      <c r="H80" s="9">
        <v>3.1968336284049998</v>
      </c>
      <c r="I80" s="9">
        <v>16.76181772177636</v>
      </c>
    </row>
    <row r="81" spans="1:9" x14ac:dyDescent="0.35">
      <c r="A81" s="8" t="s">
        <v>136</v>
      </c>
      <c r="B81" s="9">
        <v>0.15844429480139999</v>
      </c>
      <c r="C81" s="9">
        <v>1.3925931808095999</v>
      </c>
      <c r="D81" s="9">
        <v>2.4275336753927599</v>
      </c>
      <c r="E81" s="9">
        <v>1.6277025274880741</v>
      </c>
      <c r="F81" s="9">
        <v>0.46838574870255339</v>
      </c>
      <c r="G81" s="9">
        <v>0.69519811621872596</v>
      </c>
      <c r="H81" s="9">
        <v>1.5992516302524</v>
      </c>
      <c r="I81" s="9">
        <v>8.3691091736655139</v>
      </c>
    </row>
    <row r="82" spans="1:9" x14ac:dyDescent="0.35">
      <c r="A82" s="8" t="s">
        <v>137</v>
      </c>
      <c r="B82" s="9">
        <v>0.54313271059939994</v>
      </c>
      <c r="C82" s="9">
        <v>0</v>
      </c>
      <c r="D82" s="9">
        <v>0.52366546658059998</v>
      </c>
      <c r="E82" s="9">
        <v>0.66546739918040942</v>
      </c>
      <c r="F82" s="9">
        <v>1.30659748375671</v>
      </c>
      <c r="G82" s="9">
        <v>0.87951233322818179</v>
      </c>
      <c r="H82" s="9">
        <v>1.7917473800704999</v>
      </c>
      <c r="I82" s="9">
        <v>5.7101227734158009</v>
      </c>
    </row>
    <row r="83" spans="1:9" x14ac:dyDescent="0.35">
      <c r="A83" s="8" t="s">
        <v>138</v>
      </c>
      <c r="B83" s="9">
        <v>0</v>
      </c>
      <c r="C83" s="9">
        <v>0.85833426873855001</v>
      </c>
      <c r="D83" s="9">
        <v>0.53392110825987082</v>
      </c>
      <c r="E83" s="9">
        <v>0.451858566583208</v>
      </c>
      <c r="F83" s="9">
        <v>0.53914853990503619</v>
      </c>
      <c r="G83" s="9">
        <v>0.51887211539200617</v>
      </c>
      <c r="H83" s="9">
        <v>1.843588373014575</v>
      </c>
      <c r="I83" s="9">
        <v>4.7457229718932474</v>
      </c>
    </row>
    <row r="84" spans="1:9" x14ac:dyDescent="0.35">
      <c r="A84" s="8" t="s">
        <v>139</v>
      </c>
      <c r="B84" s="9">
        <v>1.7063591979382</v>
      </c>
      <c r="C84" s="9">
        <v>0.11339763679040001</v>
      </c>
      <c r="D84" s="9">
        <v>0.95866621898692506</v>
      </c>
      <c r="E84" s="9">
        <v>1.8357289833324411</v>
      </c>
      <c r="F84" s="9">
        <v>1.0778948356546461</v>
      </c>
      <c r="G84" s="9">
        <v>0.86364142661808585</v>
      </c>
      <c r="H84" s="9">
        <v>1.67646297593975</v>
      </c>
      <c r="I84" s="9">
        <v>8.2321512752604473</v>
      </c>
    </row>
    <row r="85" spans="1:9" x14ac:dyDescent="0.35">
      <c r="A85" s="8" t="s">
        <v>140</v>
      </c>
      <c r="B85" s="9">
        <v>0</v>
      </c>
      <c r="C85" s="9">
        <v>1.3782181119391499</v>
      </c>
      <c r="D85" s="9">
        <v>0.32021051558128077</v>
      </c>
      <c r="E85" s="9">
        <v>0.49073554428624999</v>
      </c>
      <c r="F85" s="9">
        <v>0.45663692603560802</v>
      </c>
      <c r="G85" s="9">
        <v>0.24997538020234489</v>
      </c>
      <c r="H85" s="9">
        <v>0.62482538519234998</v>
      </c>
      <c r="I85" s="9">
        <v>3.5206018632369829</v>
      </c>
    </row>
    <row r="86" spans="1:9" x14ac:dyDescent="0.35">
      <c r="A86" s="8" t="s">
        <v>141</v>
      </c>
      <c r="B86" s="9">
        <v>0</v>
      </c>
      <c r="C86" s="9">
        <v>0</v>
      </c>
      <c r="D86" s="9">
        <v>0.68253257978005</v>
      </c>
      <c r="E86" s="9">
        <v>1.229892264405025</v>
      </c>
      <c r="F86" s="9">
        <v>1.22664475839698</v>
      </c>
      <c r="G86" s="9">
        <v>0.36144345124300581</v>
      </c>
      <c r="H86" s="9">
        <v>1.21853023610595</v>
      </c>
      <c r="I86" s="9">
        <v>4.7190432899310109</v>
      </c>
    </row>
    <row r="87" spans="1:9" x14ac:dyDescent="0.35">
      <c r="A87" s="8" t="s">
        <v>142</v>
      </c>
      <c r="B87" s="9">
        <v>0</v>
      </c>
      <c r="C87" s="9">
        <v>0.33477450595355002</v>
      </c>
      <c r="D87" s="9">
        <v>0</v>
      </c>
      <c r="E87" s="9">
        <v>0.69514539439645584</v>
      </c>
      <c r="F87" s="9">
        <v>0.48462518084786871</v>
      </c>
      <c r="G87" s="9">
        <v>0.26026278395659369</v>
      </c>
      <c r="H87" s="9">
        <v>0.8733343830343</v>
      </c>
      <c r="I87" s="9">
        <v>2.6481422481887691</v>
      </c>
    </row>
    <row r="88" spans="1:9" x14ac:dyDescent="0.35">
      <c r="A88" s="8" t="s">
        <v>143</v>
      </c>
      <c r="B88" s="9">
        <v>3.6061127548676</v>
      </c>
      <c r="C88" s="9">
        <v>1.2322898116376</v>
      </c>
      <c r="D88" s="9">
        <v>0.35056832859394998</v>
      </c>
      <c r="E88" s="9">
        <v>1.5242941074345659</v>
      </c>
      <c r="F88" s="9">
        <v>1.0220593623274621</v>
      </c>
      <c r="G88" s="9">
        <v>0.59278398757416795</v>
      </c>
      <c r="H88" s="9">
        <v>1.99438430094445</v>
      </c>
      <c r="I88" s="9">
        <v>10.3224926533798</v>
      </c>
    </row>
    <row r="89" spans="1:9" x14ac:dyDescent="0.35">
      <c r="A89" s="8" t="s">
        <v>144</v>
      </c>
      <c r="B89" s="9">
        <v>0</v>
      </c>
      <c r="C89" s="9">
        <v>0.35554404189647021</v>
      </c>
      <c r="D89" s="9">
        <v>0.49380670499570001</v>
      </c>
      <c r="E89" s="9">
        <v>0.54759727678327508</v>
      </c>
      <c r="F89" s="9">
        <v>0.33852417939343749</v>
      </c>
      <c r="G89" s="9">
        <v>3.9526440091437548E-2</v>
      </c>
      <c r="H89" s="9">
        <v>0.42987135317280001</v>
      </c>
      <c r="I89" s="9">
        <v>2.20486999633312</v>
      </c>
    </row>
    <row r="90" spans="1:9" x14ac:dyDescent="0.35">
      <c r="A90" s="8" t="s">
        <v>145</v>
      </c>
      <c r="B90" s="9">
        <v>0</v>
      </c>
      <c r="C90" s="9">
        <v>0</v>
      </c>
      <c r="D90" s="9">
        <v>0.34297133164905003</v>
      </c>
      <c r="E90" s="9">
        <v>0.83208172297274996</v>
      </c>
      <c r="F90" s="9">
        <v>0.26636420012416517</v>
      </c>
      <c r="G90" s="9">
        <v>0.12222322162742499</v>
      </c>
      <c r="H90" s="9">
        <v>0.38183983558179257</v>
      </c>
      <c r="I90" s="9">
        <v>1.9454803119551829</v>
      </c>
    </row>
    <row r="91" spans="1:9" x14ac:dyDescent="0.35">
      <c r="A91" s="8" t="s">
        <v>146</v>
      </c>
      <c r="B91" s="9">
        <v>0</v>
      </c>
      <c r="C91" s="9">
        <v>0.15520910531115001</v>
      </c>
      <c r="D91" s="9">
        <v>0.39172287615544998</v>
      </c>
      <c r="E91" s="9">
        <v>0</v>
      </c>
      <c r="F91" s="9">
        <v>0.114413682969251</v>
      </c>
      <c r="G91" s="9">
        <v>3.2501245417007003E-2</v>
      </c>
      <c r="H91" s="9">
        <v>0.1172997933393</v>
      </c>
      <c r="I91" s="9">
        <v>0.81114670319215809</v>
      </c>
    </row>
    <row r="92" spans="1:9" x14ac:dyDescent="0.35">
      <c r="A92" s="8" t="s">
        <v>147</v>
      </c>
      <c r="B92" s="9">
        <v>0</v>
      </c>
      <c r="C92" s="9">
        <v>0</v>
      </c>
      <c r="D92" s="9">
        <v>1.05882031441875</v>
      </c>
      <c r="E92" s="9">
        <v>1.0846405188060779</v>
      </c>
      <c r="F92" s="9">
        <v>1.3623750729215911</v>
      </c>
      <c r="G92" s="9">
        <v>0.74171379631268752</v>
      </c>
      <c r="H92" s="9">
        <v>2.6222570721405498</v>
      </c>
      <c r="I92" s="9">
        <v>6.8698067745996561</v>
      </c>
    </row>
    <row r="93" spans="1:9" x14ac:dyDescent="0.35">
      <c r="A93" s="8" t="s">
        <v>148</v>
      </c>
      <c r="B93" s="9">
        <v>0.75131988604915001</v>
      </c>
      <c r="C93" s="9">
        <v>5.63899298598E-2</v>
      </c>
      <c r="D93" s="9">
        <v>0.47094472659214998</v>
      </c>
      <c r="E93" s="9">
        <v>5.0118262496650003E-2</v>
      </c>
      <c r="F93" s="9">
        <v>0.57967270754388966</v>
      </c>
      <c r="G93" s="9">
        <v>0.30871480478050001</v>
      </c>
      <c r="H93" s="9">
        <v>0.4099377510046</v>
      </c>
      <c r="I93" s="9">
        <v>2.62709806832674</v>
      </c>
    </row>
    <row r="94" spans="1:9" x14ac:dyDescent="0.35">
      <c r="A94" s="8" t="s">
        <v>149</v>
      </c>
      <c r="B94" s="9">
        <v>0</v>
      </c>
      <c r="C94" s="9">
        <v>0</v>
      </c>
      <c r="D94" s="9">
        <v>3.9879173657300003E-2</v>
      </c>
      <c r="E94" s="9">
        <v>0.46759608223929999</v>
      </c>
      <c r="F94" s="9">
        <v>0.26349077201009691</v>
      </c>
      <c r="G94" s="9">
        <v>2.2421936173799999E-2</v>
      </c>
      <c r="H94" s="9">
        <v>1.1025515651758999</v>
      </c>
      <c r="I94" s="9">
        <v>1.895939529256397</v>
      </c>
    </row>
    <row r="95" spans="1:9" x14ac:dyDescent="0.35">
      <c r="A95" s="8" t="s">
        <v>150</v>
      </c>
      <c r="B95" s="9">
        <v>0.80639005339844994</v>
      </c>
      <c r="C95" s="9">
        <v>0</v>
      </c>
      <c r="D95" s="9">
        <v>0.34614448914840001</v>
      </c>
      <c r="E95" s="9">
        <v>0</v>
      </c>
      <c r="F95" s="9">
        <v>0.63890744129977928</v>
      </c>
      <c r="G95" s="9">
        <v>7.8738141176767557E-2</v>
      </c>
      <c r="H95" s="9">
        <v>0.80614190731260005</v>
      </c>
      <c r="I95" s="9">
        <v>2.6763220323359969</v>
      </c>
    </row>
    <row r="96" spans="1:9" x14ac:dyDescent="0.35">
      <c r="A96" s="8" t="s">
        <v>151</v>
      </c>
      <c r="B96" s="9">
        <v>0</v>
      </c>
      <c r="C96" s="9">
        <v>0.4206180403866</v>
      </c>
      <c r="D96" s="9">
        <v>0.29382130704679998</v>
      </c>
      <c r="E96" s="9">
        <v>0</v>
      </c>
      <c r="F96" s="9">
        <v>0.42697996271229999</v>
      </c>
      <c r="G96" s="9">
        <v>0.10402258049871919</v>
      </c>
      <c r="H96" s="9">
        <v>0.29036818920750002</v>
      </c>
      <c r="I96" s="9">
        <v>1.535810079851919</v>
      </c>
    </row>
    <row r="97" spans="1:9" x14ac:dyDescent="0.35">
      <c r="A97" s="8" t="s">
        <v>152</v>
      </c>
      <c r="B97" s="9">
        <v>0</v>
      </c>
      <c r="C97" s="9">
        <v>0</v>
      </c>
      <c r="D97" s="9">
        <v>2.2004361985386769</v>
      </c>
      <c r="E97" s="9">
        <v>0.45628489912678999</v>
      </c>
      <c r="F97" s="9">
        <v>0.39455958165849381</v>
      </c>
      <c r="G97" s="9">
        <v>6.2491392309999998E-2</v>
      </c>
      <c r="H97" s="9">
        <v>1.7022628443000001</v>
      </c>
      <c r="I97" s="9">
        <v>4.8160349159339617</v>
      </c>
    </row>
    <row r="98" spans="1:9" x14ac:dyDescent="0.35">
      <c r="A98" s="8" t="s">
        <v>153</v>
      </c>
      <c r="B98" s="9">
        <v>1.66028257267435</v>
      </c>
      <c r="C98" s="9">
        <v>0.57659389070757805</v>
      </c>
      <c r="D98" s="9">
        <v>0.89083592133118239</v>
      </c>
      <c r="E98" s="9">
        <v>0.93963671002964233</v>
      </c>
      <c r="F98" s="9">
        <v>1.666103871331313</v>
      </c>
      <c r="G98" s="9">
        <v>0.67969277646883308</v>
      </c>
      <c r="H98" s="9">
        <v>2.476551099106</v>
      </c>
      <c r="I98" s="9">
        <v>8.8896968416488988</v>
      </c>
    </row>
    <row r="99" spans="1:9" x14ac:dyDescent="0.35">
      <c r="A99" s="8" t="s">
        <v>154</v>
      </c>
      <c r="B99" s="9">
        <v>0</v>
      </c>
      <c r="C99" s="9">
        <v>0.81419121225385005</v>
      </c>
      <c r="D99" s="9">
        <v>0.82872298293525004</v>
      </c>
      <c r="E99" s="9">
        <v>0.55758824403970164</v>
      </c>
      <c r="F99" s="9">
        <v>0.88874704864777399</v>
      </c>
      <c r="G99" s="9">
        <v>0.56732903943231494</v>
      </c>
      <c r="H99" s="9">
        <v>1.5746131319117</v>
      </c>
      <c r="I99" s="9">
        <v>5.2311916592205918</v>
      </c>
    </row>
    <row r="100" spans="1:9" x14ac:dyDescent="0.35">
      <c r="A100" s="8" t="s">
        <v>155</v>
      </c>
      <c r="B100" s="9">
        <v>4.7640257556772996</v>
      </c>
      <c r="C100" s="9">
        <v>0.437005547953425</v>
      </c>
      <c r="D100" s="9">
        <v>0.69310385908301819</v>
      </c>
      <c r="E100" s="9">
        <v>0.57179386079827499</v>
      </c>
      <c r="F100" s="9">
        <v>0.86813180923222499</v>
      </c>
      <c r="G100" s="9">
        <v>0.45955291263780002</v>
      </c>
      <c r="H100" s="9">
        <v>0.9285843115404</v>
      </c>
      <c r="I100" s="9">
        <v>8.7221980569224442</v>
      </c>
    </row>
    <row r="101" spans="1:9" x14ac:dyDescent="0.35">
      <c r="A101" s="8" t="s">
        <v>156</v>
      </c>
      <c r="B101" s="9">
        <v>1.5769578469838501</v>
      </c>
      <c r="C101" s="9">
        <v>1.5976008282470999</v>
      </c>
      <c r="D101" s="9">
        <v>0</v>
      </c>
      <c r="E101" s="9">
        <v>0.81553769503134677</v>
      </c>
      <c r="F101" s="9">
        <v>0.33493739935075001</v>
      </c>
      <c r="G101" s="9">
        <v>0.64282078201243176</v>
      </c>
      <c r="H101" s="9">
        <v>0.88967633827079995</v>
      </c>
      <c r="I101" s="9">
        <v>5.8575308898962781</v>
      </c>
    </row>
    <row r="102" spans="1:9" x14ac:dyDescent="0.35">
      <c r="A102" s="8" t="s">
        <v>157</v>
      </c>
      <c r="B102" s="9">
        <v>0</v>
      </c>
      <c r="C102" s="9">
        <v>0</v>
      </c>
      <c r="D102" s="9">
        <v>1.3323583205506</v>
      </c>
      <c r="E102" s="9">
        <v>9.6500985016800003E-2</v>
      </c>
      <c r="F102" s="9">
        <v>0.41916240843915681</v>
      </c>
      <c r="G102" s="9">
        <v>0.1421476323150303</v>
      </c>
      <c r="H102" s="9">
        <v>0.47079609228129998</v>
      </c>
      <c r="I102" s="9">
        <v>2.4609654386028872</v>
      </c>
    </row>
  </sheetData>
  <pageMargins left="0.75" right="0.75" top="1" bottom="1" header="0.5" footer="0.5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I102"/>
  <sheetViews>
    <sheetView workbookViewId="0">
      <selection activeCell="O14" sqref="O14"/>
    </sheetView>
  </sheetViews>
  <sheetFormatPr defaultRowHeight="14.5" x14ac:dyDescent="0.35"/>
  <cols>
    <col min="1" max="1" width="14.81640625" bestFit="1" customWidth="1"/>
    <col min="2" max="6" width="11.81640625" bestFit="1" customWidth="1"/>
    <col min="7" max="7" width="10.36328125" bestFit="1" customWidth="1"/>
    <col min="8" max="8" width="11.81640625" bestFit="1" customWidth="1"/>
    <col min="9" max="9" width="16.81640625" bestFit="1" customWidth="1"/>
  </cols>
  <sheetData>
    <row r="1" spans="1:9" s="24" customFormat="1" x14ac:dyDescent="0.35">
      <c r="A1" s="27" t="s">
        <v>224</v>
      </c>
      <c r="B1" s="24" t="s">
        <v>271</v>
      </c>
    </row>
    <row r="2" spans="1:9" x14ac:dyDescent="0.35">
      <c r="A2" s="7" t="s">
        <v>57</v>
      </c>
      <c r="B2" s="7" t="s">
        <v>1</v>
      </c>
      <c r="C2" s="7" t="s">
        <v>2</v>
      </c>
      <c r="D2" s="7" t="s">
        <v>3</v>
      </c>
      <c r="E2" s="7" t="s">
        <v>4</v>
      </c>
      <c r="F2" s="7" t="s">
        <v>5</v>
      </c>
      <c r="G2" s="7" t="s">
        <v>6</v>
      </c>
      <c r="H2" s="7" t="s">
        <v>7</v>
      </c>
      <c r="I2" s="7" t="s">
        <v>8</v>
      </c>
    </row>
    <row r="3" spans="1:9" x14ac:dyDescent="0.35">
      <c r="A3" s="8" t="s">
        <v>58</v>
      </c>
      <c r="B3" s="9">
        <v>762254.99958145502</v>
      </c>
      <c r="C3" s="9">
        <v>0</v>
      </c>
      <c r="D3" s="9">
        <v>128345.53339509691</v>
      </c>
      <c r="E3" s="9">
        <v>338581.34977717057</v>
      </c>
      <c r="F3" s="9">
        <v>291887.01618554973</v>
      </c>
      <c r="G3" s="9">
        <v>62531.965868957501</v>
      </c>
      <c r="H3" s="9">
        <v>361095.27852893999</v>
      </c>
      <c r="I3" s="9">
        <v>1944696.1433371699</v>
      </c>
    </row>
    <row r="4" spans="1:9" x14ac:dyDescent="0.35">
      <c r="A4" s="8" t="s">
        <v>59</v>
      </c>
      <c r="B4" s="9">
        <v>0</v>
      </c>
      <c r="C4" s="9">
        <v>0</v>
      </c>
      <c r="D4" s="9">
        <v>0</v>
      </c>
      <c r="E4" s="9">
        <v>124188.2373245073</v>
      </c>
      <c r="F4" s="9">
        <v>32339.90089819927</v>
      </c>
      <c r="G4" s="9">
        <v>35877.881546461707</v>
      </c>
      <c r="H4" s="9">
        <v>100901.77971887249</v>
      </c>
      <c r="I4" s="9">
        <v>293307.79948804079</v>
      </c>
    </row>
    <row r="5" spans="1:9" x14ac:dyDescent="0.35">
      <c r="A5" s="8" t="s">
        <v>60</v>
      </c>
      <c r="B5" s="9">
        <v>0</v>
      </c>
      <c r="C5" s="9">
        <v>0</v>
      </c>
      <c r="D5" s="9">
        <v>0</v>
      </c>
      <c r="E5" s="9">
        <v>38756.182862794703</v>
      </c>
      <c r="F5" s="9">
        <v>40460.809198980001</v>
      </c>
      <c r="G5" s="9">
        <v>1634.9664</v>
      </c>
      <c r="H5" s="9">
        <v>40231.345967360001</v>
      </c>
      <c r="I5" s="9">
        <v>121083.3044291347</v>
      </c>
    </row>
    <row r="6" spans="1:9" x14ac:dyDescent="0.35">
      <c r="A6" s="8" t="s">
        <v>61</v>
      </c>
      <c r="B6" s="9">
        <v>0</v>
      </c>
      <c r="C6" s="9">
        <v>0</v>
      </c>
      <c r="D6" s="9">
        <v>212619.18363041661</v>
      </c>
      <c r="E6" s="9">
        <v>21177.44047756205</v>
      </c>
      <c r="F6" s="9">
        <v>60248.880797949772</v>
      </c>
      <c r="G6" s="9">
        <v>17493.924391665951</v>
      </c>
      <c r="H6" s="9">
        <v>53119.973095360001</v>
      </c>
      <c r="I6" s="9">
        <v>364659.40239295439</v>
      </c>
    </row>
    <row r="7" spans="1:9" x14ac:dyDescent="0.35">
      <c r="A7" s="8" t="s">
        <v>62</v>
      </c>
      <c r="B7" s="9">
        <v>0</v>
      </c>
      <c r="C7" s="9">
        <v>0</v>
      </c>
      <c r="D7" s="9">
        <v>0</v>
      </c>
      <c r="E7" s="9">
        <v>91916.620553438173</v>
      </c>
      <c r="F7" s="9">
        <v>104999.52301091691</v>
      </c>
      <c r="G7" s="9">
        <v>12494.25707897047</v>
      </c>
      <c r="H7" s="9">
        <v>117102.52540645</v>
      </c>
      <c r="I7" s="9">
        <v>326512.9260497755</v>
      </c>
    </row>
    <row r="8" spans="1:9" x14ac:dyDescent="0.35">
      <c r="A8" s="8" t="s">
        <v>63</v>
      </c>
      <c r="B8" s="9">
        <v>0</v>
      </c>
      <c r="C8" s="9">
        <v>0</v>
      </c>
      <c r="D8" s="9">
        <v>60630.245973731813</v>
      </c>
      <c r="E8" s="9">
        <v>52475.874710099502</v>
      </c>
      <c r="F8" s="9">
        <v>52065.550886318371</v>
      </c>
      <c r="G8" s="9">
        <v>5854.308</v>
      </c>
      <c r="H8" s="9">
        <v>44945.617430580001</v>
      </c>
      <c r="I8" s="9">
        <v>215971.5970007297</v>
      </c>
    </row>
    <row r="9" spans="1:9" x14ac:dyDescent="0.35">
      <c r="A9" s="8" t="s">
        <v>64</v>
      </c>
      <c r="B9" s="9">
        <v>0</v>
      </c>
      <c r="C9" s="9">
        <v>23115.708779525001</v>
      </c>
      <c r="D9" s="9">
        <v>164038.88606280679</v>
      </c>
      <c r="E9" s="9">
        <v>104185.6254750838</v>
      </c>
      <c r="F9" s="9">
        <v>88451.220121530001</v>
      </c>
      <c r="G9" s="9">
        <v>28651.361618098501</v>
      </c>
      <c r="H9" s="9">
        <v>101468.350857</v>
      </c>
      <c r="I9" s="9">
        <v>509911.1529140441</v>
      </c>
    </row>
    <row r="10" spans="1:9" x14ac:dyDescent="0.35">
      <c r="A10" s="8" t="s">
        <v>65</v>
      </c>
      <c r="B10" s="9">
        <v>0</v>
      </c>
      <c r="C10" s="9">
        <v>0</v>
      </c>
      <c r="D10" s="9">
        <v>103217.9204381797</v>
      </c>
      <c r="E10" s="9">
        <v>61777.242749630001</v>
      </c>
      <c r="F10" s="9">
        <v>63993.966126844673</v>
      </c>
      <c r="G10" s="9">
        <v>19816.24043046722</v>
      </c>
      <c r="H10" s="9">
        <v>66419.856716612499</v>
      </c>
      <c r="I10" s="9">
        <v>315225.22646173398</v>
      </c>
    </row>
    <row r="11" spans="1:9" x14ac:dyDescent="0.35">
      <c r="A11" s="8" t="s">
        <v>66</v>
      </c>
      <c r="B11" s="9">
        <v>0</v>
      </c>
      <c r="C11" s="9">
        <v>0</v>
      </c>
      <c r="D11" s="9">
        <v>71626.504697259137</v>
      </c>
      <c r="E11" s="9">
        <v>118321.35844643079</v>
      </c>
      <c r="F11" s="9">
        <v>171914.84288281429</v>
      </c>
      <c r="G11" s="9">
        <v>32882.671645487499</v>
      </c>
      <c r="H11" s="9">
        <v>81484.254874959996</v>
      </c>
      <c r="I11" s="9">
        <v>476229.6325469517</v>
      </c>
    </row>
    <row r="12" spans="1:9" x14ac:dyDescent="0.35">
      <c r="A12" s="8" t="s">
        <v>67</v>
      </c>
      <c r="B12" s="9">
        <v>61717.396987549997</v>
      </c>
      <c r="C12" s="9">
        <v>159314.37878467501</v>
      </c>
      <c r="D12" s="9">
        <v>699409.47090203979</v>
      </c>
      <c r="E12" s="9">
        <v>369337.75227715261</v>
      </c>
      <c r="F12" s="9">
        <v>367911.11847528891</v>
      </c>
      <c r="G12" s="9">
        <v>49769.327969824997</v>
      </c>
      <c r="H12" s="9">
        <v>392986.98613337002</v>
      </c>
      <c r="I12" s="9">
        <v>2100446.431529901</v>
      </c>
    </row>
    <row r="13" spans="1:9" x14ac:dyDescent="0.35">
      <c r="A13" s="8" t="s">
        <v>68</v>
      </c>
      <c r="B13" s="9">
        <v>1117504.435652667</v>
      </c>
      <c r="C13" s="9">
        <v>268510.75020094751</v>
      </c>
      <c r="D13" s="9">
        <v>486756.64191664808</v>
      </c>
      <c r="E13" s="9">
        <v>378828.11775560683</v>
      </c>
      <c r="F13" s="9">
        <v>272816.35491806979</v>
      </c>
      <c r="G13" s="9">
        <v>87332.580003921015</v>
      </c>
      <c r="H13" s="9">
        <v>522218.77113829501</v>
      </c>
      <c r="I13" s="9">
        <v>3133967.6515861549</v>
      </c>
    </row>
    <row r="14" spans="1:9" x14ac:dyDescent="0.35">
      <c r="A14" s="8" t="s">
        <v>69</v>
      </c>
      <c r="B14" s="9">
        <v>421645.14575621003</v>
      </c>
      <c r="C14" s="9">
        <v>0</v>
      </c>
      <c r="D14" s="9">
        <v>121139.6172152275</v>
      </c>
      <c r="E14" s="9">
        <v>217871.42189397229</v>
      </c>
      <c r="F14" s="9">
        <v>76846.075811092829</v>
      </c>
      <c r="G14" s="9">
        <v>50876.611646730802</v>
      </c>
      <c r="H14" s="9">
        <v>167537.64066039</v>
      </c>
      <c r="I14" s="9">
        <v>1055916.512983623</v>
      </c>
    </row>
    <row r="15" spans="1:9" x14ac:dyDescent="0.35">
      <c r="A15" s="8" t="s">
        <v>70</v>
      </c>
      <c r="B15" s="9">
        <v>706220.33912679495</v>
      </c>
      <c r="C15" s="9">
        <v>0</v>
      </c>
      <c r="D15" s="9">
        <v>571016.84521762503</v>
      </c>
      <c r="E15" s="9">
        <v>456141.63909245637</v>
      </c>
      <c r="F15" s="9">
        <v>354679.28596548602</v>
      </c>
      <c r="G15" s="9">
        <v>115715.44095580631</v>
      </c>
      <c r="H15" s="9">
        <v>438983.2138809</v>
      </c>
      <c r="I15" s="9">
        <v>2642756.7642390691</v>
      </c>
    </row>
    <row r="16" spans="1:9" x14ac:dyDescent="0.35">
      <c r="A16" s="8" t="s">
        <v>71</v>
      </c>
      <c r="B16" s="9">
        <v>0</v>
      </c>
      <c r="C16" s="9">
        <v>0</v>
      </c>
      <c r="D16" s="9">
        <v>311603.78953324031</v>
      </c>
      <c r="E16" s="9">
        <v>133502.74992572749</v>
      </c>
      <c r="F16" s="9">
        <v>88756.532250141521</v>
      </c>
      <c r="G16" s="9">
        <v>12176.48294333</v>
      </c>
      <c r="H16" s="9">
        <v>247296.60371758</v>
      </c>
      <c r="I16" s="9">
        <v>793336.15837001929</v>
      </c>
    </row>
    <row r="17" spans="1:9" x14ac:dyDescent="0.35">
      <c r="A17" s="8" t="s">
        <v>72</v>
      </c>
      <c r="B17" s="9">
        <v>0</v>
      </c>
      <c r="C17" s="9">
        <v>0</v>
      </c>
      <c r="D17" s="9">
        <v>56322.495006404999</v>
      </c>
      <c r="E17" s="9">
        <v>35951.458298778169</v>
      </c>
      <c r="F17" s="9">
        <v>35737.017993720387</v>
      </c>
      <c r="G17" s="9">
        <v>9235.2682029075004</v>
      </c>
      <c r="H17" s="9">
        <v>26078.59594263</v>
      </c>
      <c r="I17" s="9">
        <v>163324.83544444109</v>
      </c>
    </row>
    <row r="18" spans="1:9" x14ac:dyDescent="0.35">
      <c r="A18" s="8" t="s">
        <v>73</v>
      </c>
      <c r="B18" s="9">
        <v>0</v>
      </c>
      <c r="C18" s="9">
        <v>0</v>
      </c>
      <c r="D18" s="9">
        <v>373843.87022651249</v>
      </c>
      <c r="E18" s="9">
        <v>185061.84410029231</v>
      </c>
      <c r="F18" s="9">
        <v>120526.4865641826</v>
      </c>
      <c r="G18" s="9">
        <v>8081.0334948099999</v>
      </c>
      <c r="H18" s="9">
        <v>125944.09886663</v>
      </c>
      <c r="I18" s="9">
        <v>813457.3332524274</v>
      </c>
    </row>
    <row r="19" spans="1:9" x14ac:dyDescent="0.35">
      <c r="A19" s="8" t="s">
        <v>74</v>
      </c>
      <c r="B19" s="9">
        <v>0</v>
      </c>
      <c r="C19" s="9">
        <v>43532.242227994997</v>
      </c>
      <c r="D19" s="9">
        <v>33184.126243355313</v>
      </c>
      <c r="E19" s="9">
        <v>62307.081760897498</v>
      </c>
      <c r="F19" s="9">
        <v>52603.067191229617</v>
      </c>
      <c r="G19" s="9">
        <v>22656.098419419301</v>
      </c>
      <c r="H19" s="9">
        <v>44509.088155375</v>
      </c>
      <c r="I19" s="9">
        <v>258791.7039982717</v>
      </c>
    </row>
    <row r="20" spans="1:9" x14ac:dyDescent="0.35">
      <c r="A20" s="8" t="s">
        <v>75</v>
      </c>
      <c r="B20" s="9">
        <v>387939.02630829997</v>
      </c>
      <c r="C20" s="9">
        <v>176754.84757139999</v>
      </c>
      <c r="D20" s="9">
        <v>504691.87660263892</v>
      </c>
      <c r="E20" s="9">
        <v>298842.42491257022</v>
      </c>
      <c r="F20" s="9">
        <v>124844.97549987939</v>
      </c>
      <c r="G20" s="9">
        <v>140005.3371715236</v>
      </c>
      <c r="H20" s="9">
        <v>599098.90678204002</v>
      </c>
      <c r="I20" s="9">
        <v>2232177.3948483518</v>
      </c>
    </row>
    <row r="21" spans="1:9" x14ac:dyDescent="0.35">
      <c r="A21" s="8" t="s">
        <v>76</v>
      </c>
      <c r="B21" s="9">
        <v>0</v>
      </c>
      <c r="C21" s="9">
        <v>237728.45144912001</v>
      </c>
      <c r="D21" s="9">
        <v>360511.07204680191</v>
      </c>
      <c r="E21" s="9">
        <v>75409.679033042499</v>
      </c>
      <c r="F21" s="9">
        <v>195389.25947814679</v>
      </c>
      <c r="G21" s="9">
        <v>89365.326595690683</v>
      </c>
      <c r="H21" s="9">
        <v>157225.93717344</v>
      </c>
      <c r="I21" s="9">
        <v>1115629.7257762421</v>
      </c>
    </row>
    <row r="22" spans="1:9" x14ac:dyDescent="0.35">
      <c r="A22" s="8" t="s">
        <v>77</v>
      </c>
      <c r="B22" s="9">
        <v>0</v>
      </c>
      <c r="C22" s="9">
        <v>0</v>
      </c>
      <c r="D22" s="9">
        <v>206919.1970353644</v>
      </c>
      <c r="E22" s="9">
        <v>0</v>
      </c>
      <c r="F22" s="9">
        <v>66901.532929829249</v>
      </c>
      <c r="G22" s="9">
        <v>20028.611141181242</v>
      </c>
      <c r="H22" s="9">
        <v>73133.507531900003</v>
      </c>
      <c r="I22" s="9">
        <v>366982.84863827488</v>
      </c>
    </row>
    <row r="23" spans="1:9" x14ac:dyDescent="0.35">
      <c r="A23" s="8" t="s">
        <v>78</v>
      </c>
      <c r="B23" s="9">
        <v>0</v>
      </c>
      <c r="C23" s="9">
        <v>23045.267311995001</v>
      </c>
      <c r="D23" s="9">
        <v>10810.32893648</v>
      </c>
      <c r="E23" s="9">
        <v>43046.935496322883</v>
      </c>
      <c r="F23" s="9">
        <v>15921.01099014687</v>
      </c>
      <c r="G23" s="9">
        <v>20365.071768232599</v>
      </c>
      <c r="H23" s="9">
        <v>29508.3596358</v>
      </c>
      <c r="I23" s="9">
        <v>142696.97413897741</v>
      </c>
    </row>
    <row r="24" spans="1:9" x14ac:dyDescent="0.35">
      <c r="A24" s="8" t="s">
        <v>79</v>
      </c>
      <c r="B24" s="9">
        <v>0</v>
      </c>
      <c r="C24" s="9">
        <v>0</v>
      </c>
      <c r="D24" s="9">
        <v>64018.514691639997</v>
      </c>
      <c r="E24" s="9">
        <v>14537.837780385</v>
      </c>
      <c r="F24" s="9">
        <v>15987.06600292988</v>
      </c>
      <c r="G24" s="9">
        <v>7883.0691937900001</v>
      </c>
      <c r="H24" s="9">
        <v>23271.483525150001</v>
      </c>
      <c r="I24" s="9">
        <v>125697.9711938949</v>
      </c>
    </row>
    <row r="25" spans="1:9" x14ac:dyDescent="0.35">
      <c r="A25" s="8" t="s">
        <v>80</v>
      </c>
      <c r="B25" s="9">
        <v>137248.84289442</v>
      </c>
      <c r="C25" s="9">
        <v>100510.1363372825</v>
      </c>
      <c r="D25" s="9">
        <v>248494.55843130461</v>
      </c>
      <c r="E25" s="9">
        <v>215648.5040671867</v>
      </c>
      <c r="F25" s="9">
        <v>129083.4543291851</v>
      </c>
      <c r="G25" s="9">
        <v>57717.444643342817</v>
      </c>
      <c r="H25" s="9">
        <v>209847.33615725001</v>
      </c>
      <c r="I25" s="9">
        <v>1098550.2768599719</v>
      </c>
    </row>
    <row r="26" spans="1:9" x14ac:dyDescent="0.35">
      <c r="A26" s="8" t="s">
        <v>81</v>
      </c>
      <c r="B26" s="9">
        <v>0</v>
      </c>
      <c r="C26" s="9">
        <v>224793.95974137611</v>
      </c>
      <c r="D26" s="9">
        <v>151968.379179335</v>
      </c>
      <c r="E26" s="9">
        <v>154525.959498121</v>
      </c>
      <c r="F26" s="9">
        <v>146964.953254091</v>
      </c>
      <c r="G26" s="9">
        <v>56717.125720612778</v>
      </c>
      <c r="H26" s="9">
        <v>155338.94402729999</v>
      </c>
      <c r="I26" s="9">
        <v>890309.3214208358</v>
      </c>
    </row>
    <row r="27" spans="1:9" x14ac:dyDescent="0.35">
      <c r="A27" s="8" t="s">
        <v>82</v>
      </c>
      <c r="B27" s="9">
        <v>0</v>
      </c>
      <c r="C27" s="9">
        <v>233034.787838961</v>
      </c>
      <c r="D27" s="9">
        <v>384299.47297528898</v>
      </c>
      <c r="E27" s="9">
        <v>180867.57605530979</v>
      </c>
      <c r="F27" s="9">
        <v>124661.90984033021</v>
      </c>
      <c r="G27" s="9">
        <v>42124.095404965017</v>
      </c>
      <c r="H27" s="9">
        <v>185565.21879707</v>
      </c>
      <c r="I27" s="9">
        <v>1150553.060911925</v>
      </c>
    </row>
    <row r="28" spans="1:9" x14ac:dyDescent="0.35">
      <c r="A28" s="8" t="s">
        <v>83</v>
      </c>
      <c r="B28" s="9">
        <v>848882.10367641004</v>
      </c>
      <c r="C28" s="9">
        <v>223617.71447781779</v>
      </c>
      <c r="D28" s="9">
        <v>848605.12892826798</v>
      </c>
      <c r="E28" s="9">
        <v>603909.13334067806</v>
      </c>
      <c r="F28" s="9">
        <v>245240.23302533419</v>
      </c>
      <c r="G28" s="9">
        <v>78488.63956017654</v>
      </c>
      <c r="H28" s="9">
        <v>663958.29307360004</v>
      </c>
      <c r="I28" s="9">
        <v>3512701.246082285</v>
      </c>
    </row>
    <row r="29" spans="1:9" x14ac:dyDescent="0.35">
      <c r="A29" s="8" t="s">
        <v>84</v>
      </c>
      <c r="B29" s="9">
        <v>0</v>
      </c>
      <c r="C29" s="9">
        <v>0</v>
      </c>
      <c r="D29" s="9">
        <v>313818.55501125922</v>
      </c>
      <c r="E29" s="9">
        <v>37757.276939575</v>
      </c>
      <c r="F29" s="9">
        <v>44698.323480482497</v>
      </c>
      <c r="G29" s="9">
        <v>34881.4673182435</v>
      </c>
      <c r="H29" s="9">
        <v>43498.124538099997</v>
      </c>
      <c r="I29" s="9">
        <v>474653.74728766008</v>
      </c>
    </row>
    <row r="30" spans="1:9" x14ac:dyDescent="0.35">
      <c r="A30" s="8" t="s">
        <v>85</v>
      </c>
      <c r="B30" s="9">
        <v>0</v>
      </c>
      <c r="C30" s="9">
        <v>0</v>
      </c>
      <c r="D30" s="9">
        <v>279504.22421831603</v>
      </c>
      <c r="E30" s="9">
        <v>220903.90246027501</v>
      </c>
      <c r="F30" s="9">
        <v>22254.771894047259</v>
      </c>
      <c r="G30" s="9">
        <v>12015.897793355</v>
      </c>
      <c r="H30" s="9">
        <v>119286.31006089</v>
      </c>
      <c r="I30" s="9">
        <v>653965.10642688337</v>
      </c>
    </row>
    <row r="31" spans="1:9" x14ac:dyDescent="0.35">
      <c r="A31" s="8" t="s">
        <v>86</v>
      </c>
      <c r="B31" s="9">
        <v>786242.02796561504</v>
      </c>
      <c r="C31" s="9">
        <v>110425.436809975</v>
      </c>
      <c r="D31" s="9">
        <v>279104.08347269741</v>
      </c>
      <c r="E31" s="9">
        <v>198884.44287249201</v>
      </c>
      <c r="F31" s="9">
        <v>312791.42869104148</v>
      </c>
      <c r="G31" s="9">
        <v>25832.386468444081</v>
      </c>
      <c r="H31" s="9">
        <v>383172.73245211999</v>
      </c>
      <c r="I31" s="9">
        <v>2096452.538732385</v>
      </c>
    </row>
    <row r="32" spans="1:9" x14ac:dyDescent="0.35">
      <c r="A32" s="8" t="s">
        <v>87</v>
      </c>
      <c r="B32" s="9">
        <v>262635.64004703501</v>
      </c>
      <c r="C32" s="9">
        <v>0</v>
      </c>
      <c r="D32" s="9">
        <v>30988.80909844612</v>
      </c>
      <c r="E32" s="9">
        <v>157325.432053575</v>
      </c>
      <c r="F32" s="9">
        <v>42094.65170558</v>
      </c>
      <c r="G32" s="9">
        <v>26469.75199906898</v>
      </c>
      <c r="H32" s="9">
        <v>83772.411269909993</v>
      </c>
      <c r="I32" s="9">
        <v>603286.69617361517</v>
      </c>
    </row>
    <row r="33" spans="1:9" x14ac:dyDescent="0.35">
      <c r="A33" s="8" t="s">
        <v>88</v>
      </c>
      <c r="B33" s="9">
        <v>254387.74434212499</v>
      </c>
      <c r="C33" s="9">
        <v>21996.61624825</v>
      </c>
      <c r="D33" s="9">
        <v>103044.6566500474</v>
      </c>
      <c r="E33" s="9">
        <v>18669.8171470425</v>
      </c>
      <c r="F33" s="9">
        <v>254667.5630304715</v>
      </c>
      <c r="G33" s="9">
        <v>72360.048840114992</v>
      </c>
      <c r="H33" s="9">
        <v>181355.45932562501</v>
      </c>
      <c r="I33" s="9">
        <v>906481.9055836763</v>
      </c>
    </row>
    <row r="34" spans="1:9" x14ac:dyDescent="0.35">
      <c r="A34" s="8" t="s">
        <v>89</v>
      </c>
      <c r="B34" s="9">
        <v>1234276.90557384</v>
      </c>
      <c r="C34" s="9">
        <v>366989.76703235501</v>
      </c>
      <c r="D34" s="9">
        <v>573796.13548182009</v>
      </c>
      <c r="E34" s="9">
        <v>442316.8711419609</v>
      </c>
      <c r="F34" s="9">
        <v>349197.78963844012</v>
      </c>
      <c r="G34" s="9">
        <v>26868.493895710701</v>
      </c>
      <c r="H34" s="9">
        <v>1646966.87631158</v>
      </c>
      <c r="I34" s="9">
        <v>4640412.8390757069</v>
      </c>
    </row>
    <row r="35" spans="1:9" x14ac:dyDescent="0.35">
      <c r="A35" s="8" t="s">
        <v>90</v>
      </c>
      <c r="B35" s="9">
        <v>0</v>
      </c>
      <c r="C35" s="9">
        <v>182835.3120948275</v>
      </c>
      <c r="D35" s="9">
        <v>39526.758280235001</v>
      </c>
      <c r="E35" s="9">
        <v>79950.677164223162</v>
      </c>
      <c r="F35" s="9">
        <v>143116.5922174252</v>
      </c>
      <c r="G35" s="9">
        <v>48928.871311030001</v>
      </c>
      <c r="H35" s="9">
        <v>73196.113945930003</v>
      </c>
      <c r="I35" s="9">
        <v>567554.32501367095</v>
      </c>
    </row>
    <row r="36" spans="1:9" x14ac:dyDescent="0.35">
      <c r="A36" s="8" t="s">
        <v>91</v>
      </c>
      <c r="B36" s="9">
        <v>879081.688353715</v>
      </c>
      <c r="C36" s="9">
        <v>1063487.3322470989</v>
      </c>
      <c r="D36" s="9">
        <v>232263.6494362659</v>
      </c>
      <c r="E36" s="9">
        <v>507857.69976257219</v>
      </c>
      <c r="F36" s="9">
        <v>773395.7836138393</v>
      </c>
      <c r="G36" s="9">
        <v>18900.543637639999</v>
      </c>
      <c r="H36" s="9">
        <v>1461765.147117865</v>
      </c>
      <c r="I36" s="9">
        <v>4936751.8441689964</v>
      </c>
    </row>
    <row r="37" spans="1:9" x14ac:dyDescent="0.35">
      <c r="A37" s="8" t="s">
        <v>92</v>
      </c>
      <c r="B37" s="9">
        <v>0</v>
      </c>
      <c r="C37" s="9">
        <v>0</v>
      </c>
      <c r="D37" s="9">
        <v>224397.48011696679</v>
      </c>
      <c r="E37" s="9">
        <v>167337.3960963453</v>
      </c>
      <c r="F37" s="9">
        <v>126993.0839955556</v>
      </c>
      <c r="G37" s="9">
        <v>44057.341245978023</v>
      </c>
      <c r="H37" s="9">
        <v>118398.49202592</v>
      </c>
      <c r="I37" s="9">
        <v>681183.79348076566</v>
      </c>
    </row>
    <row r="38" spans="1:9" x14ac:dyDescent="0.35">
      <c r="A38" s="8" t="s">
        <v>93</v>
      </c>
      <c r="B38" s="9">
        <v>796417.74301383994</v>
      </c>
      <c r="C38" s="9">
        <v>109713.11984343</v>
      </c>
      <c r="D38" s="9">
        <v>565908.93043602211</v>
      </c>
      <c r="E38" s="9">
        <v>505605.59803799051</v>
      </c>
      <c r="F38" s="9">
        <v>119957.398174685</v>
      </c>
      <c r="G38" s="9">
        <v>59869.901222673987</v>
      </c>
      <c r="H38" s="9">
        <v>520571.09859070869</v>
      </c>
      <c r="I38" s="9">
        <v>2678043.7893193508</v>
      </c>
    </row>
    <row r="39" spans="1:9" x14ac:dyDescent="0.35">
      <c r="A39" s="8" t="s">
        <v>94</v>
      </c>
      <c r="B39" s="9">
        <v>0</v>
      </c>
      <c r="C39" s="9">
        <v>0</v>
      </c>
      <c r="D39" s="9">
        <v>53881.801901207</v>
      </c>
      <c r="E39" s="9">
        <v>13926.596442655</v>
      </c>
      <c r="F39" s="9">
        <v>18381.646574107501</v>
      </c>
      <c r="G39" s="9">
        <v>15049.515458865049</v>
      </c>
      <c r="H39" s="9">
        <v>22722.16626315</v>
      </c>
      <c r="I39" s="9">
        <v>123961.7266399846</v>
      </c>
    </row>
    <row r="40" spans="1:9" x14ac:dyDescent="0.35">
      <c r="A40" s="8" t="s">
        <v>95</v>
      </c>
      <c r="B40" s="9">
        <v>0</v>
      </c>
      <c r="C40" s="9">
        <v>0</v>
      </c>
      <c r="D40" s="9">
        <v>39942.731051058327</v>
      </c>
      <c r="E40" s="9">
        <v>10425.47118145443</v>
      </c>
      <c r="F40" s="9">
        <v>18470.77703632442</v>
      </c>
      <c r="G40" s="9">
        <v>2139.1591167850002</v>
      </c>
      <c r="H40" s="9">
        <v>14081.252781925001</v>
      </c>
      <c r="I40" s="9">
        <v>85059.391167547161</v>
      </c>
    </row>
    <row r="41" spans="1:9" x14ac:dyDescent="0.35">
      <c r="A41" s="8" t="s">
        <v>96</v>
      </c>
      <c r="B41" s="9">
        <v>302825.49845036003</v>
      </c>
      <c r="C41" s="9">
        <v>0</v>
      </c>
      <c r="D41" s="9">
        <v>37102.668244740002</v>
      </c>
      <c r="E41" s="9">
        <v>178578.8392566602</v>
      </c>
      <c r="F41" s="9">
        <v>90784.266076519125</v>
      </c>
      <c r="G41" s="9">
        <v>73169.110666127497</v>
      </c>
      <c r="H41" s="9">
        <v>136020.92923431</v>
      </c>
      <c r="I41" s="9">
        <v>818481.31192871695</v>
      </c>
    </row>
    <row r="42" spans="1:9" x14ac:dyDescent="0.35">
      <c r="A42" s="8" t="s">
        <v>97</v>
      </c>
      <c r="B42" s="9">
        <v>33384.218388395013</v>
      </c>
      <c r="C42" s="9">
        <v>0</v>
      </c>
      <c r="D42" s="9">
        <v>0</v>
      </c>
      <c r="E42" s="9">
        <v>71396.328223839242</v>
      </c>
      <c r="F42" s="9">
        <v>71194.611868513748</v>
      </c>
      <c r="G42" s="9">
        <v>16896.629600423312</v>
      </c>
      <c r="H42" s="9">
        <v>53933.187849579997</v>
      </c>
      <c r="I42" s="9">
        <v>246804.9759307513</v>
      </c>
    </row>
    <row r="43" spans="1:9" x14ac:dyDescent="0.35">
      <c r="A43" s="8" t="s">
        <v>98</v>
      </c>
      <c r="B43" s="9">
        <v>2567365.8407465601</v>
      </c>
      <c r="C43" s="9">
        <v>800400.51896128245</v>
      </c>
      <c r="D43" s="9">
        <v>834959.72162140417</v>
      </c>
      <c r="E43" s="9">
        <v>1086743.512437965</v>
      </c>
      <c r="F43" s="9">
        <v>381917.47198547499</v>
      </c>
      <c r="G43" s="9">
        <v>75067.062403820004</v>
      </c>
      <c r="H43" s="9">
        <v>1095730.5882057119</v>
      </c>
      <c r="I43" s="9">
        <v>6842184.7163622212</v>
      </c>
    </row>
    <row r="44" spans="1:9" x14ac:dyDescent="0.35">
      <c r="A44" s="8" t="s">
        <v>99</v>
      </c>
      <c r="B44" s="9">
        <v>410071.189920515</v>
      </c>
      <c r="C44" s="9">
        <v>0</v>
      </c>
      <c r="D44" s="9">
        <v>53358.986893111563</v>
      </c>
      <c r="E44" s="9">
        <v>94897.888233534322</v>
      </c>
      <c r="F44" s="9">
        <v>105849.6682055846</v>
      </c>
      <c r="G44" s="9">
        <v>14878.01840048554</v>
      </c>
      <c r="H44" s="9">
        <v>131846.5366056145</v>
      </c>
      <c r="I44" s="9">
        <v>810902.28825884545</v>
      </c>
    </row>
    <row r="45" spans="1:9" x14ac:dyDescent="0.35">
      <c r="A45" s="8" t="s">
        <v>100</v>
      </c>
      <c r="B45" s="9">
        <v>205316.44664936999</v>
      </c>
      <c r="C45" s="9">
        <v>0</v>
      </c>
      <c r="D45" s="9">
        <v>396873.76979842002</v>
      </c>
      <c r="E45" s="9">
        <v>219766.43253698279</v>
      </c>
      <c r="F45" s="9">
        <v>246766.1576066305</v>
      </c>
      <c r="G45" s="9">
        <v>119122.8648460035</v>
      </c>
      <c r="H45" s="9">
        <v>337386.25312770001</v>
      </c>
      <c r="I45" s="9">
        <v>1525231.9245651071</v>
      </c>
    </row>
    <row r="46" spans="1:9" x14ac:dyDescent="0.35">
      <c r="A46" s="8" t="s">
        <v>101</v>
      </c>
      <c r="B46" s="9">
        <v>592383.25230199005</v>
      </c>
      <c r="C46" s="9">
        <v>121605.6585554786</v>
      </c>
      <c r="D46" s="9">
        <v>157008.52000011041</v>
      </c>
      <c r="E46" s="9">
        <v>147967.07362516131</v>
      </c>
      <c r="F46" s="9">
        <v>54503.137989840397</v>
      </c>
      <c r="G46" s="9">
        <v>21846.306240036891</v>
      </c>
      <c r="H46" s="9">
        <v>142070.43599380759</v>
      </c>
      <c r="I46" s="9">
        <v>1237384.384706425</v>
      </c>
    </row>
    <row r="47" spans="1:9" x14ac:dyDescent="0.35">
      <c r="A47" s="8" t="s">
        <v>102</v>
      </c>
      <c r="B47" s="9">
        <v>370119.17178862001</v>
      </c>
      <c r="C47" s="9">
        <v>0</v>
      </c>
      <c r="D47" s="9">
        <v>302066.68318847578</v>
      </c>
      <c r="E47" s="9">
        <v>167940.13212735709</v>
      </c>
      <c r="F47" s="9">
        <v>183973.5879560335</v>
      </c>
      <c r="G47" s="9">
        <v>58663.844698502959</v>
      </c>
      <c r="H47" s="9">
        <v>345832.85200969997</v>
      </c>
      <c r="I47" s="9">
        <v>1428596.2717686889</v>
      </c>
    </row>
    <row r="48" spans="1:9" x14ac:dyDescent="0.35">
      <c r="A48" s="8" t="s">
        <v>103</v>
      </c>
      <c r="B48" s="9">
        <v>0</v>
      </c>
      <c r="C48" s="9">
        <v>0</v>
      </c>
      <c r="D48" s="9">
        <v>16761.291250187369</v>
      </c>
      <c r="E48" s="9">
        <v>43567.465542845457</v>
      </c>
      <c r="F48" s="9">
        <v>88379.083726222467</v>
      </c>
      <c r="G48" s="9">
        <v>19319.215685710169</v>
      </c>
      <c r="H48" s="9">
        <v>55890.44840424</v>
      </c>
      <c r="I48" s="9">
        <v>223917.5046092055</v>
      </c>
    </row>
    <row r="49" spans="1:9" x14ac:dyDescent="0.35">
      <c r="A49" s="8" t="s">
        <v>104</v>
      </c>
      <c r="B49" s="9">
        <v>0</v>
      </c>
      <c r="C49" s="9">
        <v>0</v>
      </c>
      <c r="D49" s="9">
        <v>112350.57327408</v>
      </c>
      <c r="E49" s="9">
        <v>109781.966072985</v>
      </c>
      <c r="F49" s="9">
        <v>82734.182758782365</v>
      </c>
      <c r="G49" s="9">
        <v>50074.544244787503</v>
      </c>
      <c r="H49" s="9">
        <v>100433.36456945</v>
      </c>
      <c r="I49" s="9">
        <v>455374.63092008489</v>
      </c>
    </row>
    <row r="50" spans="1:9" x14ac:dyDescent="0.35">
      <c r="A50" s="8" t="s">
        <v>105</v>
      </c>
      <c r="B50" s="9">
        <v>0</v>
      </c>
      <c r="C50" s="9">
        <v>0</v>
      </c>
      <c r="D50" s="9">
        <v>910.59105</v>
      </c>
      <c r="E50" s="9">
        <v>21510.352473449999</v>
      </c>
      <c r="F50" s="9">
        <v>19159.072693457991</v>
      </c>
      <c r="G50" s="9">
        <v>6549.7391646464248</v>
      </c>
      <c r="H50" s="9">
        <v>6841.5501230999998</v>
      </c>
      <c r="I50" s="9">
        <v>54971.305504654418</v>
      </c>
    </row>
    <row r="51" spans="1:9" x14ac:dyDescent="0.35">
      <c r="A51" s="8" t="s">
        <v>106</v>
      </c>
      <c r="B51" s="9">
        <v>1127160.67185656</v>
      </c>
      <c r="C51" s="9">
        <v>0</v>
      </c>
      <c r="D51" s="9">
        <v>172699.25107243509</v>
      </c>
      <c r="E51" s="9">
        <v>262498.38997652399</v>
      </c>
      <c r="F51" s="9">
        <v>380717.81017746101</v>
      </c>
      <c r="G51" s="9">
        <v>106207.354553274</v>
      </c>
      <c r="H51" s="9">
        <v>545805.58543752995</v>
      </c>
      <c r="I51" s="9">
        <v>2595089.0630737841</v>
      </c>
    </row>
    <row r="52" spans="1:9" x14ac:dyDescent="0.35">
      <c r="A52" s="8" t="s">
        <v>107</v>
      </c>
      <c r="B52" s="9">
        <v>0</v>
      </c>
      <c r="C52" s="9">
        <v>11929.277395685</v>
      </c>
      <c r="D52" s="9">
        <v>340793.71854085609</v>
      </c>
      <c r="E52" s="9">
        <v>151833.86843761461</v>
      </c>
      <c r="F52" s="9">
        <v>25810.66121491533</v>
      </c>
      <c r="G52" s="9">
        <v>18652.32725443563</v>
      </c>
      <c r="H52" s="9">
        <v>92150.480902590003</v>
      </c>
      <c r="I52" s="9">
        <v>641170.33374609658</v>
      </c>
    </row>
    <row r="53" spans="1:9" x14ac:dyDescent="0.35">
      <c r="A53" s="8" t="s">
        <v>108</v>
      </c>
      <c r="B53" s="9">
        <v>1178599.686171928</v>
      </c>
      <c r="C53" s="9">
        <v>287.99273434999998</v>
      </c>
      <c r="D53" s="9">
        <v>352563.91759530501</v>
      </c>
      <c r="E53" s="9">
        <v>570900.75075640995</v>
      </c>
      <c r="F53" s="9">
        <v>381607.87902486179</v>
      </c>
      <c r="G53" s="9">
        <v>71312.119752001498</v>
      </c>
      <c r="H53" s="9">
        <v>749625.94437520497</v>
      </c>
      <c r="I53" s="9">
        <v>3304898.2904100609</v>
      </c>
    </row>
    <row r="54" spans="1:9" x14ac:dyDescent="0.35">
      <c r="A54" s="8" t="s">
        <v>109</v>
      </c>
      <c r="B54" s="9">
        <v>0</v>
      </c>
      <c r="C54" s="9">
        <v>62108.036107045002</v>
      </c>
      <c r="D54" s="9">
        <v>66112.841631495001</v>
      </c>
      <c r="E54" s="9">
        <v>9899.4891930000013</v>
      </c>
      <c r="F54" s="9">
        <v>68337.305074261472</v>
      </c>
      <c r="G54" s="9">
        <v>9852.7636757995679</v>
      </c>
      <c r="H54" s="9">
        <v>20068.0277408</v>
      </c>
      <c r="I54" s="9">
        <v>236378.46342240111</v>
      </c>
    </row>
    <row r="55" spans="1:9" x14ac:dyDescent="0.35">
      <c r="A55" s="8" t="s">
        <v>110</v>
      </c>
      <c r="B55" s="9">
        <v>0</v>
      </c>
      <c r="C55" s="9">
        <v>291488.14957518497</v>
      </c>
      <c r="D55" s="9">
        <v>195900.4702519025</v>
      </c>
      <c r="E55" s="9">
        <v>99937.514472609997</v>
      </c>
      <c r="F55" s="9">
        <v>69093.086443512497</v>
      </c>
      <c r="G55" s="9">
        <v>38981.680608509749</v>
      </c>
      <c r="H55" s="9">
        <v>108245.83764375</v>
      </c>
      <c r="I55" s="9">
        <v>803646.73899546964</v>
      </c>
    </row>
    <row r="56" spans="1:9" x14ac:dyDescent="0.35">
      <c r="A56" s="8" t="s">
        <v>111</v>
      </c>
      <c r="B56" s="9">
        <v>20992.132841340001</v>
      </c>
      <c r="C56" s="9">
        <v>38913.533559880001</v>
      </c>
      <c r="D56" s="9">
        <v>273047.27297599887</v>
      </c>
      <c r="E56" s="9">
        <v>133451.279182809</v>
      </c>
      <c r="F56" s="9">
        <v>111914.64098013951</v>
      </c>
      <c r="G56" s="9">
        <v>40031.440138580627</v>
      </c>
      <c r="H56" s="9">
        <v>151656.702673925</v>
      </c>
      <c r="I56" s="9">
        <v>770007.00235267298</v>
      </c>
    </row>
    <row r="57" spans="1:9" x14ac:dyDescent="0.35">
      <c r="A57" s="8" t="s">
        <v>112</v>
      </c>
      <c r="B57" s="9">
        <v>0</v>
      </c>
      <c r="C57" s="9">
        <v>139185.11307945001</v>
      </c>
      <c r="D57" s="9">
        <v>289995.40772539488</v>
      </c>
      <c r="E57" s="9">
        <v>141519.10750969141</v>
      </c>
      <c r="F57" s="9">
        <v>104676.20911243471</v>
      </c>
      <c r="G57" s="9">
        <v>77955.085288551767</v>
      </c>
      <c r="H57" s="9">
        <v>191215.37535732501</v>
      </c>
      <c r="I57" s="9">
        <v>944546.29807284777</v>
      </c>
    </row>
    <row r="58" spans="1:9" x14ac:dyDescent="0.35">
      <c r="A58" s="8" t="s">
        <v>113</v>
      </c>
      <c r="B58" s="9">
        <v>0</v>
      </c>
      <c r="C58" s="9">
        <v>20780.992079374999</v>
      </c>
      <c r="D58" s="9">
        <v>154828.43035663231</v>
      </c>
      <c r="E58" s="9">
        <v>86288.464695923045</v>
      </c>
      <c r="F58" s="9">
        <v>44614.522106543511</v>
      </c>
      <c r="G58" s="9">
        <v>20445.329736067761</v>
      </c>
      <c r="H58" s="9">
        <v>119206.51064963</v>
      </c>
      <c r="I58" s="9">
        <v>446164.24962417159</v>
      </c>
    </row>
    <row r="59" spans="1:9" x14ac:dyDescent="0.35">
      <c r="A59" s="8" t="s">
        <v>114</v>
      </c>
      <c r="B59" s="9">
        <v>79818.063631985002</v>
      </c>
      <c r="C59" s="9">
        <v>0</v>
      </c>
      <c r="D59" s="9">
        <v>53630.570028415001</v>
      </c>
      <c r="E59" s="9">
        <v>34339.978335581247</v>
      </c>
      <c r="F59" s="9">
        <v>47768.393389926423</v>
      </c>
      <c r="G59" s="9">
        <v>18693.128795674998</v>
      </c>
      <c r="H59" s="9">
        <v>59623.82845601</v>
      </c>
      <c r="I59" s="9">
        <v>293873.96263759269</v>
      </c>
    </row>
    <row r="60" spans="1:9" x14ac:dyDescent="0.35">
      <c r="A60" s="8" t="s">
        <v>115</v>
      </c>
      <c r="B60" s="9">
        <v>0</v>
      </c>
      <c r="C60" s="9">
        <v>70986.474008044999</v>
      </c>
      <c r="D60" s="9">
        <v>81251.218075839162</v>
      </c>
      <c r="E60" s="9">
        <v>53836.465508604997</v>
      </c>
      <c r="F60" s="9">
        <v>63562.466976751508</v>
      </c>
      <c r="G60" s="9">
        <v>7425.7449579700351</v>
      </c>
      <c r="H60" s="9">
        <v>67659.193723687495</v>
      </c>
      <c r="I60" s="9">
        <v>344721.56325089821</v>
      </c>
    </row>
    <row r="61" spans="1:9" x14ac:dyDescent="0.35">
      <c r="A61" s="8" t="s">
        <v>116</v>
      </c>
      <c r="B61" s="9">
        <v>310100.24043101497</v>
      </c>
      <c r="C61" s="9">
        <v>0</v>
      </c>
      <c r="D61" s="9">
        <v>117971.31333072401</v>
      </c>
      <c r="E61" s="9">
        <v>47920.206424907687</v>
      </c>
      <c r="F61" s="9">
        <v>130455.78839319031</v>
      </c>
      <c r="G61" s="9">
        <v>27041.340105760341</v>
      </c>
      <c r="H61" s="9">
        <v>73610.031489750007</v>
      </c>
      <c r="I61" s="9">
        <v>707098.92017534736</v>
      </c>
    </row>
    <row r="62" spans="1:9" x14ac:dyDescent="0.35">
      <c r="A62" s="8" t="s">
        <v>117</v>
      </c>
      <c r="B62" s="9">
        <v>5075251.8236338254</v>
      </c>
      <c r="C62" s="9">
        <v>240756.71158518249</v>
      </c>
      <c r="D62" s="9">
        <v>2082017.3954929661</v>
      </c>
      <c r="E62" s="9">
        <v>1863858.988844875</v>
      </c>
      <c r="F62" s="9">
        <v>914725.79008777917</v>
      </c>
      <c r="G62" s="9">
        <v>233415.22580399</v>
      </c>
      <c r="H62" s="9">
        <v>3614830.0035987399</v>
      </c>
      <c r="I62" s="9">
        <v>14024855.939047361</v>
      </c>
    </row>
    <row r="63" spans="1:9" x14ac:dyDescent="0.35">
      <c r="A63" s="8" t="s">
        <v>118</v>
      </c>
      <c r="B63" s="9">
        <v>0</v>
      </c>
      <c r="C63" s="9">
        <v>0</v>
      </c>
      <c r="D63" s="9">
        <v>34067.867286933637</v>
      </c>
      <c r="E63" s="9">
        <v>4358.9816626100001</v>
      </c>
      <c r="F63" s="9">
        <v>60714.183490891337</v>
      </c>
      <c r="G63" s="9">
        <v>5405.5015943945</v>
      </c>
      <c r="H63" s="9">
        <v>54048.634927804997</v>
      </c>
      <c r="I63" s="9">
        <v>158595.16896263449</v>
      </c>
    </row>
    <row r="64" spans="1:9" x14ac:dyDescent="0.35">
      <c r="A64" s="8" t="s">
        <v>119</v>
      </c>
      <c r="B64" s="9">
        <v>126015.55210740749</v>
      </c>
      <c r="C64" s="9">
        <v>0</v>
      </c>
      <c r="D64" s="9">
        <v>0</v>
      </c>
      <c r="E64" s="9">
        <v>89955.504716380659</v>
      </c>
      <c r="F64" s="9">
        <v>84414.58757150796</v>
      </c>
      <c r="G64" s="9">
        <v>10153.850751247501</v>
      </c>
      <c r="H64" s="9">
        <v>79260.123089677494</v>
      </c>
      <c r="I64" s="9">
        <v>389799.61823622108</v>
      </c>
    </row>
    <row r="65" spans="1:9" x14ac:dyDescent="0.35">
      <c r="A65" s="8" t="s">
        <v>120</v>
      </c>
      <c r="B65" s="9">
        <v>0</v>
      </c>
      <c r="C65" s="9">
        <v>51616.986451296048</v>
      </c>
      <c r="D65" s="9">
        <v>245491.82591442441</v>
      </c>
      <c r="E65" s="9">
        <v>353454.25327707612</v>
      </c>
      <c r="F65" s="9">
        <v>158589.81857447539</v>
      </c>
      <c r="G65" s="9">
        <v>78514.550604476302</v>
      </c>
      <c r="H65" s="9">
        <v>226955.74587600509</v>
      </c>
      <c r="I65" s="9">
        <v>1114623.180697754</v>
      </c>
    </row>
    <row r="66" spans="1:9" x14ac:dyDescent="0.35">
      <c r="A66" s="8" t="s">
        <v>121</v>
      </c>
      <c r="B66" s="9">
        <v>438691.16041423997</v>
      </c>
      <c r="C66" s="9">
        <v>397301.98243073002</v>
      </c>
      <c r="D66" s="9">
        <v>201705.7834709913</v>
      </c>
      <c r="E66" s="9">
        <v>175822.1353521393</v>
      </c>
      <c r="F66" s="9">
        <v>223198.57624552611</v>
      </c>
      <c r="G66" s="9">
        <v>126654.3832927586</v>
      </c>
      <c r="H66" s="9">
        <v>171801.8861496</v>
      </c>
      <c r="I66" s="9">
        <v>1735175.9073559849</v>
      </c>
    </row>
    <row r="67" spans="1:9" x14ac:dyDescent="0.35">
      <c r="A67" s="8" t="s">
        <v>122</v>
      </c>
      <c r="B67" s="9">
        <v>185994.11442833001</v>
      </c>
      <c r="C67" s="9">
        <v>90537.308487974995</v>
      </c>
      <c r="D67" s="9">
        <v>968038.11422492238</v>
      </c>
      <c r="E67" s="9">
        <v>279268.57766224188</v>
      </c>
      <c r="F67" s="9">
        <v>92805.927933987507</v>
      </c>
      <c r="G67" s="9">
        <v>21749.849520395001</v>
      </c>
      <c r="H67" s="9">
        <v>541118.88856142003</v>
      </c>
      <c r="I67" s="9">
        <v>2179512.7808192722</v>
      </c>
    </row>
    <row r="68" spans="1:9" x14ac:dyDescent="0.35">
      <c r="A68" s="8" t="s">
        <v>123</v>
      </c>
      <c r="B68" s="9">
        <v>103666.97519015</v>
      </c>
      <c r="C68" s="9">
        <v>0</v>
      </c>
      <c r="D68" s="9">
        <v>67162.703463557831</v>
      </c>
      <c r="E68" s="9">
        <v>23097.58931456344</v>
      </c>
      <c r="F68" s="9">
        <v>57497.870928136108</v>
      </c>
      <c r="G68" s="9">
        <v>16134.655837443041</v>
      </c>
      <c r="H68" s="9">
        <v>45157.51920404</v>
      </c>
      <c r="I68" s="9">
        <v>312717.3139378904</v>
      </c>
    </row>
    <row r="69" spans="1:9" x14ac:dyDescent="0.35">
      <c r="A69" s="8" t="s">
        <v>124</v>
      </c>
      <c r="B69" s="9">
        <v>0</v>
      </c>
      <c r="C69" s="9">
        <v>117453.9556341734</v>
      </c>
      <c r="D69" s="9">
        <v>783952.51998505241</v>
      </c>
      <c r="E69" s="9">
        <v>263564.68729676702</v>
      </c>
      <c r="F69" s="9">
        <v>174093.32265167619</v>
      </c>
      <c r="G69" s="9">
        <v>52382.443079785196</v>
      </c>
      <c r="H69" s="9">
        <v>413101.03272449999</v>
      </c>
      <c r="I69" s="9">
        <v>1804547.9613719541</v>
      </c>
    </row>
    <row r="70" spans="1:9" x14ac:dyDescent="0.35">
      <c r="A70" s="8" t="s">
        <v>125</v>
      </c>
      <c r="B70" s="9">
        <v>849513.06202542502</v>
      </c>
      <c r="C70" s="9">
        <v>112073.5259435881</v>
      </c>
      <c r="D70" s="9">
        <v>113496.7809951466</v>
      </c>
      <c r="E70" s="9">
        <v>286028.28570071142</v>
      </c>
      <c r="F70" s="9">
        <v>162905.13894881739</v>
      </c>
      <c r="G70" s="9">
        <v>64843.74637162275</v>
      </c>
      <c r="H70" s="9">
        <v>280532.16327442502</v>
      </c>
      <c r="I70" s="9">
        <v>1869392.7032597361</v>
      </c>
    </row>
    <row r="71" spans="1:9" x14ac:dyDescent="0.35">
      <c r="A71" s="8" t="s">
        <v>126</v>
      </c>
      <c r="B71" s="9">
        <v>0</v>
      </c>
      <c r="C71" s="9">
        <v>0</v>
      </c>
      <c r="D71" s="9">
        <v>0</v>
      </c>
      <c r="E71" s="9">
        <v>61082.753472974997</v>
      </c>
      <c r="F71" s="9">
        <v>47552.822034179713</v>
      </c>
      <c r="G71" s="9">
        <v>12423.62049996818</v>
      </c>
      <c r="H71" s="9">
        <v>31759.219708425</v>
      </c>
      <c r="I71" s="9">
        <v>152818.41571554789</v>
      </c>
    </row>
    <row r="72" spans="1:9" x14ac:dyDescent="0.35">
      <c r="A72" s="8" t="s">
        <v>127</v>
      </c>
      <c r="B72" s="9">
        <v>0</v>
      </c>
      <c r="C72" s="9">
        <v>42693.325110000013</v>
      </c>
      <c r="D72" s="9">
        <v>125332.13976479501</v>
      </c>
      <c r="E72" s="9">
        <v>71541.282513133672</v>
      </c>
      <c r="F72" s="9">
        <v>35593.609826433312</v>
      </c>
      <c r="G72" s="9">
        <v>34043.545293603587</v>
      </c>
      <c r="H72" s="9">
        <v>85131.340565310005</v>
      </c>
      <c r="I72" s="9">
        <v>394335.24307327549</v>
      </c>
    </row>
    <row r="73" spans="1:9" x14ac:dyDescent="0.35">
      <c r="A73" s="8" t="s">
        <v>128</v>
      </c>
      <c r="B73" s="9">
        <v>267213.01129131002</v>
      </c>
      <c r="C73" s="9">
        <v>0</v>
      </c>
      <c r="D73" s="9">
        <v>268227.90226325201</v>
      </c>
      <c r="E73" s="9">
        <v>213529.45871929129</v>
      </c>
      <c r="F73" s="9">
        <v>96951.679055269924</v>
      </c>
      <c r="G73" s="9">
        <v>52357.287057954018</v>
      </c>
      <c r="H73" s="9">
        <v>123689.7486556042</v>
      </c>
      <c r="I73" s="9">
        <v>1021969.0870426811</v>
      </c>
    </row>
    <row r="74" spans="1:9" x14ac:dyDescent="0.35">
      <c r="A74" s="8" t="s">
        <v>129</v>
      </c>
      <c r="B74" s="9">
        <v>0</v>
      </c>
      <c r="C74" s="9">
        <v>0</v>
      </c>
      <c r="D74" s="9">
        <v>97187.026422110008</v>
      </c>
      <c r="E74" s="9">
        <v>0</v>
      </c>
      <c r="F74" s="9">
        <v>14601.485826545901</v>
      </c>
      <c r="G74" s="9">
        <v>38608.661036605139</v>
      </c>
      <c r="H74" s="9">
        <v>32612.892829062501</v>
      </c>
      <c r="I74" s="9">
        <v>183010.06611432359</v>
      </c>
    </row>
    <row r="75" spans="1:9" x14ac:dyDescent="0.35">
      <c r="A75" s="8" t="s">
        <v>130</v>
      </c>
      <c r="B75" s="9">
        <v>0</v>
      </c>
      <c r="C75" s="9">
        <v>0</v>
      </c>
      <c r="D75" s="9">
        <v>97220.941129736617</v>
      </c>
      <c r="E75" s="9">
        <v>43190.975968368577</v>
      </c>
      <c r="F75" s="9">
        <v>66653.938085266447</v>
      </c>
      <c r="G75" s="9">
        <v>48605.269080473263</v>
      </c>
      <c r="H75" s="9">
        <v>120111.24253202</v>
      </c>
      <c r="I75" s="9">
        <v>375782.36679586489</v>
      </c>
    </row>
    <row r="76" spans="1:9" x14ac:dyDescent="0.35">
      <c r="A76" s="8" t="s">
        <v>131</v>
      </c>
      <c r="B76" s="9">
        <v>103705.869029875</v>
      </c>
      <c r="C76" s="9">
        <v>116017.31602555999</v>
      </c>
      <c r="D76" s="9">
        <v>433736.76467871998</v>
      </c>
      <c r="E76" s="9">
        <v>455800.87078626541</v>
      </c>
      <c r="F76" s="9">
        <v>256677.17440346809</v>
      </c>
      <c r="G76" s="9">
        <v>60989.473401445008</v>
      </c>
      <c r="H76" s="9">
        <v>290869.21910037001</v>
      </c>
      <c r="I76" s="9">
        <v>1717796.687425704</v>
      </c>
    </row>
    <row r="77" spans="1:9" x14ac:dyDescent="0.35">
      <c r="A77" s="8" t="s">
        <v>132</v>
      </c>
      <c r="B77" s="9">
        <v>188306.46973198</v>
      </c>
      <c r="C77" s="9">
        <v>92030.657786074997</v>
      </c>
      <c r="D77" s="9">
        <v>0</v>
      </c>
      <c r="E77" s="9">
        <v>0</v>
      </c>
      <c r="F77" s="9">
        <v>60390.482317705821</v>
      </c>
      <c r="G77" s="9">
        <v>22237.480763293101</v>
      </c>
      <c r="H77" s="9">
        <v>57336.839689125001</v>
      </c>
      <c r="I77" s="9">
        <v>420301.93028817902</v>
      </c>
    </row>
    <row r="78" spans="1:9" x14ac:dyDescent="0.35">
      <c r="A78" s="8" t="s">
        <v>133</v>
      </c>
      <c r="B78" s="9">
        <v>561404.62237430003</v>
      </c>
      <c r="C78" s="9">
        <v>134792.988970445</v>
      </c>
      <c r="D78" s="9">
        <v>276348.64360918</v>
      </c>
      <c r="E78" s="9">
        <v>180925.9006838999</v>
      </c>
      <c r="F78" s="9">
        <v>205267.67390337549</v>
      </c>
      <c r="G78" s="9">
        <v>69876.532365167557</v>
      </c>
      <c r="H78" s="9">
        <v>320631.07417588</v>
      </c>
      <c r="I78" s="9">
        <v>1749247.4360822481</v>
      </c>
    </row>
    <row r="79" spans="1:9" x14ac:dyDescent="0.35">
      <c r="A79" s="8" t="s">
        <v>134</v>
      </c>
      <c r="B79" s="9">
        <v>65408.301911575007</v>
      </c>
      <c r="C79" s="9">
        <v>118822.89923174</v>
      </c>
      <c r="D79" s="9">
        <v>201233.33612557169</v>
      </c>
      <c r="E79" s="9">
        <v>41088.582342648348</v>
      </c>
      <c r="F79" s="9">
        <v>62760.523448434848</v>
      </c>
      <c r="G79" s="9">
        <v>4135.2116430484402</v>
      </c>
      <c r="H79" s="9">
        <v>118982.87296756879</v>
      </c>
      <c r="I79" s="9">
        <v>612431.72767058713</v>
      </c>
    </row>
    <row r="80" spans="1:9" x14ac:dyDescent="0.35">
      <c r="A80" s="8" t="s">
        <v>135</v>
      </c>
      <c r="B80" s="9">
        <v>801116.05194921501</v>
      </c>
      <c r="C80" s="9">
        <v>113929.55398045</v>
      </c>
      <c r="D80" s="9">
        <v>66102.105155764992</v>
      </c>
      <c r="E80" s="9">
        <v>245698.33434957769</v>
      </c>
      <c r="F80" s="9">
        <v>336614.87658516609</v>
      </c>
      <c r="G80" s="9">
        <v>143398.9876703195</v>
      </c>
      <c r="H80" s="9">
        <v>384280.86021294002</v>
      </c>
      <c r="I80" s="9">
        <v>2091140.769903433</v>
      </c>
    </row>
    <row r="81" spans="1:9" x14ac:dyDescent="0.35">
      <c r="A81" s="8" t="s">
        <v>136</v>
      </c>
      <c r="B81" s="9">
        <v>15844.429480139999</v>
      </c>
      <c r="C81" s="9">
        <v>146801.54296051501</v>
      </c>
      <c r="D81" s="9">
        <v>314964.26998966403</v>
      </c>
      <c r="E81" s="9">
        <v>220911.43849397681</v>
      </c>
      <c r="F81" s="9">
        <v>58550.502390994799</v>
      </c>
      <c r="G81" s="9">
        <v>75261.186636202037</v>
      </c>
      <c r="H81" s="9">
        <v>202310.48822592001</v>
      </c>
      <c r="I81" s="9">
        <v>1034643.858177413</v>
      </c>
    </row>
    <row r="82" spans="1:9" x14ac:dyDescent="0.35">
      <c r="A82" s="8" t="s">
        <v>137</v>
      </c>
      <c r="B82" s="9">
        <v>667861.98816028005</v>
      </c>
      <c r="C82" s="9">
        <v>0</v>
      </c>
      <c r="D82" s="9">
        <v>238551.55323906449</v>
      </c>
      <c r="E82" s="9">
        <v>220986.00508490729</v>
      </c>
      <c r="F82" s="9">
        <v>260824.87132953771</v>
      </c>
      <c r="G82" s="9">
        <v>95420.157060765676</v>
      </c>
      <c r="H82" s="9">
        <v>350766.55541465001</v>
      </c>
      <c r="I82" s="9">
        <v>1834411.1302892049</v>
      </c>
    </row>
    <row r="83" spans="1:9" x14ac:dyDescent="0.35">
      <c r="A83" s="8" t="s">
        <v>138</v>
      </c>
      <c r="B83" s="9">
        <v>0</v>
      </c>
      <c r="C83" s="9">
        <v>124316.498800635</v>
      </c>
      <c r="D83" s="9">
        <v>123468.7445449036</v>
      </c>
      <c r="E83" s="9">
        <v>92727.540829420715</v>
      </c>
      <c r="F83" s="9">
        <v>80034.243617358399</v>
      </c>
      <c r="G83" s="9">
        <v>57714.138217997017</v>
      </c>
      <c r="H83" s="9">
        <v>241144.40293128</v>
      </c>
      <c r="I83" s="9">
        <v>719405.56894159468</v>
      </c>
    </row>
    <row r="84" spans="1:9" x14ac:dyDescent="0.35">
      <c r="A84" s="8" t="s">
        <v>139</v>
      </c>
      <c r="B84" s="9">
        <v>170635.91979382001</v>
      </c>
      <c r="C84" s="9">
        <v>23583.85391673</v>
      </c>
      <c r="D84" s="9">
        <v>133420.48772857001</v>
      </c>
      <c r="E84" s="9">
        <v>193296.2687031666</v>
      </c>
      <c r="F84" s="9">
        <v>123661.8313558486</v>
      </c>
      <c r="G84" s="9">
        <v>87791.243540473588</v>
      </c>
      <c r="H84" s="9">
        <v>178239.155998715</v>
      </c>
      <c r="I84" s="9">
        <v>910628.76103732386</v>
      </c>
    </row>
    <row r="85" spans="1:9" x14ac:dyDescent="0.35">
      <c r="A85" s="8" t="s">
        <v>140</v>
      </c>
      <c r="B85" s="9">
        <v>0</v>
      </c>
      <c r="C85" s="9">
        <v>152344.91094991501</v>
      </c>
      <c r="D85" s="9">
        <v>82910.623136850205</v>
      </c>
      <c r="E85" s="9">
        <v>58245.993190275003</v>
      </c>
      <c r="F85" s="9">
        <v>60749.2750186173</v>
      </c>
      <c r="G85" s="9">
        <v>25294.517433819481</v>
      </c>
      <c r="H85" s="9">
        <v>83975.033804955005</v>
      </c>
      <c r="I85" s="9">
        <v>463520.35353443201</v>
      </c>
    </row>
    <row r="86" spans="1:9" x14ac:dyDescent="0.35">
      <c r="A86" s="8" t="s">
        <v>141</v>
      </c>
      <c r="B86" s="9">
        <v>0</v>
      </c>
      <c r="C86" s="9">
        <v>0</v>
      </c>
      <c r="D86" s="9">
        <v>141701.5648159945</v>
      </c>
      <c r="E86" s="9">
        <v>154108.32127587</v>
      </c>
      <c r="F86" s="9">
        <v>141151.932553652</v>
      </c>
      <c r="G86" s="9">
        <v>36945.596737369917</v>
      </c>
      <c r="H86" s="9">
        <v>148841.37513246</v>
      </c>
      <c r="I86" s="9">
        <v>622748.79051534645</v>
      </c>
    </row>
    <row r="87" spans="1:9" x14ac:dyDescent="0.35">
      <c r="A87" s="8" t="s">
        <v>142</v>
      </c>
      <c r="B87" s="9">
        <v>0</v>
      </c>
      <c r="C87" s="9">
        <v>89986.913858030006</v>
      </c>
      <c r="D87" s="9">
        <v>0</v>
      </c>
      <c r="E87" s="9">
        <v>106328.5516834115</v>
      </c>
      <c r="F87" s="9">
        <v>68918.776247484362</v>
      </c>
      <c r="G87" s="9">
        <v>26026.27839565937</v>
      </c>
      <c r="H87" s="9">
        <v>103855.404078965</v>
      </c>
      <c r="I87" s="9">
        <v>395115.92426355032</v>
      </c>
    </row>
    <row r="88" spans="1:9" x14ac:dyDescent="0.35">
      <c r="A88" s="8" t="s">
        <v>143</v>
      </c>
      <c r="B88" s="9">
        <v>360611.27548676002</v>
      </c>
      <c r="C88" s="9">
        <v>123228.98116376001</v>
      </c>
      <c r="D88" s="9">
        <v>70437.807403206403</v>
      </c>
      <c r="E88" s="9">
        <v>186100.0906144123</v>
      </c>
      <c r="F88" s="9">
        <v>135648.7617620494</v>
      </c>
      <c r="G88" s="9">
        <v>60670.769518313777</v>
      </c>
      <c r="H88" s="9">
        <v>236775.52635902251</v>
      </c>
      <c r="I88" s="9">
        <v>1173473.2123075239</v>
      </c>
    </row>
    <row r="89" spans="1:9" x14ac:dyDescent="0.35">
      <c r="A89" s="8" t="s">
        <v>144</v>
      </c>
      <c r="B89" s="9">
        <v>0</v>
      </c>
      <c r="C89" s="9">
        <v>35554.404189647023</v>
      </c>
      <c r="D89" s="9">
        <v>49380.670499569998</v>
      </c>
      <c r="E89" s="9">
        <v>54759.727678327501</v>
      </c>
      <c r="F89" s="9">
        <v>33852.417939343752</v>
      </c>
      <c r="G89" s="9">
        <v>3952.6440091437548</v>
      </c>
      <c r="H89" s="9">
        <v>42987.135317280001</v>
      </c>
      <c r="I89" s="9">
        <v>220486.99963331199</v>
      </c>
    </row>
    <row r="90" spans="1:9" x14ac:dyDescent="0.35">
      <c r="A90" s="8" t="s">
        <v>145</v>
      </c>
      <c r="B90" s="9">
        <v>0</v>
      </c>
      <c r="C90" s="9">
        <v>0</v>
      </c>
      <c r="D90" s="9">
        <v>91913.075818835001</v>
      </c>
      <c r="E90" s="9">
        <v>105443.04799591249</v>
      </c>
      <c r="F90" s="9">
        <v>44535.940033841427</v>
      </c>
      <c r="G90" s="9">
        <v>12702.2610660675</v>
      </c>
      <c r="H90" s="9">
        <v>51142.989599213797</v>
      </c>
      <c r="I90" s="9">
        <v>305737.31451387022</v>
      </c>
    </row>
    <row r="91" spans="1:9" x14ac:dyDescent="0.35">
      <c r="A91" s="8" t="s">
        <v>146</v>
      </c>
      <c r="B91" s="9">
        <v>0</v>
      </c>
      <c r="C91" s="9">
        <v>15520.910531115</v>
      </c>
      <c r="D91" s="9">
        <v>39172.287615544999</v>
      </c>
      <c r="E91" s="9">
        <v>0</v>
      </c>
      <c r="F91" s="9">
        <v>11441.3682969251</v>
      </c>
      <c r="G91" s="9">
        <v>3250.1245417006999</v>
      </c>
      <c r="H91" s="9">
        <v>11729.979333929999</v>
      </c>
      <c r="I91" s="9">
        <v>81114.670319215787</v>
      </c>
    </row>
    <row r="92" spans="1:9" x14ac:dyDescent="0.35">
      <c r="A92" s="8" t="s">
        <v>147</v>
      </c>
      <c r="B92" s="9">
        <v>0</v>
      </c>
      <c r="C92" s="9">
        <v>130254.465323315</v>
      </c>
      <c r="D92" s="9">
        <v>391461.85234366072</v>
      </c>
      <c r="E92" s="9">
        <v>487642.76415354892</v>
      </c>
      <c r="F92" s="9">
        <v>480473.38064768072</v>
      </c>
      <c r="G92" s="9">
        <v>132291.67899648371</v>
      </c>
      <c r="H92" s="9">
        <v>558370.53271246003</v>
      </c>
      <c r="I92" s="9">
        <v>2180494.6741771488</v>
      </c>
    </row>
    <row r="93" spans="1:9" x14ac:dyDescent="0.35">
      <c r="A93" s="8" t="s">
        <v>148</v>
      </c>
      <c r="B93" s="9">
        <v>164233.29931623</v>
      </c>
      <c r="C93" s="9">
        <v>24693.429315000001</v>
      </c>
      <c r="D93" s="9">
        <v>81812.788871059995</v>
      </c>
      <c r="E93" s="9">
        <v>39047.159006692222</v>
      </c>
      <c r="F93" s="9">
        <v>102927.40785630859</v>
      </c>
      <c r="G93" s="9">
        <v>32593.6955971225</v>
      </c>
      <c r="H93" s="9">
        <v>66243.314295340009</v>
      </c>
      <c r="I93" s="9">
        <v>511551.09425775328</v>
      </c>
    </row>
    <row r="94" spans="1:9" x14ac:dyDescent="0.35">
      <c r="A94" s="8" t="s">
        <v>149</v>
      </c>
      <c r="B94" s="9">
        <v>3366069.4639268368</v>
      </c>
      <c r="C94" s="9">
        <v>734131.8974351075</v>
      </c>
      <c r="D94" s="9">
        <v>2063638.80931562</v>
      </c>
      <c r="E94" s="9">
        <v>2367061.4166631619</v>
      </c>
      <c r="F94" s="9">
        <v>1333274.518980534</v>
      </c>
      <c r="G94" s="9">
        <v>88416.862787026068</v>
      </c>
      <c r="H94" s="9">
        <v>4577134.0221212152</v>
      </c>
      <c r="I94" s="9">
        <v>14529726.991229501</v>
      </c>
    </row>
    <row r="95" spans="1:9" x14ac:dyDescent="0.35">
      <c r="A95" s="8" t="s">
        <v>150</v>
      </c>
      <c r="B95" s="9">
        <v>80639.005339844996</v>
      </c>
      <c r="C95" s="9">
        <v>0</v>
      </c>
      <c r="D95" s="9">
        <v>34614.448914840003</v>
      </c>
      <c r="E95" s="9">
        <v>0</v>
      </c>
      <c r="F95" s="9">
        <v>63890.744129977917</v>
      </c>
      <c r="G95" s="9">
        <v>7873.8141176767549</v>
      </c>
      <c r="H95" s="9">
        <v>80614.190731259994</v>
      </c>
      <c r="I95" s="9">
        <v>267632.20323359972</v>
      </c>
    </row>
    <row r="96" spans="1:9" x14ac:dyDescent="0.35">
      <c r="A96" s="8" t="s">
        <v>151</v>
      </c>
      <c r="B96" s="9">
        <v>0</v>
      </c>
      <c r="C96" s="9">
        <v>42061.804038659997</v>
      </c>
      <c r="D96" s="9">
        <v>29382.130704679999</v>
      </c>
      <c r="E96" s="9">
        <v>0</v>
      </c>
      <c r="F96" s="9">
        <v>42697.996271229997</v>
      </c>
      <c r="G96" s="9">
        <v>10402.25804987192</v>
      </c>
      <c r="H96" s="9">
        <v>29036.81892075</v>
      </c>
      <c r="I96" s="9">
        <v>153581.00798519191</v>
      </c>
    </row>
    <row r="97" spans="1:9" x14ac:dyDescent="0.35">
      <c r="A97" s="8" t="s">
        <v>152</v>
      </c>
      <c r="B97" s="9">
        <v>0</v>
      </c>
      <c r="C97" s="9">
        <v>0</v>
      </c>
      <c r="D97" s="9">
        <v>384838.40722254053</v>
      </c>
      <c r="E97" s="9">
        <v>54493.647326639002</v>
      </c>
      <c r="F97" s="9">
        <v>73838.274852360628</v>
      </c>
      <c r="G97" s="9">
        <v>6249.1392310000001</v>
      </c>
      <c r="H97" s="9">
        <v>203861.387375875</v>
      </c>
      <c r="I97" s="9">
        <v>723280.85600841511</v>
      </c>
    </row>
    <row r="98" spans="1:9" x14ac:dyDescent="0.35">
      <c r="A98" s="8" t="s">
        <v>153</v>
      </c>
      <c r="B98" s="9">
        <v>219168.27172950501</v>
      </c>
      <c r="C98" s="9">
        <v>138607.5119258328</v>
      </c>
      <c r="D98" s="9">
        <v>171410.43229489471</v>
      </c>
      <c r="E98" s="9">
        <v>255910.62255367311</v>
      </c>
      <c r="F98" s="9">
        <v>202242.7971255063</v>
      </c>
      <c r="G98" s="9">
        <v>69784.925555563299</v>
      </c>
      <c r="H98" s="9">
        <v>346056.52487402002</v>
      </c>
      <c r="I98" s="9">
        <v>1403181.086058995</v>
      </c>
    </row>
    <row r="99" spans="1:9" x14ac:dyDescent="0.35">
      <c r="A99" s="8" t="s">
        <v>154</v>
      </c>
      <c r="B99" s="9">
        <v>0</v>
      </c>
      <c r="C99" s="9">
        <v>122609.32056375001</v>
      </c>
      <c r="D99" s="9">
        <v>146875.75797032501</v>
      </c>
      <c r="E99" s="9">
        <v>112481.964594223</v>
      </c>
      <c r="F99" s="9">
        <v>124191.44869742591</v>
      </c>
      <c r="G99" s="9">
        <v>60011.499039666502</v>
      </c>
      <c r="H99" s="9">
        <v>189055.53471492999</v>
      </c>
      <c r="I99" s="9">
        <v>755225.52558032039</v>
      </c>
    </row>
    <row r="100" spans="1:9" x14ac:dyDescent="0.35">
      <c r="A100" s="8" t="s">
        <v>155</v>
      </c>
      <c r="B100" s="9">
        <v>488362.08839286002</v>
      </c>
      <c r="C100" s="9">
        <v>49563.853527719999</v>
      </c>
      <c r="D100" s="9">
        <v>192235.21861723819</v>
      </c>
      <c r="E100" s="9">
        <v>178035.38037744959</v>
      </c>
      <c r="F100" s="9">
        <v>105305.698672755</v>
      </c>
      <c r="G100" s="9">
        <v>47920.998859045001</v>
      </c>
      <c r="H100" s="9">
        <v>144344.34931937</v>
      </c>
      <c r="I100" s="9">
        <v>1205767.587766438</v>
      </c>
    </row>
    <row r="101" spans="1:9" x14ac:dyDescent="0.35">
      <c r="A101" s="8" t="s">
        <v>156</v>
      </c>
      <c r="B101" s="9">
        <v>157695.78469838499</v>
      </c>
      <c r="C101" s="9">
        <v>159760.08282471</v>
      </c>
      <c r="D101" s="9">
        <v>0</v>
      </c>
      <c r="E101" s="9">
        <v>81553.769503134681</v>
      </c>
      <c r="F101" s="9">
        <v>33493.739935074998</v>
      </c>
      <c r="G101" s="9">
        <v>64282.078201243181</v>
      </c>
      <c r="H101" s="9">
        <v>88967.633827080004</v>
      </c>
      <c r="I101" s="9">
        <v>585753.08898962778</v>
      </c>
    </row>
    <row r="102" spans="1:9" x14ac:dyDescent="0.35">
      <c r="A102" s="8" t="s">
        <v>157</v>
      </c>
      <c r="B102" s="9">
        <v>0</v>
      </c>
      <c r="C102" s="9">
        <v>0</v>
      </c>
      <c r="D102" s="9">
        <v>133235.83205505999</v>
      </c>
      <c r="E102" s="9">
        <v>9650.0985016800005</v>
      </c>
      <c r="F102" s="9">
        <v>41916.240843915679</v>
      </c>
      <c r="G102" s="9">
        <v>14214.76323150303</v>
      </c>
      <c r="H102" s="9">
        <v>47079.609228130001</v>
      </c>
      <c r="I102" s="9">
        <v>246096.54386028869</v>
      </c>
    </row>
  </sheetData>
  <pageMargins left="0.75" right="0.75" top="1" bottom="1" header="0.5" footer="0.5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I102"/>
  <sheetViews>
    <sheetView workbookViewId="0">
      <selection activeCell="Q11" sqref="Q11"/>
    </sheetView>
  </sheetViews>
  <sheetFormatPr defaultColWidth="8.90625" defaultRowHeight="14.5" x14ac:dyDescent="0.35"/>
  <cols>
    <col min="1" max="1" width="14.81640625" style="10" bestFit="1" customWidth="1"/>
    <col min="2" max="6" width="5.81640625" style="10" bestFit="1" customWidth="1"/>
    <col min="7" max="7" width="4.81640625" style="10" bestFit="1" customWidth="1"/>
    <col min="8" max="8" width="5.81640625" style="10" bestFit="1" customWidth="1"/>
    <col min="9" max="9" width="22.1796875" style="10" bestFit="1" customWidth="1"/>
    <col min="10" max="16384" width="8.90625" style="10"/>
  </cols>
  <sheetData>
    <row r="1" spans="1:9" s="28" customFormat="1" x14ac:dyDescent="0.35">
      <c r="A1" s="27" t="s">
        <v>223</v>
      </c>
      <c r="B1" s="24" t="s">
        <v>272</v>
      </c>
    </row>
    <row r="2" spans="1:9" x14ac:dyDescent="0.35">
      <c r="A2" s="2" t="s">
        <v>57</v>
      </c>
      <c r="B2" s="2" t="s">
        <v>1</v>
      </c>
      <c r="C2" s="2" t="s">
        <v>2</v>
      </c>
      <c r="D2" s="2" t="s">
        <v>3</v>
      </c>
      <c r="E2" s="2" t="s">
        <v>4</v>
      </c>
      <c r="F2" s="2" t="s">
        <v>5</v>
      </c>
      <c r="G2" s="2" t="s">
        <v>6</v>
      </c>
      <c r="H2" s="2" t="s">
        <v>7</v>
      </c>
      <c r="I2" s="2" t="s">
        <v>12</v>
      </c>
    </row>
    <row r="3" spans="1:9" x14ac:dyDescent="0.35">
      <c r="A3" s="5" t="s">
        <v>58</v>
      </c>
      <c r="B3" s="6">
        <v>7.6225499958145502</v>
      </c>
      <c r="C3" s="6">
        <v>0</v>
      </c>
      <c r="D3" s="6">
        <v>1.2834553339509689</v>
      </c>
      <c r="E3" s="6">
        <v>3.3858134977717058</v>
      </c>
      <c r="F3" s="6">
        <v>2.918870161855498</v>
      </c>
      <c r="G3" s="6">
        <v>0.62531965868957495</v>
      </c>
      <c r="H3" s="6">
        <v>3.6109527852893999</v>
      </c>
      <c r="I3" s="6">
        <v>19.446961433371701</v>
      </c>
    </row>
    <row r="4" spans="1:9" x14ac:dyDescent="0.35">
      <c r="A4" s="5" t="s">
        <v>59</v>
      </c>
      <c r="B4" s="6">
        <v>0</v>
      </c>
      <c r="C4" s="6">
        <v>0</v>
      </c>
      <c r="D4" s="6">
        <v>0</v>
      </c>
      <c r="E4" s="6">
        <v>1.241882373245073</v>
      </c>
      <c r="F4" s="6">
        <v>0.3233990089819927</v>
      </c>
      <c r="G4" s="6">
        <v>0.35877881546461698</v>
      </c>
      <c r="H4" s="6">
        <v>1.0090177971887251</v>
      </c>
      <c r="I4" s="6">
        <v>2.9330779948804082</v>
      </c>
    </row>
    <row r="5" spans="1:9" x14ac:dyDescent="0.35">
      <c r="A5" s="5" t="s">
        <v>60</v>
      </c>
      <c r="B5" s="6">
        <v>0</v>
      </c>
      <c r="C5" s="6">
        <v>0</v>
      </c>
      <c r="D5" s="6">
        <v>0</v>
      </c>
      <c r="E5" s="6">
        <v>0.38756182862794708</v>
      </c>
      <c r="F5" s="6">
        <v>0.40460809198980002</v>
      </c>
      <c r="G5" s="6">
        <v>1.6349664E-2</v>
      </c>
      <c r="H5" s="6">
        <v>0.40231345967359999</v>
      </c>
      <c r="I5" s="6">
        <v>1.2108330442913471</v>
      </c>
    </row>
    <row r="6" spans="1:9" x14ac:dyDescent="0.35">
      <c r="A6" s="5" t="s">
        <v>61</v>
      </c>
      <c r="B6" s="6">
        <v>0</v>
      </c>
      <c r="C6" s="6">
        <v>0</v>
      </c>
      <c r="D6" s="6">
        <v>2.1261918363041659</v>
      </c>
      <c r="E6" s="6">
        <v>0.21177440477562051</v>
      </c>
      <c r="F6" s="6">
        <v>0.60248880797949766</v>
      </c>
      <c r="G6" s="6">
        <v>0.17493924391665949</v>
      </c>
      <c r="H6" s="6">
        <v>0.53119973095359996</v>
      </c>
      <c r="I6" s="6">
        <v>3.646594023929544</v>
      </c>
    </row>
    <row r="7" spans="1:9" x14ac:dyDescent="0.35">
      <c r="A7" s="5" t="s">
        <v>62</v>
      </c>
      <c r="B7" s="6">
        <v>0</v>
      </c>
      <c r="C7" s="6">
        <v>0</v>
      </c>
      <c r="D7" s="6">
        <v>0</v>
      </c>
      <c r="E7" s="6">
        <v>0.91916620553438166</v>
      </c>
      <c r="F7" s="6">
        <v>1.0499952301091691</v>
      </c>
      <c r="G7" s="6">
        <v>0.12494257078970469</v>
      </c>
      <c r="H7" s="6">
        <v>1.1710252540645001</v>
      </c>
      <c r="I7" s="6">
        <v>3.2651292604977549</v>
      </c>
    </row>
    <row r="8" spans="1:9" x14ac:dyDescent="0.35">
      <c r="A8" s="5" t="s">
        <v>63</v>
      </c>
      <c r="B8" s="6">
        <v>0</v>
      </c>
      <c r="C8" s="6">
        <v>0</v>
      </c>
      <c r="D8" s="6">
        <v>0.60630245973731811</v>
      </c>
      <c r="E8" s="6">
        <v>0.52475874710099502</v>
      </c>
      <c r="F8" s="6">
        <v>0.52065550886318368</v>
      </c>
      <c r="G8" s="6">
        <v>5.8543079999999997E-2</v>
      </c>
      <c r="H8" s="6">
        <v>0.44945617430579998</v>
      </c>
      <c r="I8" s="6">
        <v>2.159715970007297</v>
      </c>
    </row>
    <row r="9" spans="1:9" x14ac:dyDescent="0.35">
      <c r="A9" s="5" t="s">
        <v>64</v>
      </c>
      <c r="B9" s="6">
        <v>0</v>
      </c>
      <c r="C9" s="6">
        <v>0.23115708779524999</v>
      </c>
      <c r="D9" s="6">
        <v>1.6403888606280681</v>
      </c>
      <c r="E9" s="6">
        <v>1.041856254750837</v>
      </c>
      <c r="F9" s="6">
        <v>0.88451220121529994</v>
      </c>
      <c r="G9" s="6">
        <v>0.28651361618098509</v>
      </c>
      <c r="H9" s="6">
        <v>1.0146835085699999</v>
      </c>
      <c r="I9" s="6">
        <v>5.0991115291404414</v>
      </c>
    </row>
    <row r="10" spans="1:9" x14ac:dyDescent="0.35">
      <c r="A10" s="5" t="s">
        <v>65</v>
      </c>
      <c r="B10" s="6">
        <v>0</v>
      </c>
      <c r="C10" s="6">
        <v>0</v>
      </c>
      <c r="D10" s="6">
        <v>1.032179204381797</v>
      </c>
      <c r="E10" s="6">
        <v>0.61777242749630001</v>
      </c>
      <c r="F10" s="6">
        <v>0.6399396612684467</v>
      </c>
      <c r="G10" s="6">
        <v>0.19816240430467219</v>
      </c>
      <c r="H10" s="6">
        <v>0.66419856716612502</v>
      </c>
      <c r="I10" s="6">
        <v>3.1522522646173412</v>
      </c>
    </row>
    <row r="11" spans="1:9" x14ac:dyDescent="0.35">
      <c r="A11" s="5" t="s">
        <v>66</v>
      </c>
      <c r="B11" s="6">
        <v>0</v>
      </c>
      <c r="C11" s="6">
        <v>0</v>
      </c>
      <c r="D11" s="6">
        <v>0.71626504697259141</v>
      </c>
      <c r="E11" s="6">
        <v>1.1832135844643079</v>
      </c>
      <c r="F11" s="6">
        <v>1.7191484288281429</v>
      </c>
      <c r="G11" s="6">
        <v>0.32882671645487499</v>
      </c>
      <c r="H11" s="6">
        <v>0.81484254874960005</v>
      </c>
      <c r="I11" s="6">
        <v>4.7622963254695172</v>
      </c>
    </row>
    <row r="12" spans="1:9" x14ac:dyDescent="0.35">
      <c r="A12" s="5" t="s">
        <v>67</v>
      </c>
      <c r="B12" s="6">
        <v>0.61717396987549999</v>
      </c>
      <c r="C12" s="6">
        <v>1.59314378784675</v>
      </c>
      <c r="D12" s="6">
        <v>6.9940947090203984</v>
      </c>
      <c r="E12" s="6">
        <v>3.693377522771526</v>
      </c>
      <c r="F12" s="6">
        <v>3.6791111847528879</v>
      </c>
      <c r="G12" s="6">
        <v>0.49769327969825</v>
      </c>
      <c r="H12" s="6">
        <v>3.9298698613337</v>
      </c>
      <c r="I12" s="6">
        <v>21.00446431529901</v>
      </c>
    </row>
    <row r="13" spans="1:9" x14ac:dyDescent="0.35">
      <c r="A13" s="5" t="s">
        <v>68</v>
      </c>
      <c r="B13" s="6">
        <v>11.175044356526669</v>
      </c>
      <c r="C13" s="6">
        <v>2.6851075020094748</v>
      </c>
      <c r="D13" s="6">
        <v>4.8675664191664811</v>
      </c>
      <c r="E13" s="6">
        <v>3.7882811775560681</v>
      </c>
      <c r="F13" s="6">
        <v>2.728163549180699</v>
      </c>
      <c r="G13" s="6">
        <v>0.87332580003921023</v>
      </c>
      <c r="H13" s="6">
        <v>5.2221877113829498</v>
      </c>
      <c r="I13" s="6">
        <v>31.339676515861559</v>
      </c>
    </row>
    <row r="14" spans="1:9" x14ac:dyDescent="0.35">
      <c r="A14" s="5" t="s">
        <v>69</v>
      </c>
      <c r="B14" s="6">
        <v>4.2164514575621004</v>
      </c>
      <c r="C14" s="6">
        <v>0</v>
      </c>
      <c r="D14" s="6">
        <v>1.211396172152275</v>
      </c>
      <c r="E14" s="6">
        <v>2.1787142189397239</v>
      </c>
      <c r="F14" s="6">
        <v>0.76846075811092818</v>
      </c>
      <c r="G14" s="6">
        <v>0.50876611646730796</v>
      </c>
      <c r="H14" s="6">
        <v>1.6753764066039001</v>
      </c>
      <c r="I14" s="6">
        <v>10.55916512983624</v>
      </c>
    </row>
    <row r="15" spans="1:9" x14ac:dyDescent="0.35">
      <c r="A15" s="5" t="s">
        <v>70</v>
      </c>
      <c r="B15" s="6">
        <v>7.0622033912679498</v>
      </c>
      <c r="C15" s="6">
        <v>0</v>
      </c>
      <c r="D15" s="6">
        <v>5.7101684521762497</v>
      </c>
      <c r="E15" s="6">
        <v>4.5614163909245642</v>
      </c>
      <c r="F15" s="6">
        <v>3.5467928596548601</v>
      </c>
      <c r="G15" s="6">
        <v>1.157154409558063</v>
      </c>
      <c r="H15" s="6">
        <v>4.389832138809</v>
      </c>
      <c r="I15" s="6">
        <v>26.427567642390692</v>
      </c>
    </row>
    <row r="16" spans="1:9" x14ac:dyDescent="0.35">
      <c r="A16" s="5" t="s">
        <v>71</v>
      </c>
      <c r="B16" s="6">
        <v>0</v>
      </c>
      <c r="C16" s="6">
        <v>0</v>
      </c>
      <c r="D16" s="6">
        <v>3.1160378953324028</v>
      </c>
      <c r="E16" s="6">
        <v>1.335027499257275</v>
      </c>
      <c r="F16" s="6">
        <v>0.88756532250141518</v>
      </c>
      <c r="G16" s="6">
        <v>0.1217648294333</v>
      </c>
      <c r="H16" s="6">
        <v>2.4729660371758002</v>
      </c>
      <c r="I16" s="6">
        <v>7.9333615837001936</v>
      </c>
    </row>
    <row r="17" spans="1:9" x14ac:dyDescent="0.35">
      <c r="A17" s="5" t="s">
        <v>72</v>
      </c>
      <c r="B17" s="6">
        <v>0</v>
      </c>
      <c r="C17" s="6">
        <v>0</v>
      </c>
      <c r="D17" s="6">
        <v>0.56322495006405005</v>
      </c>
      <c r="E17" s="6">
        <v>0.35951458298778172</v>
      </c>
      <c r="F17" s="6">
        <v>0.35737017993720388</v>
      </c>
      <c r="G17" s="6">
        <v>9.2352682029075012E-2</v>
      </c>
      <c r="H17" s="6">
        <v>0.26078595942630001</v>
      </c>
      <c r="I17" s="6">
        <v>1.633248354444411</v>
      </c>
    </row>
    <row r="18" spans="1:9" x14ac:dyDescent="0.35">
      <c r="A18" s="5" t="s">
        <v>73</v>
      </c>
      <c r="B18" s="6">
        <v>0</v>
      </c>
      <c r="C18" s="6">
        <v>0</v>
      </c>
      <c r="D18" s="6">
        <v>3.7384387022651251</v>
      </c>
      <c r="E18" s="6">
        <v>1.8506184410029229</v>
      </c>
      <c r="F18" s="6">
        <v>1.2052648656418261</v>
      </c>
      <c r="G18" s="6">
        <v>8.0810334948099999E-2</v>
      </c>
      <c r="H18" s="6">
        <v>1.2594409886663001</v>
      </c>
      <c r="I18" s="6">
        <v>8.1345733325242744</v>
      </c>
    </row>
    <row r="19" spans="1:9" x14ac:dyDescent="0.35">
      <c r="A19" s="5" t="s">
        <v>74</v>
      </c>
      <c r="B19" s="6">
        <v>0</v>
      </c>
      <c r="C19" s="6">
        <v>0.43532242227994999</v>
      </c>
      <c r="D19" s="6">
        <v>0.33184126243355311</v>
      </c>
      <c r="E19" s="6">
        <v>0.62307081760897498</v>
      </c>
      <c r="F19" s="6">
        <v>0.52603067191229613</v>
      </c>
      <c r="G19" s="6">
        <v>0.22656098419419299</v>
      </c>
      <c r="H19" s="6">
        <v>0.44509088155374998</v>
      </c>
      <c r="I19" s="6">
        <v>2.5879170399827172</v>
      </c>
    </row>
    <row r="20" spans="1:9" x14ac:dyDescent="0.35">
      <c r="A20" s="5" t="s">
        <v>75</v>
      </c>
      <c r="B20" s="6">
        <v>3.8793902630830002</v>
      </c>
      <c r="C20" s="6">
        <v>1.7675484757140001</v>
      </c>
      <c r="D20" s="6">
        <v>5.0469187660263888</v>
      </c>
      <c r="E20" s="6">
        <v>2.9884242491257011</v>
      </c>
      <c r="F20" s="6">
        <v>1.2484497549987941</v>
      </c>
      <c r="G20" s="6">
        <v>1.4000533717152359</v>
      </c>
      <c r="H20" s="6">
        <v>5.9909890678203999</v>
      </c>
      <c r="I20" s="6">
        <v>22.321773948483521</v>
      </c>
    </row>
    <row r="21" spans="1:9" x14ac:dyDescent="0.35">
      <c r="A21" s="5" t="s">
        <v>76</v>
      </c>
      <c r="B21" s="6">
        <v>0</v>
      </c>
      <c r="C21" s="6">
        <v>2.3772845144911998</v>
      </c>
      <c r="D21" s="6">
        <v>3.6051107204680188</v>
      </c>
      <c r="E21" s="6">
        <v>0.75409679033042498</v>
      </c>
      <c r="F21" s="6">
        <v>1.953892594781468</v>
      </c>
      <c r="G21" s="6">
        <v>0.89365326595690686</v>
      </c>
      <c r="H21" s="6">
        <v>1.5722593717344</v>
      </c>
      <c r="I21" s="6">
        <v>11.15629725776242</v>
      </c>
    </row>
    <row r="22" spans="1:9" x14ac:dyDescent="0.35">
      <c r="A22" s="5" t="s">
        <v>77</v>
      </c>
      <c r="B22" s="6">
        <v>0</v>
      </c>
      <c r="C22" s="6">
        <v>0</v>
      </c>
      <c r="D22" s="6">
        <v>2.0691919703536441</v>
      </c>
      <c r="E22" s="6">
        <v>0</v>
      </c>
      <c r="F22" s="6">
        <v>0.66901532929829255</v>
      </c>
      <c r="G22" s="6">
        <v>0.20028611141181241</v>
      </c>
      <c r="H22" s="6">
        <v>0.73133507531899999</v>
      </c>
      <c r="I22" s="6">
        <v>3.6698284863827491</v>
      </c>
    </row>
    <row r="23" spans="1:9" x14ac:dyDescent="0.35">
      <c r="A23" s="5" t="s">
        <v>78</v>
      </c>
      <c r="B23" s="6">
        <v>0</v>
      </c>
      <c r="C23" s="6">
        <v>0.23045267311994999</v>
      </c>
      <c r="D23" s="6">
        <v>0.1081032893648</v>
      </c>
      <c r="E23" s="6">
        <v>0.4304693549632288</v>
      </c>
      <c r="F23" s="6">
        <v>0.15921010990146869</v>
      </c>
      <c r="G23" s="6">
        <v>0.20365071768232601</v>
      </c>
      <c r="H23" s="6">
        <v>0.29508359635800002</v>
      </c>
      <c r="I23" s="6">
        <v>1.4269697413897739</v>
      </c>
    </row>
    <row r="24" spans="1:9" x14ac:dyDescent="0.35">
      <c r="A24" s="5" t="s">
        <v>79</v>
      </c>
      <c r="B24" s="6">
        <v>0</v>
      </c>
      <c r="C24" s="6">
        <v>0</v>
      </c>
      <c r="D24" s="6">
        <v>0.64018514691640005</v>
      </c>
      <c r="E24" s="6">
        <v>0.14537837780384999</v>
      </c>
      <c r="F24" s="6">
        <v>0.15987066002929881</v>
      </c>
      <c r="G24" s="6">
        <v>7.8830691937900002E-2</v>
      </c>
      <c r="H24" s="6">
        <v>0.2327148352515</v>
      </c>
      <c r="I24" s="6">
        <v>1.256979711938949</v>
      </c>
    </row>
    <row r="25" spans="1:9" x14ac:dyDescent="0.35">
      <c r="A25" s="5" t="s">
        <v>80</v>
      </c>
      <c r="B25" s="6">
        <v>1.3724884289442001</v>
      </c>
      <c r="C25" s="6">
        <v>1.005101363372825</v>
      </c>
      <c r="D25" s="6">
        <v>2.484945584313047</v>
      </c>
      <c r="E25" s="6">
        <v>2.1564850406718672</v>
      </c>
      <c r="F25" s="6">
        <v>1.290834543291852</v>
      </c>
      <c r="G25" s="6">
        <v>0.57717444643342819</v>
      </c>
      <c r="H25" s="6">
        <v>2.0984733615725002</v>
      </c>
      <c r="I25" s="6">
        <v>10.985502768599719</v>
      </c>
    </row>
    <row r="26" spans="1:9" x14ac:dyDescent="0.35">
      <c r="A26" s="5" t="s">
        <v>81</v>
      </c>
      <c r="B26" s="6">
        <v>0</v>
      </c>
      <c r="C26" s="6">
        <v>2.2479395974137608</v>
      </c>
      <c r="D26" s="6">
        <v>1.5196837917933499</v>
      </c>
      <c r="E26" s="6">
        <v>1.54525959498121</v>
      </c>
      <c r="F26" s="6">
        <v>1.46964953254091</v>
      </c>
      <c r="G26" s="6">
        <v>0.56717125720612782</v>
      </c>
      <c r="H26" s="6">
        <v>1.553389440273</v>
      </c>
      <c r="I26" s="6">
        <v>8.9030932142083579</v>
      </c>
    </row>
    <row r="27" spans="1:9" x14ac:dyDescent="0.35">
      <c r="A27" s="5" t="s">
        <v>82</v>
      </c>
      <c r="B27" s="6">
        <v>0</v>
      </c>
      <c r="C27" s="6">
        <v>2.3303478783896101</v>
      </c>
      <c r="D27" s="6">
        <v>3.8429947297528901</v>
      </c>
      <c r="E27" s="6">
        <v>1.8086757605530981</v>
      </c>
      <c r="F27" s="6">
        <v>1.246619098403303</v>
      </c>
      <c r="G27" s="6">
        <v>0.42124095404965017</v>
      </c>
      <c r="H27" s="6">
        <v>1.8556521879707</v>
      </c>
      <c r="I27" s="6">
        <v>11.50553060911925</v>
      </c>
    </row>
    <row r="28" spans="1:9" x14ac:dyDescent="0.35">
      <c r="A28" s="5" t="s">
        <v>83</v>
      </c>
      <c r="B28" s="6">
        <v>8.4888210367641008</v>
      </c>
      <c r="C28" s="6">
        <v>2.236177144778178</v>
      </c>
      <c r="D28" s="6">
        <v>8.4860512892826794</v>
      </c>
      <c r="E28" s="6">
        <v>6.0390913334067804</v>
      </c>
      <c r="F28" s="6">
        <v>2.4524023302533409</v>
      </c>
      <c r="G28" s="6">
        <v>0.78488639560176543</v>
      </c>
      <c r="H28" s="6">
        <v>6.6395829307360001</v>
      </c>
      <c r="I28" s="6">
        <v>35.127012460822847</v>
      </c>
    </row>
    <row r="29" spans="1:9" x14ac:dyDescent="0.35">
      <c r="A29" s="5" t="s">
        <v>84</v>
      </c>
      <c r="B29" s="6">
        <v>0</v>
      </c>
      <c r="C29" s="6">
        <v>0</v>
      </c>
      <c r="D29" s="6">
        <v>3.138185550112591</v>
      </c>
      <c r="E29" s="6">
        <v>0.37757276939575002</v>
      </c>
      <c r="F29" s="6">
        <v>0.44698323480482499</v>
      </c>
      <c r="G29" s="6">
        <v>0.34881467318243498</v>
      </c>
      <c r="H29" s="6">
        <v>0.43498124538100003</v>
      </c>
      <c r="I29" s="6">
        <v>4.7465374728766019</v>
      </c>
    </row>
    <row r="30" spans="1:9" x14ac:dyDescent="0.35">
      <c r="A30" s="5" t="s">
        <v>85</v>
      </c>
      <c r="B30" s="6">
        <v>0</v>
      </c>
      <c r="C30" s="6">
        <v>0</v>
      </c>
      <c r="D30" s="6">
        <v>2.7950422421831602</v>
      </c>
      <c r="E30" s="6">
        <v>2.2090390246027498</v>
      </c>
      <c r="F30" s="6">
        <v>0.22254771894047251</v>
      </c>
      <c r="G30" s="6">
        <v>0.12015897793355</v>
      </c>
      <c r="H30" s="6">
        <v>1.1928631006089001</v>
      </c>
      <c r="I30" s="6">
        <v>6.5396510642688321</v>
      </c>
    </row>
    <row r="31" spans="1:9" x14ac:dyDescent="0.35">
      <c r="A31" s="5" t="s">
        <v>86</v>
      </c>
      <c r="B31" s="6">
        <v>7.86242027965615</v>
      </c>
      <c r="C31" s="6">
        <v>1.1042543680997501</v>
      </c>
      <c r="D31" s="6">
        <v>2.791040834726974</v>
      </c>
      <c r="E31" s="6">
        <v>1.988844428724921</v>
      </c>
      <c r="F31" s="6">
        <v>3.1279142869104151</v>
      </c>
      <c r="G31" s="6">
        <v>0.25832386468444068</v>
      </c>
      <c r="H31" s="6">
        <v>3.8317273245212</v>
      </c>
      <c r="I31" s="6">
        <v>20.96452538732385</v>
      </c>
    </row>
    <row r="32" spans="1:9" x14ac:dyDescent="0.35">
      <c r="A32" s="5" t="s">
        <v>87</v>
      </c>
      <c r="B32" s="6">
        <v>2.6263564004703501</v>
      </c>
      <c r="C32" s="6">
        <v>0</v>
      </c>
      <c r="D32" s="6">
        <v>0.30988809098446118</v>
      </c>
      <c r="E32" s="6">
        <v>1.5732543205357501</v>
      </c>
      <c r="F32" s="6">
        <v>0.4209465170558</v>
      </c>
      <c r="G32" s="6">
        <v>0.26469751999068991</v>
      </c>
      <c r="H32" s="6">
        <v>0.83772411269909997</v>
      </c>
      <c r="I32" s="6">
        <v>6.0328669617361506</v>
      </c>
    </row>
    <row r="33" spans="1:9" x14ac:dyDescent="0.35">
      <c r="A33" s="5" t="s">
        <v>88</v>
      </c>
      <c r="B33" s="6">
        <v>2.5438774434212501</v>
      </c>
      <c r="C33" s="6">
        <v>0.21996616248250001</v>
      </c>
      <c r="D33" s="6">
        <v>1.0304465665004741</v>
      </c>
      <c r="E33" s="6">
        <v>0.186698171470425</v>
      </c>
      <c r="F33" s="6">
        <v>2.5466756303047151</v>
      </c>
      <c r="G33" s="6">
        <v>0.72360048840114999</v>
      </c>
      <c r="H33" s="6">
        <v>1.81355459325625</v>
      </c>
      <c r="I33" s="6">
        <v>9.0648190558367627</v>
      </c>
    </row>
    <row r="34" spans="1:9" x14ac:dyDescent="0.35">
      <c r="A34" s="5" t="s">
        <v>89</v>
      </c>
      <c r="B34" s="6">
        <v>12.342769055738399</v>
      </c>
      <c r="C34" s="6">
        <v>3.6698976703235502</v>
      </c>
      <c r="D34" s="6">
        <v>5.7379613548182018</v>
      </c>
      <c r="E34" s="6">
        <v>4.423168711419609</v>
      </c>
      <c r="F34" s="6">
        <v>3.4919778963844008</v>
      </c>
      <c r="G34" s="6">
        <v>0.26868493895710699</v>
      </c>
      <c r="H34" s="6">
        <v>16.469668763115799</v>
      </c>
      <c r="I34" s="6">
        <v>46.404128390757073</v>
      </c>
    </row>
    <row r="35" spans="1:9" x14ac:dyDescent="0.35">
      <c r="A35" s="5" t="s">
        <v>90</v>
      </c>
      <c r="B35" s="6">
        <v>0</v>
      </c>
      <c r="C35" s="6">
        <v>1.8283531209482751</v>
      </c>
      <c r="D35" s="6">
        <v>0.39526758280235003</v>
      </c>
      <c r="E35" s="6">
        <v>0.79950677164223172</v>
      </c>
      <c r="F35" s="6">
        <v>1.4311659221742521</v>
      </c>
      <c r="G35" s="6">
        <v>0.48928871311029998</v>
      </c>
      <c r="H35" s="6">
        <v>0.73196113945929997</v>
      </c>
      <c r="I35" s="6">
        <v>5.6755432501367098</v>
      </c>
    </row>
    <row r="36" spans="1:9" x14ac:dyDescent="0.35">
      <c r="A36" s="5" t="s">
        <v>91</v>
      </c>
      <c r="B36" s="6">
        <v>8.7908168835371505</v>
      </c>
      <c r="C36" s="6">
        <v>10.634873322470989</v>
      </c>
      <c r="D36" s="6">
        <v>2.322636494362659</v>
      </c>
      <c r="E36" s="6">
        <v>5.0785769976257216</v>
      </c>
      <c r="F36" s="6">
        <v>7.7339578361383934</v>
      </c>
      <c r="G36" s="6">
        <v>0.18900543637639999</v>
      </c>
      <c r="H36" s="6">
        <v>14.61765147117865</v>
      </c>
      <c r="I36" s="6">
        <v>49.36751844168996</v>
      </c>
    </row>
    <row r="37" spans="1:9" x14ac:dyDescent="0.35">
      <c r="A37" s="5" t="s">
        <v>92</v>
      </c>
      <c r="B37" s="6">
        <v>0</v>
      </c>
      <c r="C37" s="6">
        <v>0</v>
      </c>
      <c r="D37" s="6">
        <v>2.2439748011696681</v>
      </c>
      <c r="E37" s="6">
        <v>1.673373960963453</v>
      </c>
      <c r="F37" s="6">
        <v>1.269930839955556</v>
      </c>
      <c r="G37" s="6">
        <v>0.44057341245978021</v>
      </c>
      <c r="H37" s="6">
        <v>1.1839849202592001</v>
      </c>
      <c r="I37" s="6">
        <v>6.8118379348076568</v>
      </c>
    </row>
    <row r="38" spans="1:9" x14ac:dyDescent="0.35">
      <c r="A38" s="5" t="s">
        <v>93</v>
      </c>
      <c r="B38" s="6">
        <v>7.9641774301383998</v>
      </c>
      <c r="C38" s="6">
        <v>1.0971311984343</v>
      </c>
      <c r="D38" s="6">
        <v>5.6590893043602213</v>
      </c>
      <c r="E38" s="6">
        <v>5.056055980379905</v>
      </c>
      <c r="F38" s="6">
        <v>1.19957398174685</v>
      </c>
      <c r="G38" s="6">
        <v>0.59869901222673994</v>
      </c>
      <c r="H38" s="6">
        <v>5.2057109859070874</v>
      </c>
      <c r="I38" s="6">
        <v>26.780437893193501</v>
      </c>
    </row>
    <row r="39" spans="1:9" x14ac:dyDescent="0.35">
      <c r="A39" s="5" t="s">
        <v>94</v>
      </c>
      <c r="B39" s="6">
        <v>0</v>
      </c>
      <c r="C39" s="6">
        <v>0</v>
      </c>
      <c r="D39" s="6">
        <v>0.53881801901206994</v>
      </c>
      <c r="E39" s="6">
        <v>0.13926596442655001</v>
      </c>
      <c r="F39" s="6">
        <v>0.18381646574107499</v>
      </c>
      <c r="G39" s="6">
        <v>0.15049515458865051</v>
      </c>
      <c r="H39" s="6">
        <v>0.22722166263150001</v>
      </c>
      <c r="I39" s="6">
        <v>1.239617266399845</v>
      </c>
    </row>
    <row r="40" spans="1:9" x14ac:dyDescent="0.35">
      <c r="A40" s="5" t="s">
        <v>95</v>
      </c>
      <c r="B40" s="6">
        <v>0</v>
      </c>
      <c r="C40" s="6">
        <v>0</v>
      </c>
      <c r="D40" s="6">
        <v>0.39942731051058328</v>
      </c>
      <c r="E40" s="6">
        <v>0.10425471181454431</v>
      </c>
      <c r="F40" s="6">
        <v>0.18470777036324421</v>
      </c>
      <c r="G40" s="6">
        <v>2.1391591167849999E-2</v>
      </c>
      <c r="H40" s="6">
        <v>0.14081252781924999</v>
      </c>
      <c r="I40" s="6">
        <v>0.85059391167547171</v>
      </c>
    </row>
    <row r="41" spans="1:9" x14ac:dyDescent="0.35">
      <c r="A41" s="5" t="s">
        <v>96</v>
      </c>
      <c r="B41" s="6">
        <v>3.0282549845036</v>
      </c>
      <c r="C41" s="6">
        <v>0</v>
      </c>
      <c r="D41" s="6">
        <v>0.3710266824474</v>
      </c>
      <c r="E41" s="6">
        <v>1.785788392566602</v>
      </c>
      <c r="F41" s="6">
        <v>0.90784266076519127</v>
      </c>
      <c r="G41" s="6">
        <v>0.73169110666127501</v>
      </c>
      <c r="H41" s="6">
        <v>1.3602092923431</v>
      </c>
      <c r="I41" s="6">
        <v>8.1848131192871687</v>
      </c>
    </row>
    <row r="42" spans="1:9" x14ac:dyDescent="0.35">
      <c r="A42" s="5" t="s">
        <v>97</v>
      </c>
      <c r="B42" s="6">
        <v>0.33384218388394998</v>
      </c>
      <c r="C42" s="6">
        <v>0</v>
      </c>
      <c r="D42" s="6">
        <v>0</v>
      </c>
      <c r="E42" s="6">
        <v>0.71396328223839234</v>
      </c>
      <c r="F42" s="6">
        <v>0.71194611868513746</v>
      </c>
      <c r="G42" s="6">
        <v>0.1689662960042331</v>
      </c>
      <c r="H42" s="6">
        <v>0.5393318784958</v>
      </c>
      <c r="I42" s="6">
        <v>2.468049759307513</v>
      </c>
    </row>
    <row r="43" spans="1:9" x14ac:dyDescent="0.35">
      <c r="A43" s="5" t="s">
        <v>98</v>
      </c>
      <c r="B43" s="6">
        <v>25.673658407465599</v>
      </c>
      <c r="C43" s="6">
        <v>8.0040051896128244</v>
      </c>
      <c r="D43" s="6">
        <v>8.3495972162140415</v>
      </c>
      <c r="E43" s="6">
        <v>10.867435124379661</v>
      </c>
      <c r="F43" s="6">
        <v>3.8191747198547499</v>
      </c>
      <c r="G43" s="6">
        <v>0.75067062403820006</v>
      </c>
      <c r="H43" s="6">
        <v>10.957305882057121</v>
      </c>
      <c r="I43" s="6">
        <v>68.421847163622189</v>
      </c>
    </row>
    <row r="44" spans="1:9" x14ac:dyDescent="0.35">
      <c r="A44" s="5" t="s">
        <v>99</v>
      </c>
      <c r="B44" s="6">
        <v>4.1007118992051499</v>
      </c>
      <c r="C44" s="6">
        <v>0</v>
      </c>
      <c r="D44" s="6">
        <v>0.5335898689311156</v>
      </c>
      <c r="E44" s="6">
        <v>0.94897888233534333</v>
      </c>
      <c r="F44" s="6">
        <v>1.058496682055847</v>
      </c>
      <c r="G44" s="6">
        <v>0.14878018400485529</v>
      </c>
      <c r="H44" s="6">
        <v>1.3184653660561449</v>
      </c>
      <c r="I44" s="6">
        <v>8.1090228825884552</v>
      </c>
    </row>
    <row r="45" spans="1:9" x14ac:dyDescent="0.35">
      <c r="A45" s="5" t="s">
        <v>100</v>
      </c>
      <c r="B45" s="6">
        <v>2.0531644664936999</v>
      </c>
      <c r="C45" s="6">
        <v>0</v>
      </c>
      <c r="D45" s="6">
        <v>3.9687376979842002</v>
      </c>
      <c r="E45" s="6">
        <v>2.197664325369828</v>
      </c>
      <c r="F45" s="6">
        <v>2.467661576066305</v>
      </c>
      <c r="G45" s="6">
        <v>1.191228648460035</v>
      </c>
      <c r="H45" s="6">
        <v>3.3738625312770001</v>
      </c>
      <c r="I45" s="6">
        <v>15.252319245651069</v>
      </c>
    </row>
    <row r="46" spans="1:9" x14ac:dyDescent="0.35">
      <c r="A46" s="5" t="s">
        <v>101</v>
      </c>
      <c r="B46" s="6">
        <v>5.9238325230199003</v>
      </c>
      <c r="C46" s="6">
        <v>1.216056585554786</v>
      </c>
      <c r="D46" s="6">
        <v>1.5700852000011041</v>
      </c>
      <c r="E46" s="6">
        <v>1.4796707362516131</v>
      </c>
      <c r="F46" s="6">
        <v>0.54503137989840411</v>
      </c>
      <c r="G46" s="6">
        <v>0.21846306240036889</v>
      </c>
      <c r="H46" s="6">
        <v>1.420704359938076</v>
      </c>
      <c r="I46" s="6">
        <v>12.373843847064251</v>
      </c>
    </row>
    <row r="47" spans="1:9" x14ac:dyDescent="0.35">
      <c r="A47" s="5" t="s">
        <v>102</v>
      </c>
      <c r="B47" s="6">
        <v>3.7011917178861999</v>
      </c>
      <c r="C47" s="6">
        <v>0</v>
      </c>
      <c r="D47" s="6">
        <v>3.0206668318847578</v>
      </c>
      <c r="E47" s="6">
        <v>1.679401321273571</v>
      </c>
      <c r="F47" s="6">
        <v>1.8397358795603349</v>
      </c>
      <c r="G47" s="6">
        <v>0.58663844698502954</v>
      </c>
      <c r="H47" s="6">
        <v>3.458328520097</v>
      </c>
      <c r="I47" s="6">
        <v>14.285962717686891</v>
      </c>
    </row>
    <row r="48" spans="1:9" x14ac:dyDescent="0.35">
      <c r="A48" s="5" t="s">
        <v>103</v>
      </c>
      <c r="B48" s="6">
        <v>0</v>
      </c>
      <c r="C48" s="6">
        <v>0</v>
      </c>
      <c r="D48" s="6">
        <v>0.16761291250187371</v>
      </c>
      <c r="E48" s="6">
        <v>0.43567465542845463</v>
      </c>
      <c r="F48" s="6">
        <v>0.88379083726222474</v>
      </c>
      <c r="G48" s="6">
        <v>0.1931921568571017</v>
      </c>
      <c r="H48" s="6">
        <v>0.55890448404240001</v>
      </c>
      <c r="I48" s="6">
        <v>2.239175046092055</v>
      </c>
    </row>
    <row r="49" spans="1:9" x14ac:dyDescent="0.35">
      <c r="A49" s="5" t="s">
        <v>104</v>
      </c>
      <c r="B49" s="6">
        <v>0</v>
      </c>
      <c r="C49" s="6">
        <v>0</v>
      </c>
      <c r="D49" s="6">
        <v>1.1235057327408</v>
      </c>
      <c r="E49" s="6">
        <v>1.09781966072985</v>
      </c>
      <c r="F49" s="6">
        <v>0.82734182758782371</v>
      </c>
      <c r="G49" s="6">
        <v>0.500745442447875</v>
      </c>
      <c r="H49" s="6">
        <v>1.0043336456945</v>
      </c>
      <c r="I49" s="6">
        <v>4.5537463092008483</v>
      </c>
    </row>
    <row r="50" spans="1:9" x14ac:dyDescent="0.35">
      <c r="A50" s="5" t="s">
        <v>105</v>
      </c>
      <c r="B50" s="6">
        <v>0</v>
      </c>
      <c r="C50" s="6">
        <v>0</v>
      </c>
      <c r="D50" s="6">
        <v>9.1059104999999998E-3</v>
      </c>
      <c r="E50" s="6">
        <v>0.21510352473450001</v>
      </c>
      <c r="F50" s="6">
        <v>0.19159072693458001</v>
      </c>
      <c r="G50" s="6">
        <v>6.5497391646464259E-2</v>
      </c>
      <c r="H50" s="6">
        <v>6.8415501231E-2</v>
      </c>
      <c r="I50" s="6">
        <v>0.54971305504654433</v>
      </c>
    </row>
    <row r="51" spans="1:9" x14ac:dyDescent="0.35">
      <c r="A51" s="5" t="s">
        <v>106</v>
      </c>
      <c r="B51" s="6">
        <v>11.2716067185656</v>
      </c>
      <c r="C51" s="6">
        <v>0</v>
      </c>
      <c r="D51" s="6">
        <v>1.7269925107243509</v>
      </c>
      <c r="E51" s="6">
        <v>2.6249838997652399</v>
      </c>
      <c r="F51" s="6">
        <v>3.80717810177461</v>
      </c>
      <c r="G51" s="6">
        <v>1.0620735455327399</v>
      </c>
      <c r="H51" s="6">
        <v>5.4580558543753002</v>
      </c>
      <c r="I51" s="6">
        <v>25.950890630737842</v>
      </c>
    </row>
    <row r="52" spans="1:9" x14ac:dyDescent="0.35">
      <c r="A52" s="5" t="s">
        <v>107</v>
      </c>
      <c r="B52" s="6">
        <v>0</v>
      </c>
      <c r="C52" s="6">
        <v>0.11929277395685001</v>
      </c>
      <c r="D52" s="6">
        <v>3.4079371854085609</v>
      </c>
      <c r="E52" s="6">
        <v>1.5183386843761471</v>
      </c>
      <c r="F52" s="6">
        <v>0.25810661214915331</v>
      </c>
      <c r="G52" s="6">
        <v>0.18652327254435619</v>
      </c>
      <c r="H52" s="6">
        <v>0.92150480902590004</v>
      </c>
      <c r="I52" s="6">
        <v>6.4117033374609669</v>
      </c>
    </row>
    <row r="53" spans="1:9" x14ac:dyDescent="0.35">
      <c r="A53" s="5" t="s">
        <v>108</v>
      </c>
      <c r="B53" s="6">
        <v>11.78599686171928</v>
      </c>
      <c r="C53" s="6">
        <v>2.879927343500001E-3</v>
      </c>
      <c r="D53" s="6">
        <v>3.5256391759530499</v>
      </c>
      <c r="E53" s="6">
        <v>5.7090075075640998</v>
      </c>
      <c r="F53" s="6">
        <v>3.8160787902486182</v>
      </c>
      <c r="G53" s="6">
        <v>0.7131211975200149</v>
      </c>
      <c r="H53" s="6">
        <v>7.4962594437520496</v>
      </c>
      <c r="I53" s="6">
        <v>33.048982904100612</v>
      </c>
    </row>
    <row r="54" spans="1:9" x14ac:dyDescent="0.35">
      <c r="A54" s="5" t="s">
        <v>109</v>
      </c>
      <c r="B54" s="6">
        <v>0</v>
      </c>
      <c r="C54" s="6">
        <v>0.62108036107045006</v>
      </c>
      <c r="D54" s="6">
        <v>0.66112841631495001</v>
      </c>
      <c r="E54" s="6">
        <v>9.8994891929999995E-2</v>
      </c>
      <c r="F54" s="6">
        <v>0.68337305074261467</v>
      </c>
      <c r="G54" s="6">
        <v>9.8527636757995668E-2</v>
      </c>
      <c r="H54" s="6">
        <v>0.20068027740800001</v>
      </c>
      <c r="I54" s="6">
        <v>2.3637846342240101</v>
      </c>
    </row>
    <row r="55" spans="1:9" x14ac:dyDescent="0.35">
      <c r="A55" s="5" t="s">
        <v>110</v>
      </c>
      <c r="B55" s="6">
        <v>0</v>
      </c>
      <c r="C55" s="6">
        <v>2.9148814957518501</v>
      </c>
      <c r="D55" s="6">
        <v>1.9590047025190249</v>
      </c>
      <c r="E55" s="6">
        <v>0.99937514472610001</v>
      </c>
      <c r="F55" s="6">
        <v>0.69093086443512497</v>
      </c>
      <c r="G55" s="6">
        <v>0.3898168060850975</v>
      </c>
      <c r="H55" s="6">
        <v>1.0824583764375</v>
      </c>
      <c r="I55" s="6">
        <v>8.0364673899546979</v>
      </c>
    </row>
    <row r="56" spans="1:9" x14ac:dyDescent="0.35">
      <c r="A56" s="5" t="s">
        <v>111</v>
      </c>
      <c r="B56" s="6">
        <v>0.2099213284134</v>
      </c>
      <c r="C56" s="6">
        <v>0.38913533559879998</v>
      </c>
      <c r="D56" s="6">
        <v>2.7304727297599891</v>
      </c>
      <c r="E56" s="6">
        <v>1.3345127918280899</v>
      </c>
      <c r="F56" s="6">
        <v>1.119146409801395</v>
      </c>
      <c r="G56" s="6">
        <v>0.40031440138580637</v>
      </c>
      <c r="H56" s="6">
        <v>1.5165670267392499</v>
      </c>
      <c r="I56" s="6">
        <v>7.7000700235267301</v>
      </c>
    </row>
    <row r="57" spans="1:9" x14ac:dyDescent="0.35">
      <c r="A57" s="5" t="s">
        <v>112</v>
      </c>
      <c r="B57" s="6">
        <v>0</v>
      </c>
      <c r="C57" s="6">
        <v>1.3918511307945001</v>
      </c>
      <c r="D57" s="6">
        <v>2.8999540772539492</v>
      </c>
      <c r="E57" s="6">
        <v>1.4151910750969141</v>
      </c>
      <c r="F57" s="6">
        <v>1.0467620911243469</v>
      </c>
      <c r="G57" s="6">
        <v>0.77955085288551762</v>
      </c>
      <c r="H57" s="6">
        <v>1.91215375357325</v>
      </c>
      <c r="I57" s="6">
        <v>9.4454629807284789</v>
      </c>
    </row>
    <row r="58" spans="1:9" x14ac:dyDescent="0.35">
      <c r="A58" s="5" t="s">
        <v>113</v>
      </c>
      <c r="B58" s="6">
        <v>0</v>
      </c>
      <c r="C58" s="6">
        <v>0.20780992079374999</v>
      </c>
      <c r="D58" s="6">
        <v>1.548284303566323</v>
      </c>
      <c r="E58" s="6">
        <v>0.86288464695923051</v>
      </c>
      <c r="F58" s="6">
        <v>0.44614522106543508</v>
      </c>
      <c r="G58" s="6">
        <v>0.2044532973606776</v>
      </c>
      <c r="H58" s="6">
        <v>1.1920651064962999</v>
      </c>
      <c r="I58" s="6">
        <v>4.4616424962417156</v>
      </c>
    </row>
    <row r="59" spans="1:9" x14ac:dyDescent="0.35">
      <c r="A59" s="5" t="s">
        <v>114</v>
      </c>
      <c r="B59" s="6">
        <v>0.79818063631985003</v>
      </c>
      <c r="C59" s="6">
        <v>0</v>
      </c>
      <c r="D59" s="6">
        <v>0.53630570028415003</v>
      </c>
      <c r="E59" s="6">
        <v>0.3433997833558125</v>
      </c>
      <c r="F59" s="6">
        <v>0.47768393389926422</v>
      </c>
      <c r="G59" s="6">
        <v>0.18693128795674999</v>
      </c>
      <c r="H59" s="6">
        <v>0.59623828456009997</v>
      </c>
      <c r="I59" s="6">
        <v>2.9387396263759271</v>
      </c>
    </row>
    <row r="60" spans="1:9" x14ac:dyDescent="0.35">
      <c r="A60" s="5" t="s">
        <v>115</v>
      </c>
      <c r="B60" s="6">
        <v>0</v>
      </c>
      <c r="C60" s="6">
        <v>0.70986474008044997</v>
      </c>
      <c r="D60" s="6">
        <v>0.81251218075839171</v>
      </c>
      <c r="E60" s="6">
        <v>0.53836465508605003</v>
      </c>
      <c r="F60" s="6">
        <v>0.63562466976751508</v>
      </c>
      <c r="G60" s="6">
        <v>7.4257449579700346E-2</v>
      </c>
      <c r="H60" s="6">
        <v>0.67659193723687505</v>
      </c>
      <c r="I60" s="6">
        <v>3.447215632508982</v>
      </c>
    </row>
    <row r="61" spans="1:9" x14ac:dyDescent="0.35">
      <c r="A61" s="5" t="s">
        <v>116</v>
      </c>
      <c r="B61" s="6">
        <v>3.1010024043101501</v>
      </c>
      <c r="C61" s="6">
        <v>0</v>
      </c>
      <c r="D61" s="6">
        <v>1.1797131333072399</v>
      </c>
      <c r="E61" s="6">
        <v>0.47920206424907691</v>
      </c>
      <c r="F61" s="6">
        <v>1.304557883931903</v>
      </c>
      <c r="G61" s="6">
        <v>0.27041340105760348</v>
      </c>
      <c r="H61" s="6">
        <v>0.73610031489750005</v>
      </c>
      <c r="I61" s="6">
        <v>7.0709892017534752</v>
      </c>
    </row>
    <row r="62" spans="1:9" x14ac:dyDescent="0.35">
      <c r="A62" s="5" t="s">
        <v>117</v>
      </c>
      <c r="B62" s="6">
        <v>50.752518236338247</v>
      </c>
      <c r="C62" s="6">
        <v>2.4075671158518248</v>
      </c>
      <c r="D62" s="6">
        <v>20.820173954929661</v>
      </c>
      <c r="E62" s="6">
        <v>18.638589888448749</v>
      </c>
      <c r="F62" s="6">
        <v>9.1472579008777917</v>
      </c>
      <c r="G62" s="6">
        <v>2.3341522580399001</v>
      </c>
      <c r="H62" s="6">
        <v>36.148300035987397</v>
      </c>
      <c r="I62" s="6">
        <v>140.24855939047359</v>
      </c>
    </row>
    <row r="63" spans="1:9" x14ac:dyDescent="0.35">
      <c r="A63" s="5" t="s">
        <v>118</v>
      </c>
      <c r="B63" s="6">
        <v>0</v>
      </c>
      <c r="C63" s="6">
        <v>0</v>
      </c>
      <c r="D63" s="6">
        <v>0.34067867286933651</v>
      </c>
      <c r="E63" s="6">
        <v>4.3589816626099988E-2</v>
      </c>
      <c r="F63" s="6">
        <v>0.60714183490891349</v>
      </c>
      <c r="G63" s="6">
        <v>5.4055015943945003E-2</v>
      </c>
      <c r="H63" s="6">
        <v>0.54048634927804995</v>
      </c>
      <c r="I63" s="6">
        <v>1.585951689626345</v>
      </c>
    </row>
    <row r="64" spans="1:9" x14ac:dyDescent="0.35">
      <c r="A64" s="5" t="s">
        <v>119</v>
      </c>
      <c r="B64" s="6">
        <v>1.2601555210740749</v>
      </c>
      <c r="C64" s="6">
        <v>0</v>
      </c>
      <c r="D64" s="6">
        <v>0</v>
      </c>
      <c r="E64" s="6">
        <v>0.89955504716380663</v>
      </c>
      <c r="F64" s="6">
        <v>0.8441458757150796</v>
      </c>
      <c r="G64" s="6">
        <v>0.10153850751247499</v>
      </c>
      <c r="H64" s="6">
        <v>0.79260123089677503</v>
      </c>
      <c r="I64" s="6">
        <v>3.8979961823622111</v>
      </c>
    </row>
    <row r="65" spans="1:9" x14ac:dyDescent="0.35">
      <c r="A65" s="5" t="s">
        <v>120</v>
      </c>
      <c r="B65" s="6">
        <v>0</v>
      </c>
      <c r="C65" s="6">
        <v>0.51616986451296054</v>
      </c>
      <c r="D65" s="6">
        <v>2.454918259144244</v>
      </c>
      <c r="E65" s="6">
        <v>3.5345425327707609</v>
      </c>
      <c r="F65" s="6">
        <v>1.5858981857447541</v>
      </c>
      <c r="G65" s="6">
        <v>0.78514550604476296</v>
      </c>
      <c r="H65" s="6">
        <v>2.2695574587600511</v>
      </c>
      <c r="I65" s="6">
        <v>11.14623180697753</v>
      </c>
    </row>
    <row r="66" spans="1:9" x14ac:dyDescent="0.35">
      <c r="A66" s="5" t="s">
        <v>121</v>
      </c>
      <c r="B66" s="6">
        <v>4.3869116041423997</v>
      </c>
      <c r="C66" s="6">
        <v>3.9730198243073001</v>
      </c>
      <c r="D66" s="6">
        <v>2.0170578347099131</v>
      </c>
      <c r="E66" s="6">
        <v>1.7582213535213931</v>
      </c>
      <c r="F66" s="6">
        <v>2.231985762455261</v>
      </c>
      <c r="G66" s="6">
        <v>1.266543832927586</v>
      </c>
      <c r="H66" s="6">
        <v>1.7180188614959999</v>
      </c>
      <c r="I66" s="6">
        <v>17.351759073559851</v>
      </c>
    </row>
    <row r="67" spans="1:9" x14ac:dyDescent="0.35">
      <c r="A67" s="5" t="s">
        <v>122</v>
      </c>
      <c r="B67" s="6">
        <v>1.8599411442833</v>
      </c>
      <c r="C67" s="6">
        <v>0.90537308487974999</v>
      </c>
      <c r="D67" s="6">
        <v>9.6803811422492227</v>
      </c>
      <c r="E67" s="6">
        <v>2.7926857766224189</v>
      </c>
      <c r="F67" s="6">
        <v>0.92805927933987498</v>
      </c>
      <c r="G67" s="6">
        <v>0.21749849520395001</v>
      </c>
      <c r="H67" s="6">
        <v>5.4111888856142007</v>
      </c>
      <c r="I67" s="6">
        <v>21.795127808192721</v>
      </c>
    </row>
    <row r="68" spans="1:9" x14ac:dyDescent="0.35">
      <c r="A68" s="5" t="s">
        <v>123</v>
      </c>
      <c r="B68" s="6">
        <v>1.0366697519015</v>
      </c>
      <c r="C68" s="6">
        <v>0</v>
      </c>
      <c r="D68" s="6">
        <v>0.67162703463557827</v>
      </c>
      <c r="E68" s="6">
        <v>0.23097589314563441</v>
      </c>
      <c r="F68" s="6">
        <v>0.57497870928136108</v>
      </c>
      <c r="G68" s="6">
        <v>0.1613465583744304</v>
      </c>
      <c r="H68" s="6">
        <v>0.45157519204039998</v>
      </c>
      <c r="I68" s="6">
        <v>3.127173139378904</v>
      </c>
    </row>
    <row r="69" spans="1:9" x14ac:dyDescent="0.35">
      <c r="A69" s="5" t="s">
        <v>124</v>
      </c>
      <c r="B69" s="6">
        <v>0</v>
      </c>
      <c r="C69" s="6">
        <v>1.174539556341734</v>
      </c>
      <c r="D69" s="6">
        <v>7.8395251998505247</v>
      </c>
      <c r="E69" s="6">
        <v>2.6356468729676701</v>
      </c>
      <c r="F69" s="6">
        <v>1.7409332265167621</v>
      </c>
      <c r="G69" s="6">
        <v>0.5238244307978519</v>
      </c>
      <c r="H69" s="6">
        <v>4.1310103272449998</v>
      </c>
      <c r="I69" s="6">
        <v>18.045479613719539</v>
      </c>
    </row>
    <row r="70" spans="1:9" x14ac:dyDescent="0.35">
      <c r="A70" s="5" t="s">
        <v>125</v>
      </c>
      <c r="B70" s="6">
        <v>8.4951306202542494</v>
      </c>
      <c r="C70" s="6">
        <v>1.120735259435881</v>
      </c>
      <c r="D70" s="6">
        <v>1.134967809951466</v>
      </c>
      <c r="E70" s="6">
        <v>2.8602828570071139</v>
      </c>
      <c r="F70" s="6">
        <v>1.629051389488174</v>
      </c>
      <c r="G70" s="6">
        <v>0.64843746371622746</v>
      </c>
      <c r="H70" s="6">
        <v>2.8053216327442501</v>
      </c>
      <c r="I70" s="6">
        <v>18.693927032597362</v>
      </c>
    </row>
    <row r="71" spans="1:9" x14ac:dyDescent="0.35">
      <c r="A71" s="5" t="s">
        <v>126</v>
      </c>
      <c r="B71" s="6">
        <v>0</v>
      </c>
      <c r="C71" s="6">
        <v>0</v>
      </c>
      <c r="D71" s="6">
        <v>0</v>
      </c>
      <c r="E71" s="6">
        <v>0.61082753472975004</v>
      </c>
      <c r="F71" s="6">
        <v>0.47552822034179709</v>
      </c>
      <c r="G71" s="6">
        <v>0.1242362049996819</v>
      </c>
      <c r="H71" s="6">
        <v>0.31759219708425002</v>
      </c>
      <c r="I71" s="6">
        <v>1.5281841571554791</v>
      </c>
    </row>
    <row r="72" spans="1:9" x14ac:dyDescent="0.35">
      <c r="A72" s="5" t="s">
        <v>127</v>
      </c>
      <c r="B72" s="6">
        <v>0</v>
      </c>
      <c r="C72" s="6">
        <v>0.42693325110000002</v>
      </c>
      <c r="D72" s="6">
        <v>1.25332139764795</v>
      </c>
      <c r="E72" s="6">
        <v>0.71541282513133675</v>
      </c>
      <c r="F72" s="6">
        <v>0.35593609826433309</v>
      </c>
      <c r="G72" s="6">
        <v>0.340435452936036</v>
      </c>
      <c r="H72" s="6">
        <v>0.85131340565309999</v>
      </c>
      <c r="I72" s="6">
        <v>3.9433524307327561</v>
      </c>
    </row>
    <row r="73" spans="1:9" x14ac:dyDescent="0.35">
      <c r="A73" s="5" t="s">
        <v>128</v>
      </c>
      <c r="B73" s="6">
        <v>2.6721301129130999</v>
      </c>
      <c r="C73" s="6">
        <v>0</v>
      </c>
      <c r="D73" s="6">
        <v>2.6822790226325202</v>
      </c>
      <c r="E73" s="6">
        <v>2.135294587192913</v>
      </c>
      <c r="F73" s="6">
        <v>0.96951679055269924</v>
      </c>
      <c r="G73" s="6">
        <v>0.52357287057954016</v>
      </c>
      <c r="H73" s="6">
        <v>1.236897486556042</v>
      </c>
      <c r="I73" s="6">
        <v>10.21969087042682</v>
      </c>
    </row>
    <row r="74" spans="1:9" x14ac:dyDescent="0.35">
      <c r="A74" s="5" t="s">
        <v>129</v>
      </c>
      <c r="B74" s="6">
        <v>0</v>
      </c>
      <c r="C74" s="6">
        <v>0</v>
      </c>
      <c r="D74" s="6">
        <v>0.97187026422110001</v>
      </c>
      <c r="E74" s="6">
        <v>0</v>
      </c>
      <c r="F74" s="6">
        <v>0.14601485826545901</v>
      </c>
      <c r="G74" s="6">
        <v>0.38608661036605141</v>
      </c>
      <c r="H74" s="6">
        <v>0.32612892829062501</v>
      </c>
      <c r="I74" s="6">
        <v>1.8301006611432351</v>
      </c>
    </row>
    <row r="75" spans="1:9" x14ac:dyDescent="0.35">
      <c r="A75" s="5" t="s">
        <v>130</v>
      </c>
      <c r="B75" s="6">
        <v>0</v>
      </c>
      <c r="C75" s="6">
        <v>0</v>
      </c>
      <c r="D75" s="6">
        <v>0.97220941129736616</v>
      </c>
      <c r="E75" s="6">
        <v>0.43190975968368589</v>
      </c>
      <c r="F75" s="6">
        <v>0.66653938085266451</v>
      </c>
      <c r="G75" s="6">
        <v>0.48605269080473262</v>
      </c>
      <c r="H75" s="6">
        <v>1.2011124253201999</v>
      </c>
      <c r="I75" s="6">
        <v>3.757823667958649</v>
      </c>
    </row>
    <row r="76" spans="1:9" x14ac:dyDescent="0.35">
      <c r="A76" s="5" t="s">
        <v>131</v>
      </c>
      <c r="B76" s="6">
        <v>1.03705869029875</v>
      </c>
      <c r="C76" s="6">
        <v>1.1601731602556</v>
      </c>
      <c r="D76" s="6">
        <v>4.3373676467872002</v>
      </c>
      <c r="E76" s="6">
        <v>4.5580087078626539</v>
      </c>
      <c r="F76" s="6">
        <v>2.5667717440346811</v>
      </c>
      <c r="G76" s="6">
        <v>0.60989473401445005</v>
      </c>
      <c r="H76" s="6">
        <v>2.9086921910036998</v>
      </c>
      <c r="I76" s="6">
        <v>17.177966874257031</v>
      </c>
    </row>
    <row r="77" spans="1:9" x14ac:dyDescent="0.35">
      <c r="A77" s="5" t="s">
        <v>132</v>
      </c>
      <c r="B77" s="6">
        <v>1.8830646973198</v>
      </c>
      <c r="C77" s="6">
        <v>0.92030657786074999</v>
      </c>
      <c r="D77" s="6">
        <v>0</v>
      </c>
      <c r="E77" s="6">
        <v>0</v>
      </c>
      <c r="F77" s="6">
        <v>0.60390482317705818</v>
      </c>
      <c r="G77" s="6">
        <v>0.22237480763293099</v>
      </c>
      <c r="H77" s="6">
        <v>0.57336839689124997</v>
      </c>
      <c r="I77" s="6">
        <v>4.2030193028817893</v>
      </c>
    </row>
    <row r="78" spans="1:9" x14ac:dyDescent="0.35">
      <c r="A78" s="5" t="s">
        <v>133</v>
      </c>
      <c r="B78" s="6">
        <v>5.6140462237430002</v>
      </c>
      <c r="C78" s="6">
        <v>1.34792988970445</v>
      </c>
      <c r="D78" s="6">
        <v>2.7634864360917999</v>
      </c>
      <c r="E78" s="6">
        <v>1.8092590068389991</v>
      </c>
      <c r="F78" s="6">
        <v>2.052676739033755</v>
      </c>
      <c r="G78" s="6">
        <v>0.69876532365167554</v>
      </c>
      <c r="H78" s="6">
        <v>3.2063107417587999</v>
      </c>
      <c r="I78" s="6">
        <v>17.492474360822481</v>
      </c>
    </row>
    <row r="79" spans="1:9" x14ac:dyDescent="0.35">
      <c r="A79" s="5" t="s">
        <v>134</v>
      </c>
      <c r="B79" s="6">
        <v>0.65408301911575006</v>
      </c>
      <c r="C79" s="6">
        <v>1.1882289923174001</v>
      </c>
      <c r="D79" s="6">
        <v>2.0123333612557159</v>
      </c>
      <c r="E79" s="6">
        <v>0.41088582342648361</v>
      </c>
      <c r="F79" s="6">
        <v>0.62760523448434846</v>
      </c>
      <c r="G79" s="6">
        <v>4.1352116430484399E-2</v>
      </c>
      <c r="H79" s="6">
        <v>1.189828729675688</v>
      </c>
      <c r="I79" s="6">
        <v>6.1243172767058702</v>
      </c>
    </row>
    <row r="80" spans="1:9" x14ac:dyDescent="0.35">
      <c r="A80" s="5" t="s">
        <v>135</v>
      </c>
      <c r="B80" s="6">
        <v>8.0111605194921491</v>
      </c>
      <c r="C80" s="6">
        <v>1.1392955398044999</v>
      </c>
      <c r="D80" s="6">
        <v>0.66102105155765001</v>
      </c>
      <c r="E80" s="6">
        <v>2.4569833434957769</v>
      </c>
      <c r="F80" s="6">
        <v>3.3661487658516611</v>
      </c>
      <c r="G80" s="6">
        <v>1.4339898767031951</v>
      </c>
      <c r="H80" s="6">
        <v>3.8428086021293999</v>
      </c>
      <c r="I80" s="6">
        <v>20.911407699034331</v>
      </c>
    </row>
    <row r="81" spans="1:9" x14ac:dyDescent="0.35">
      <c r="A81" s="5" t="s">
        <v>136</v>
      </c>
      <c r="B81" s="6">
        <v>0.15844429480139999</v>
      </c>
      <c r="C81" s="6">
        <v>1.46801542960515</v>
      </c>
      <c r="D81" s="6">
        <v>3.1496426998966398</v>
      </c>
      <c r="E81" s="6">
        <v>2.2091143849397681</v>
      </c>
      <c r="F81" s="6">
        <v>0.58550502390994796</v>
      </c>
      <c r="G81" s="6">
        <v>0.75261186636202027</v>
      </c>
      <c r="H81" s="6">
        <v>2.0231048822591999</v>
      </c>
      <c r="I81" s="6">
        <v>10.34643858177413</v>
      </c>
    </row>
    <row r="82" spans="1:9" x14ac:dyDescent="0.35">
      <c r="A82" s="5" t="s">
        <v>137</v>
      </c>
      <c r="B82" s="6">
        <v>6.6786198816028</v>
      </c>
      <c r="C82" s="6">
        <v>0</v>
      </c>
      <c r="D82" s="6">
        <v>2.3855155323906452</v>
      </c>
      <c r="E82" s="6">
        <v>2.2098600508490729</v>
      </c>
      <c r="F82" s="6">
        <v>2.608248713295378</v>
      </c>
      <c r="G82" s="6">
        <v>0.95420157060765676</v>
      </c>
      <c r="H82" s="6">
        <v>3.5076655541465001</v>
      </c>
      <c r="I82" s="6">
        <v>18.344111302892049</v>
      </c>
    </row>
    <row r="83" spans="1:9" x14ac:dyDescent="0.35">
      <c r="A83" s="5" t="s">
        <v>138</v>
      </c>
      <c r="B83" s="6">
        <v>0</v>
      </c>
      <c r="C83" s="6">
        <v>1.24316498800635</v>
      </c>
      <c r="D83" s="6">
        <v>1.234687445449036</v>
      </c>
      <c r="E83" s="6">
        <v>0.92727540829420707</v>
      </c>
      <c r="F83" s="6">
        <v>0.80034243617358403</v>
      </c>
      <c r="G83" s="6">
        <v>0.57714138217997024</v>
      </c>
      <c r="H83" s="6">
        <v>2.4114440293128001</v>
      </c>
      <c r="I83" s="6">
        <v>7.1940556894159471</v>
      </c>
    </row>
    <row r="84" spans="1:9" x14ac:dyDescent="0.35">
      <c r="A84" s="5" t="s">
        <v>139</v>
      </c>
      <c r="B84" s="6">
        <v>1.7063591979382</v>
      </c>
      <c r="C84" s="6">
        <v>0.23583853916729999</v>
      </c>
      <c r="D84" s="6">
        <v>1.3342048772857</v>
      </c>
      <c r="E84" s="6">
        <v>1.9329626870316661</v>
      </c>
      <c r="F84" s="6">
        <v>1.2366183135584861</v>
      </c>
      <c r="G84" s="6">
        <v>0.87791243540473596</v>
      </c>
      <c r="H84" s="6">
        <v>1.78239155998715</v>
      </c>
      <c r="I84" s="6">
        <v>9.1062876103732382</v>
      </c>
    </row>
    <row r="85" spans="1:9" x14ac:dyDescent="0.35">
      <c r="A85" s="5" t="s">
        <v>140</v>
      </c>
      <c r="B85" s="6">
        <v>0</v>
      </c>
      <c r="C85" s="6">
        <v>1.52344910949915</v>
      </c>
      <c r="D85" s="6">
        <v>0.82910623136850214</v>
      </c>
      <c r="E85" s="6">
        <v>0.58245993190275003</v>
      </c>
      <c r="F85" s="6">
        <v>0.60749275018617299</v>
      </c>
      <c r="G85" s="6">
        <v>0.25294517433819491</v>
      </c>
      <c r="H85" s="6">
        <v>0.83975033804955002</v>
      </c>
      <c r="I85" s="6">
        <v>4.6352035353443197</v>
      </c>
    </row>
    <row r="86" spans="1:9" x14ac:dyDescent="0.35">
      <c r="A86" s="5" t="s">
        <v>141</v>
      </c>
      <c r="B86" s="6">
        <v>0</v>
      </c>
      <c r="C86" s="6">
        <v>0</v>
      </c>
      <c r="D86" s="6">
        <v>1.417015648159945</v>
      </c>
      <c r="E86" s="6">
        <v>1.5410832127587</v>
      </c>
      <c r="F86" s="6">
        <v>1.4115193255365199</v>
      </c>
      <c r="G86" s="6">
        <v>0.36945596737369912</v>
      </c>
      <c r="H86" s="6">
        <v>1.4884137513246001</v>
      </c>
      <c r="I86" s="6">
        <v>6.2274879051534642</v>
      </c>
    </row>
    <row r="87" spans="1:9" x14ac:dyDescent="0.35">
      <c r="A87" s="5" t="s">
        <v>142</v>
      </c>
      <c r="B87" s="6">
        <v>0</v>
      </c>
      <c r="C87" s="6">
        <v>0.89986913858029993</v>
      </c>
      <c r="D87" s="6">
        <v>0</v>
      </c>
      <c r="E87" s="6">
        <v>1.0632855168341151</v>
      </c>
      <c r="F87" s="6">
        <v>0.6891877624748437</v>
      </c>
      <c r="G87" s="6">
        <v>0.26026278395659369</v>
      </c>
      <c r="H87" s="6">
        <v>1.0385540407896501</v>
      </c>
      <c r="I87" s="6">
        <v>3.951159242635502</v>
      </c>
    </row>
    <row r="88" spans="1:9" x14ac:dyDescent="0.35">
      <c r="A88" s="5" t="s">
        <v>143</v>
      </c>
      <c r="B88" s="6">
        <v>3.6061127548676</v>
      </c>
      <c r="C88" s="6">
        <v>1.2322898116376</v>
      </c>
      <c r="D88" s="6">
        <v>0.70437807403206398</v>
      </c>
      <c r="E88" s="6">
        <v>1.8610009061441231</v>
      </c>
      <c r="F88" s="6">
        <v>1.3564876176204941</v>
      </c>
      <c r="G88" s="6">
        <v>0.60670769518313783</v>
      </c>
      <c r="H88" s="6">
        <v>2.367755263590225</v>
      </c>
      <c r="I88" s="6">
        <v>11.73473212307524</v>
      </c>
    </row>
    <row r="89" spans="1:9" x14ac:dyDescent="0.35">
      <c r="A89" s="5" t="s">
        <v>144</v>
      </c>
      <c r="B89" s="6">
        <v>0</v>
      </c>
      <c r="C89" s="6">
        <v>0.35554404189647021</v>
      </c>
      <c r="D89" s="6">
        <v>0.49380670499570001</v>
      </c>
      <c r="E89" s="6">
        <v>0.54759727678327508</v>
      </c>
      <c r="F89" s="6">
        <v>0.33852417939343749</v>
      </c>
      <c r="G89" s="6">
        <v>3.9526440091437548E-2</v>
      </c>
      <c r="H89" s="6">
        <v>0.42987135317280001</v>
      </c>
      <c r="I89" s="6">
        <v>2.20486999633312</v>
      </c>
    </row>
    <row r="90" spans="1:9" x14ac:dyDescent="0.35">
      <c r="A90" s="5" t="s">
        <v>145</v>
      </c>
      <c r="B90" s="6">
        <v>0</v>
      </c>
      <c r="C90" s="6">
        <v>0</v>
      </c>
      <c r="D90" s="6">
        <v>0.91913075818834999</v>
      </c>
      <c r="E90" s="6">
        <v>1.0544304799591251</v>
      </c>
      <c r="F90" s="6">
        <v>0.44535940033841442</v>
      </c>
      <c r="G90" s="6">
        <v>0.12702261066067499</v>
      </c>
      <c r="H90" s="6">
        <v>0.51142989599213806</v>
      </c>
      <c r="I90" s="6">
        <v>3.057373145138703</v>
      </c>
    </row>
    <row r="91" spans="1:9" x14ac:dyDescent="0.35">
      <c r="A91" s="5" t="s">
        <v>146</v>
      </c>
      <c r="B91" s="6">
        <v>0</v>
      </c>
      <c r="C91" s="6">
        <v>0.15520910531115001</v>
      </c>
      <c r="D91" s="6">
        <v>0.39172287615544998</v>
      </c>
      <c r="E91" s="6">
        <v>0</v>
      </c>
      <c r="F91" s="6">
        <v>0.114413682969251</v>
      </c>
      <c r="G91" s="6">
        <v>3.2501245417007003E-2</v>
      </c>
      <c r="H91" s="6">
        <v>0.1172997933393</v>
      </c>
      <c r="I91" s="6">
        <v>0.81114670319215809</v>
      </c>
    </row>
    <row r="92" spans="1:9" x14ac:dyDescent="0.35">
      <c r="A92" s="5" t="s">
        <v>147</v>
      </c>
      <c r="B92" s="6">
        <v>0</v>
      </c>
      <c r="C92" s="6">
        <v>1.3025446532331499</v>
      </c>
      <c r="D92" s="6">
        <v>3.9146185234366069</v>
      </c>
      <c r="E92" s="6">
        <v>4.8764276415354884</v>
      </c>
      <c r="F92" s="6">
        <v>4.8047338064768068</v>
      </c>
      <c r="G92" s="6">
        <v>1.322916789964838</v>
      </c>
      <c r="H92" s="6">
        <v>5.5837053271246004</v>
      </c>
      <c r="I92" s="6">
        <v>21.804946741771492</v>
      </c>
    </row>
    <row r="93" spans="1:9" x14ac:dyDescent="0.35">
      <c r="A93" s="5" t="s">
        <v>148</v>
      </c>
      <c r="B93" s="6">
        <v>1.6423329931623001</v>
      </c>
      <c r="C93" s="6">
        <v>0.24693429315000001</v>
      </c>
      <c r="D93" s="6">
        <v>0.81812788871060005</v>
      </c>
      <c r="E93" s="6">
        <v>0.39047159006692223</v>
      </c>
      <c r="F93" s="6">
        <v>1.0292740785630861</v>
      </c>
      <c r="G93" s="6">
        <v>0.32593695597122502</v>
      </c>
      <c r="H93" s="6">
        <v>0.66243314295339994</v>
      </c>
      <c r="I93" s="6">
        <v>5.1155109425775338</v>
      </c>
    </row>
    <row r="94" spans="1:9" x14ac:dyDescent="0.35">
      <c r="A94" s="5" t="s">
        <v>149</v>
      </c>
      <c r="B94" s="6">
        <v>33.660694639268378</v>
      </c>
      <c r="C94" s="6">
        <v>7.3413189743510747</v>
      </c>
      <c r="D94" s="6">
        <v>20.636388093156199</v>
      </c>
      <c r="E94" s="6">
        <v>23.670614166631619</v>
      </c>
      <c r="F94" s="6">
        <v>13.33274518980534</v>
      </c>
      <c r="G94" s="6">
        <v>0.88416862787026074</v>
      </c>
      <c r="H94" s="6">
        <v>45.771340221212149</v>
      </c>
      <c r="I94" s="6">
        <v>145.29726991229501</v>
      </c>
    </row>
    <row r="95" spans="1:9" x14ac:dyDescent="0.35">
      <c r="A95" s="5" t="s">
        <v>150</v>
      </c>
      <c r="B95" s="6">
        <v>0.80639005339844994</v>
      </c>
      <c r="C95" s="6">
        <v>0</v>
      </c>
      <c r="D95" s="6">
        <v>0.34614448914840001</v>
      </c>
      <c r="E95" s="6">
        <v>0</v>
      </c>
      <c r="F95" s="6">
        <v>0.63890744129977928</v>
      </c>
      <c r="G95" s="6">
        <v>7.8738141176767557E-2</v>
      </c>
      <c r="H95" s="6">
        <v>0.80614190731260005</v>
      </c>
      <c r="I95" s="6">
        <v>2.6763220323359969</v>
      </c>
    </row>
    <row r="96" spans="1:9" x14ac:dyDescent="0.35">
      <c r="A96" s="5" t="s">
        <v>151</v>
      </c>
      <c r="B96" s="6">
        <v>0</v>
      </c>
      <c r="C96" s="6">
        <v>0.4206180403866</v>
      </c>
      <c r="D96" s="6">
        <v>0.29382130704679998</v>
      </c>
      <c r="E96" s="6">
        <v>0</v>
      </c>
      <c r="F96" s="6">
        <v>0.42697996271229999</v>
      </c>
      <c r="G96" s="6">
        <v>0.10402258049871919</v>
      </c>
      <c r="H96" s="6">
        <v>0.29036818920750002</v>
      </c>
      <c r="I96" s="6">
        <v>1.535810079851919</v>
      </c>
    </row>
    <row r="97" spans="1:9" x14ac:dyDescent="0.35">
      <c r="A97" s="5" t="s">
        <v>152</v>
      </c>
      <c r="B97" s="6">
        <v>0</v>
      </c>
      <c r="C97" s="6">
        <v>0</v>
      </c>
      <c r="D97" s="6">
        <v>3.848384072225405</v>
      </c>
      <c r="E97" s="6">
        <v>0.54493647326638994</v>
      </c>
      <c r="F97" s="6">
        <v>0.7383827485236063</v>
      </c>
      <c r="G97" s="6">
        <v>6.2491392309999998E-2</v>
      </c>
      <c r="H97" s="6">
        <v>2.03861387375875</v>
      </c>
      <c r="I97" s="6">
        <v>7.2328085600841518</v>
      </c>
    </row>
    <row r="98" spans="1:9" x14ac:dyDescent="0.35">
      <c r="A98" s="5" t="s">
        <v>153</v>
      </c>
      <c r="B98" s="6">
        <v>2.1916827172950502</v>
      </c>
      <c r="C98" s="6">
        <v>1.386075119258328</v>
      </c>
      <c r="D98" s="6">
        <v>1.714104322948947</v>
      </c>
      <c r="E98" s="6">
        <v>2.5591062255367309</v>
      </c>
      <c r="F98" s="6">
        <v>2.022427971255063</v>
      </c>
      <c r="G98" s="6">
        <v>0.69784925555563304</v>
      </c>
      <c r="H98" s="6">
        <v>3.4605652487401999</v>
      </c>
      <c r="I98" s="6">
        <v>14.03181086058995</v>
      </c>
    </row>
    <row r="99" spans="1:9" x14ac:dyDescent="0.35">
      <c r="A99" s="5" t="s">
        <v>154</v>
      </c>
      <c r="B99" s="6">
        <v>0</v>
      </c>
      <c r="C99" s="6">
        <v>1.2260932056375</v>
      </c>
      <c r="D99" s="6">
        <v>1.4687575797032499</v>
      </c>
      <c r="E99" s="6">
        <v>1.1248196459422299</v>
      </c>
      <c r="F99" s="6">
        <v>1.2419144869742591</v>
      </c>
      <c r="G99" s="6">
        <v>0.60011499039666505</v>
      </c>
      <c r="H99" s="6">
        <v>1.8905553471493</v>
      </c>
      <c r="I99" s="6">
        <v>7.5522552558032032</v>
      </c>
    </row>
    <row r="100" spans="1:9" x14ac:dyDescent="0.35">
      <c r="A100" s="5" t="s">
        <v>155</v>
      </c>
      <c r="B100" s="6">
        <v>4.8836208839286002</v>
      </c>
      <c r="C100" s="6">
        <v>0.49563853527719998</v>
      </c>
      <c r="D100" s="6">
        <v>1.922352186172382</v>
      </c>
      <c r="E100" s="6">
        <v>1.780353803774495</v>
      </c>
      <c r="F100" s="6">
        <v>1.0530569867275501</v>
      </c>
      <c r="G100" s="6">
        <v>0.47920998859045</v>
      </c>
      <c r="H100" s="6">
        <v>1.4434434931936999</v>
      </c>
      <c r="I100" s="6">
        <v>12.05767587766438</v>
      </c>
    </row>
    <row r="101" spans="1:9" x14ac:dyDescent="0.35">
      <c r="A101" s="5" t="s">
        <v>156</v>
      </c>
      <c r="B101" s="6">
        <v>1.5769578469838501</v>
      </c>
      <c r="C101" s="6">
        <v>1.5976008282470999</v>
      </c>
      <c r="D101" s="6">
        <v>0</v>
      </c>
      <c r="E101" s="6">
        <v>0.81553769503134677</v>
      </c>
      <c r="F101" s="6">
        <v>0.33493739935075001</v>
      </c>
      <c r="G101" s="6">
        <v>0.64282078201243176</v>
      </c>
      <c r="H101" s="6">
        <v>0.88967633827079995</v>
      </c>
      <c r="I101" s="6">
        <v>5.8575308898962781</v>
      </c>
    </row>
    <row r="102" spans="1:9" x14ac:dyDescent="0.35">
      <c r="A102" s="5" t="s">
        <v>157</v>
      </c>
      <c r="B102" s="6">
        <v>0</v>
      </c>
      <c r="C102" s="6">
        <v>0</v>
      </c>
      <c r="D102" s="6">
        <v>1.3323583205506</v>
      </c>
      <c r="E102" s="6">
        <v>9.6500985016800003E-2</v>
      </c>
      <c r="F102" s="6">
        <v>0.41916240843915681</v>
      </c>
      <c r="G102" s="6">
        <v>0.1421476323150303</v>
      </c>
      <c r="H102" s="6">
        <v>0.47079609228129998</v>
      </c>
      <c r="I102" s="6">
        <v>2.4609654386028872</v>
      </c>
    </row>
  </sheetData>
  <pageMargins left="0.75" right="0.75" top="1" bottom="1" header="0.5" footer="0.5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I102"/>
  <sheetViews>
    <sheetView workbookViewId="0">
      <selection activeCell="P21" sqref="P21"/>
    </sheetView>
  </sheetViews>
  <sheetFormatPr defaultRowHeight="14.5" x14ac:dyDescent="0.35"/>
  <cols>
    <col min="1" max="1" width="14.81640625" bestFit="1" customWidth="1"/>
    <col min="2" max="2" width="16.36328125" bestFit="1" customWidth="1"/>
    <col min="3" max="3" width="15.6328125" bestFit="1" customWidth="1"/>
    <col min="4" max="4" width="15.81640625" bestFit="1" customWidth="1"/>
    <col min="5" max="5" width="22.453125" bestFit="1" customWidth="1"/>
    <col min="6" max="6" width="30.1796875" bestFit="1" customWidth="1"/>
    <col min="7" max="7" width="19.81640625" bestFit="1" customWidth="1"/>
    <col min="8" max="8" width="23.1796875" bestFit="1" customWidth="1"/>
    <col min="9" max="9" width="23.81640625" bestFit="1" customWidth="1"/>
  </cols>
  <sheetData>
    <row r="1" spans="1:9" s="24" customFormat="1" x14ac:dyDescent="0.35">
      <c r="A1" s="27" t="s">
        <v>222</v>
      </c>
      <c r="B1" s="24" t="s">
        <v>273</v>
      </c>
    </row>
    <row r="2" spans="1:9" x14ac:dyDescent="0.35">
      <c r="A2" s="2" t="s">
        <v>57</v>
      </c>
      <c r="B2" s="2" t="s">
        <v>39</v>
      </c>
      <c r="C2" s="2" t="s">
        <v>40</v>
      </c>
      <c r="D2" s="2" t="s">
        <v>41</v>
      </c>
      <c r="E2" s="2" t="s">
        <v>42</v>
      </c>
      <c r="F2" s="2" t="s">
        <v>43</v>
      </c>
      <c r="G2" s="2" t="s">
        <v>44</v>
      </c>
      <c r="H2" s="2" t="s">
        <v>45</v>
      </c>
      <c r="I2" s="2" t="s">
        <v>46</v>
      </c>
    </row>
    <row r="3" spans="1:9" x14ac:dyDescent="0.35">
      <c r="A3" s="3" t="s">
        <v>58</v>
      </c>
      <c r="B3" s="4">
        <v>762254.99958145502</v>
      </c>
      <c r="C3" s="4">
        <v>95758.723366892344</v>
      </c>
      <c r="D3" s="4">
        <v>200634.1842452946</v>
      </c>
      <c r="E3" s="4">
        <v>306372.93229474372</v>
      </c>
      <c r="F3" s="4">
        <v>29114.588918322501</v>
      </c>
      <c r="G3" s="4">
        <v>0</v>
      </c>
      <c r="H3" s="4">
        <v>151927.89929999999</v>
      </c>
      <c r="I3" s="4">
        <v>1546063.3277067081</v>
      </c>
    </row>
    <row r="4" spans="1:9" x14ac:dyDescent="0.35">
      <c r="A4" s="3" t="s">
        <v>59</v>
      </c>
      <c r="B4" s="4">
        <v>0</v>
      </c>
      <c r="C4" s="4">
        <v>0</v>
      </c>
      <c r="D4" s="4">
        <v>9052.9191515775001</v>
      </c>
      <c r="E4" s="4">
        <v>9902.6371168850001</v>
      </c>
      <c r="F4" s="4">
        <v>0</v>
      </c>
      <c r="G4" s="4">
        <v>0</v>
      </c>
      <c r="H4" s="4">
        <v>0</v>
      </c>
      <c r="I4" s="4">
        <v>18955.5562684625</v>
      </c>
    </row>
    <row r="5" spans="1:9" x14ac:dyDescent="0.35">
      <c r="A5" s="3" t="s">
        <v>60</v>
      </c>
      <c r="B5" s="4">
        <v>0</v>
      </c>
      <c r="C5" s="4">
        <v>0</v>
      </c>
      <c r="D5" s="4">
        <v>0</v>
      </c>
      <c r="E5" s="4">
        <v>0</v>
      </c>
      <c r="F5" s="4">
        <v>0</v>
      </c>
      <c r="G5" s="4">
        <v>0</v>
      </c>
      <c r="H5" s="4">
        <v>0</v>
      </c>
      <c r="I5" s="4">
        <v>0</v>
      </c>
    </row>
    <row r="6" spans="1:9" x14ac:dyDescent="0.35">
      <c r="A6" s="3" t="s">
        <v>61</v>
      </c>
      <c r="B6" s="4">
        <v>0</v>
      </c>
      <c r="C6" s="4">
        <v>0</v>
      </c>
      <c r="D6" s="4">
        <v>0</v>
      </c>
      <c r="E6" s="4">
        <v>0</v>
      </c>
      <c r="F6" s="4">
        <v>0</v>
      </c>
      <c r="G6" s="4">
        <v>0</v>
      </c>
      <c r="H6" s="4">
        <v>0</v>
      </c>
      <c r="I6" s="4">
        <v>0</v>
      </c>
    </row>
    <row r="7" spans="1:9" x14ac:dyDescent="0.35">
      <c r="A7" s="3" t="s">
        <v>62</v>
      </c>
      <c r="B7" s="4">
        <v>0</v>
      </c>
      <c r="C7" s="4">
        <v>0</v>
      </c>
      <c r="D7" s="4">
        <v>0</v>
      </c>
      <c r="E7" s="4">
        <v>0</v>
      </c>
      <c r="F7" s="4">
        <v>0</v>
      </c>
      <c r="G7" s="4">
        <v>0</v>
      </c>
      <c r="H7" s="4">
        <v>0</v>
      </c>
      <c r="I7" s="4">
        <v>0</v>
      </c>
    </row>
    <row r="8" spans="1:9" x14ac:dyDescent="0.35">
      <c r="A8" s="3" t="s">
        <v>63</v>
      </c>
      <c r="B8" s="4">
        <v>0</v>
      </c>
      <c r="C8" s="4">
        <v>0</v>
      </c>
      <c r="D8" s="4">
        <v>0</v>
      </c>
      <c r="E8" s="4">
        <v>0</v>
      </c>
      <c r="F8" s="4">
        <v>0</v>
      </c>
      <c r="G8" s="4">
        <v>0</v>
      </c>
      <c r="H8" s="4">
        <v>0</v>
      </c>
      <c r="I8" s="4">
        <v>0</v>
      </c>
    </row>
    <row r="9" spans="1:9" x14ac:dyDescent="0.35">
      <c r="A9" s="3" t="s">
        <v>64</v>
      </c>
      <c r="B9" s="4">
        <v>0</v>
      </c>
      <c r="C9" s="4">
        <v>61620.698581814999</v>
      </c>
      <c r="D9" s="4">
        <v>17943.731161945001</v>
      </c>
      <c r="E9" s="4">
        <v>30216.777170652502</v>
      </c>
      <c r="F9" s="4">
        <v>0</v>
      </c>
      <c r="G9" s="4">
        <v>0</v>
      </c>
      <c r="H9" s="4">
        <v>10098.2652</v>
      </c>
      <c r="I9" s="4">
        <v>119879.47211441251</v>
      </c>
    </row>
    <row r="10" spans="1:9" x14ac:dyDescent="0.35">
      <c r="A10" s="3" t="s">
        <v>65</v>
      </c>
      <c r="B10" s="4">
        <v>0</v>
      </c>
      <c r="C10" s="4">
        <v>0</v>
      </c>
      <c r="D10" s="4">
        <v>0</v>
      </c>
      <c r="E10" s="4">
        <v>0</v>
      </c>
      <c r="F10" s="4">
        <v>0</v>
      </c>
      <c r="G10" s="4">
        <v>0</v>
      </c>
      <c r="H10" s="4">
        <v>0</v>
      </c>
      <c r="I10" s="4">
        <v>0</v>
      </c>
    </row>
    <row r="11" spans="1:9" x14ac:dyDescent="0.35">
      <c r="A11" s="3" t="s">
        <v>66</v>
      </c>
      <c r="B11" s="4">
        <v>0</v>
      </c>
      <c r="C11" s="4">
        <v>0</v>
      </c>
      <c r="D11" s="4">
        <v>0</v>
      </c>
      <c r="E11" s="4">
        <v>6.0658620000000003E-2</v>
      </c>
      <c r="F11" s="4">
        <v>0</v>
      </c>
      <c r="G11" s="4">
        <v>0</v>
      </c>
      <c r="H11" s="4">
        <v>0</v>
      </c>
      <c r="I11" s="4">
        <v>6.0658620000000003E-2</v>
      </c>
    </row>
    <row r="12" spans="1:9" x14ac:dyDescent="0.35">
      <c r="A12" s="3" t="s">
        <v>67</v>
      </c>
      <c r="B12" s="4">
        <v>403.20266842500001</v>
      </c>
      <c r="C12" s="4">
        <v>202240.111259</v>
      </c>
      <c r="D12" s="4">
        <v>149922.62765584249</v>
      </c>
      <c r="E12" s="4">
        <v>176184.40045597381</v>
      </c>
      <c r="F12" s="4">
        <v>0</v>
      </c>
      <c r="G12" s="4">
        <v>0</v>
      </c>
      <c r="H12" s="4">
        <v>141081.47169999999</v>
      </c>
      <c r="I12" s="4">
        <v>669831.81373924122</v>
      </c>
    </row>
    <row r="13" spans="1:9" x14ac:dyDescent="0.35">
      <c r="A13" s="3" t="s">
        <v>68</v>
      </c>
      <c r="B13" s="4">
        <v>806500.62906585995</v>
      </c>
      <c r="C13" s="4">
        <v>688014.45278018387</v>
      </c>
      <c r="D13" s="4">
        <v>207618.63608296751</v>
      </c>
      <c r="E13" s="4">
        <v>377225.68601769413</v>
      </c>
      <c r="F13" s="4">
        <v>48313.648175524999</v>
      </c>
      <c r="G13" s="4">
        <v>11503.753232195</v>
      </c>
      <c r="H13" s="4">
        <v>203251.78664999999</v>
      </c>
      <c r="I13" s="4">
        <v>2342428.5920044258</v>
      </c>
    </row>
    <row r="14" spans="1:9" x14ac:dyDescent="0.35">
      <c r="A14" s="3" t="s">
        <v>69</v>
      </c>
      <c r="B14" s="4">
        <v>173045.32897999001</v>
      </c>
      <c r="C14" s="4">
        <v>116852.4150397404</v>
      </c>
      <c r="D14" s="4">
        <v>41140.711359187117</v>
      </c>
      <c r="E14" s="4">
        <v>116072.69707317519</v>
      </c>
      <c r="F14" s="4">
        <v>4367.4740478949998</v>
      </c>
      <c r="G14" s="4">
        <v>0</v>
      </c>
      <c r="H14" s="4">
        <v>42823.588499999998</v>
      </c>
      <c r="I14" s="4">
        <v>494302.21499998769</v>
      </c>
    </row>
    <row r="15" spans="1:9" x14ac:dyDescent="0.35">
      <c r="A15" s="3" t="s">
        <v>70</v>
      </c>
      <c r="B15" s="4">
        <v>706220.33912679495</v>
      </c>
      <c r="C15" s="4">
        <v>195608.6104436575</v>
      </c>
      <c r="D15" s="4">
        <v>304996.18683764001</v>
      </c>
      <c r="E15" s="4">
        <v>678176.94651243731</v>
      </c>
      <c r="F15" s="4">
        <v>93637.759338263</v>
      </c>
      <c r="G15" s="4">
        <v>0</v>
      </c>
      <c r="H15" s="4">
        <v>249784.06349999999</v>
      </c>
      <c r="I15" s="4">
        <v>2228423.905758793</v>
      </c>
    </row>
    <row r="16" spans="1:9" x14ac:dyDescent="0.35">
      <c r="A16" s="3" t="s">
        <v>71</v>
      </c>
      <c r="B16" s="4">
        <v>0</v>
      </c>
      <c r="C16" s="4">
        <v>205679.45011204071</v>
      </c>
      <c r="D16" s="4">
        <v>7285.7196231999997</v>
      </c>
      <c r="E16" s="4">
        <v>112575.1153822082</v>
      </c>
      <c r="F16" s="4">
        <v>15461.690079005</v>
      </c>
      <c r="G16" s="4">
        <v>0</v>
      </c>
      <c r="H16" s="4">
        <v>70801.269199999995</v>
      </c>
      <c r="I16" s="4">
        <v>411803.2443964539</v>
      </c>
    </row>
    <row r="17" spans="1:9" x14ac:dyDescent="0.35">
      <c r="A17" s="3" t="s">
        <v>72</v>
      </c>
      <c r="B17" s="4">
        <v>0</v>
      </c>
      <c r="C17" s="4">
        <v>8727.2106829533295</v>
      </c>
      <c r="D17" s="4">
        <v>447.96111039387921</v>
      </c>
      <c r="E17" s="4">
        <v>450.35242417000001</v>
      </c>
      <c r="F17" s="4">
        <v>0</v>
      </c>
      <c r="G17" s="4">
        <v>0</v>
      </c>
      <c r="H17" s="4">
        <v>0</v>
      </c>
      <c r="I17" s="4">
        <v>9625.5242175172079</v>
      </c>
    </row>
    <row r="18" spans="1:9" x14ac:dyDescent="0.35">
      <c r="A18" s="3" t="s">
        <v>73</v>
      </c>
      <c r="B18" s="4">
        <v>0</v>
      </c>
      <c r="C18" s="4">
        <v>157732.927111525</v>
      </c>
      <c r="D18" s="4">
        <v>266842.5177936416</v>
      </c>
      <c r="E18" s="4">
        <v>119765.4210575748</v>
      </c>
      <c r="F18" s="4">
        <v>554.47582780499999</v>
      </c>
      <c r="G18" s="4">
        <v>0</v>
      </c>
      <c r="H18" s="4">
        <v>61123.250399999997</v>
      </c>
      <c r="I18" s="4">
        <v>606018.59219054645</v>
      </c>
    </row>
    <row r="19" spans="1:9" x14ac:dyDescent="0.35">
      <c r="A19" s="3" t="s">
        <v>74</v>
      </c>
      <c r="B19" s="4">
        <v>0</v>
      </c>
      <c r="C19" s="4">
        <v>0</v>
      </c>
      <c r="D19" s="4">
        <v>1293.349071975</v>
      </c>
      <c r="E19" s="4">
        <v>56.132625474999998</v>
      </c>
      <c r="F19" s="4">
        <v>0</v>
      </c>
      <c r="G19" s="4">
        <v>0</v>
      </c>
      <c r="H19" s="4">
        <v>0</v>
      </c>
      <c r="I19" s="4">
        <v>1349.48169745</v>
      </c>
    </row>
    <row r="20" spans="1:9" x14ac:dyDescent="0.35">
      <c r="A20" s="3" t="s">
        <v>75</v>
      </c>
      <c r="B20" s="4">
        <v>238761.49405911</v>
      </c>
      <c r="C20" s="4">
        <v>178031.35669367251</v>
      </c>
      <c r="D20" s="4">
        <v>135662.35567094089</v>
      </c>
      <c r="E20" s="4">
        <v>420030.96739212371</v>
      </c>
      <c r="F20" s="4">
        <v>36175.260670919997</v>
      </c>
      <c r="G20" s="4">
        <v>0</v>
      </c>
      <c r="H20" s="4">
        <v>228172.78580000001</v>
      </c>
      <c r="I20" s="4">
        <v>1236834.220286767</v>
      </c>
    </row>
    <row r="21" spans="1:9" x14ac:dyDescent="0.35">
      <c r="A21" s="3" t="s">
        <v>76</v>
      </c>
      <c r="B21" s="4">
        <v>0</v>
      </c>
      <c r="C21" s="4">
        <v>73995.540662001644</v>
      </c>
      <c r="D21" s="4">
        <v>34763.49278416</v>
      </c>
      <c r="E21" s="4">
        <v>65303.189537494378</v>
      </c>
      <c r="F21" s="4">
        <v>0</v>
      </c>
      <c r="G21" s="4">
        <v>0</v>
      </c>
      <c r="H21" s="4">
        <v>10466.3166</v>
      </c>
      <c r="I21" s="4">
        <v>184528.53958365601</v>
      </c>
    </row>
    <row r="22" spans="1:9" x14ac:dyDescent="0.35">
      <c r="A22" s="3" t="s">
        <v>77</v>
      </c>
      <c r="B22" s="4">
        <v>0</v>
      </c>
      <c r="C22" s="4">
        <v>0</v>
      </c>
      <c r="D22" s="4">
        <v>0</v>
      </c>
      <c r="E22" s="4">
        <v>0</v>
      </c>
      <c r="F22" s="4">
        <v>0</v>
      </c>
      <c r="G22" s="4">
        <v>0</v>
      </c>
      <c r="H22" s="4">
        <v>0</v>
      </c>
      <c r="I22" s="4">
        <v>0</v>
      </c>
    </row>
    <row r="23" spans="1:9" x14ac:dyDescent="0.35">
      <c r="A23" s="3" t="s">
        <v>78</v>
      </c>
      <c r="B23" s="4">
        <v>0</v>
      </c>
      <c r="C23" s="4">
        <v>0</v>
      </c>
      <c r="D23" s="4">
        <v>0</v>
      </c>
      <c r="E23" s="4">
        <v>0</v>
      </c>
      <c r="F23" s="4">
        <v>0</v>
      </c>
      <c r="G23" s="4">
        <v>0</v>
      </c>
      <c r="H23" s="4">
        <v>0</v>
      </c>
      <c r="I23" s="4">
        <v>0</v>
      </c>
    </row>
    <row r="24" spans="1:9" x14ac:dyDescent="0.35">
      <c r="A24" s="3" t="s">
        <v>79</v>
      </c>
      <c r="B24" s="4">
        <v>0</v>
      </c>
      <c r="C24" s="4">
        <v>0</v>
      </c>
      <c r="D24" s="4">
        <v>0</v>
      </c>
      <c r="E24" s="4">
        <v>0</v>
      </c>
      <c r="F24" s="4">
        <v>0</v>
      </c>
      <c r="G24" s="4">
        <v>0</v>
      </c>
      <c r="H24" s="4">
        <v>0</v>
      </c>
      <c r="I24" s="4">
        <v>0</v>
      </c>
    </row>
    <row r="25" spans="1:9" x14ac:dyDescent="0.35">
      <c r="A25" s="3" t="s">
        <v>80</v>
      </c>
      <c r="B25" s="4">
        <v>5059.9470908300009</v>
      </c>
      <c r="C25" s="4">
        <v>158341.1306904529</v>
      </c>
      <c r="D25" s="4">
        <v>85796.174326430395</v>
      </c>
      <c r="E25" s="4">
        <v>52170.199240214737</v>
      </c>
      <c r="F25" s="4">
        <v>609.77615837999997</v>
      </c>
      <c r="G25" s="4">
        <v>0</v>
      </c>
      <c r="H25" s="4">
        <v>37797.21</v>
      </c>
      <c r="I25" s="4">
        <v>339774.43750630802</v>
      </c>
    </row>
    <row r="26" spans="1:9" x14ac:dyDescent="0.35">
      <c r="A26" s="3" t="s">
        <v>81</v>
      </c>
      <c r="B26" s="4">
        <v>0</v>
      </c>
      <c r="C26" s="4">
        <v>54780.723363634999</v>
      </c>
      <c r="D26" s="4">
        <v>6717.417012124999</v>
      </c>
      <c r="E26" s="4">
        <v>11225.95991742162</v>
      </c>
      <c r="F26" s="4">
        <v>0</v>
      </c>
      <c r="G26" s="4">
        <v>0</v>
      </c>
      <c r="H26" s="4">
        <v>6471.0923000000003</v>
      </c>
      <c r="I26" s="4">
        <v>79195.192593181622</v>
      </c>
    </row>
    <row r="27" spans="1:9" x14ac:dyDescent="0.35">
      <c r="A27" s="3" t="s">
        <v>82</v>
      </c>
      <c r="B27" s="4">
        <v>0</v>
      </c>
      <c r="C27" s="4">
        <v>245037.28293705251</v>
      </c>
      <c r="D27" s="4">
        <v>55972.646718322503</v>
      </c>
      <c r="E27" s="4">
        <v>84682.188023503884</v>
      </c>
      <c r="F27" s="4">
        <v>17654.816124907891</v>
      </c>
      <c r="G27" s="4">
        <v>0</v>
      </c>
      <c r="H27" s="4">
        <v>63611.426199999987</v>
      </c>
      <c r="I27" s="4">
        <v>466958.36000378669</v>
      </c>
    </row>
    <row r="28" spans="1:9" x14ac:dyDescent="0.35">
      <c r="A28" s="3" t="s">
        <v>83</v>
      </c>
      <c r="B28" s="4">
        <v>736848.55070413614</v>
      </c>
      <c r="C28" s="4">
        <v>354328.53937831591</v>
      </c>
      <c r="D28" s="4">
        <v>491735.33580057428</v>
      </c>
      <c r="E28" s="4">
        <v>1109489.485372788</v>
      </c>
      <c r="F28" s="4">
        <v>60319.12485984165</v>
      </c>
      <c r="G28" s="4">
        <v>4330.0311094499993</v>
      </c>
      <c r="H28" s="4">
        <v>360445.34749999997</v>
      </c>
      <c r="I28" s="4">
        <v>3117496.4147251062</v>
      </c>
    </row>
    <row r="29" spans="1:9" x14ac:dyDescent="0.35">
      <c r="A29" s="3" t="s">
        <v>84</v>
      </c>
      <c r="B29" s="4">
        <v>0</v>
      </c>
      <c r="C29" s="4">
        <v>0</v>
      </c>
      <c r="D29" s="4">
        <v>24492.97405542</v>
      </c>
      <c r="E29" s="4">
        <v>2886.1478049000002</v>
      </c>
      <c r="F29" s="4">
        <v>0</v>
      </c>
      <c r="G29" s="4">
        <v>0</v>
      </c>
      <c r="H29" s="4">
        <v>0</v>
      </c>
      <c r="I29" s="4">
        <v>27379.12186032</v>
      </c>
    </row>
    <row r="30" spans="1:9" x14ac:dyDescent="0.35">
      <c r="A30" s="3" t="s">
        <v>85</v>
      </c>
      <c r="B30" s="4">
        <v>0</v>
      </c>
      <c r="C30" s="4">
        <v>213175.68813223299</v>
      </c>
      <c r="D30" s="4">
        <v>74663.775370270203</v>
      </c>
      <c r="E30" s="4">
        <v>25540.801709095002</v>
      </c>
      <c r="F30" s="4">
        <v>0</v>
      </c>
      <c r="G30" s="4">
        <v>0</v>
      </c>
      <c r="H30" s="4">
        <v>67133.646999999997</v>
      </c>
      <c r="I30" s="4">
        <v>380513.91221159819</v>
      </c>
    </row>
    <row r="31" spans="1:9" x14ac:dyDescent="0.35">
      <c r="A31" s="3" t="s">
        <v>86</v>
      </c>
      <c r="B31" s="4">
        <v>688813.18790142005</v>
      </c>
      <c r="C31" s="4">
        <v>137129.86295318659</v>
      </c>
      <c r="D31" s="4">
        <v>153449.73086670871</v>
      </c>
      <c r="E31" s="4">
        <v>473338.61285008572</v>
      </c>
      <c r="F31" s="4">
        <v>2773.8838314499999</v>
      </c>
      <c r="G31" s="4">
        <v>0</v>
      </c>
      <c r="H31" s="4">
        <v>70898.154800000004</v>
      </c>
      <c r="I31" s="4">
        <v>1526403.4332028511</v>
      </c>
    </row>
    <row r="32" spans="1:9" x14ac:dyDescent="0.35">
      <c r="A32" s="3" t="s">
        <v>87</v>
      </c>
      <c r="B32" s="4">
        <v>69614.139879594994</v>
      </c>
      <c r="C32" s="4">
        <v>47077.838366324802</v>
      </c>
      <c r="D32" s="4">
        <v>30863.282748505</v>
      </c>
      <c r="E32" s="4">
        <v>18115.831790886779</v>
      </c>
      <c r="F32" s="4">
        <v>0</v>
      </c>
      <c r="G32" s="4">
        <v>0</v>
      </c>
      <c r="H32" s="4">
        <v>8677.9406999999992</v>
      </c>
      <c r="I32" s="4">
        <v>174349.03348531161</v>
      </c>
    </row>
    <row r="33" spans="1:9" x14ac:dyDescent="0.35">
      <c r="A33" s="3" t="s">
        <v>88</v>
      </c>
      <c r="B33" s="4">
        <v>0</v>
      </c>
      <c r="C33" s="4">
        <v>0</v>
      </c>
      <c r="D33" s="4">
        <v>0</v>
      </c>
      <c r="E33" s="4">
        <v>0</v>
      </c>
      <c r="F33" s="4">
        <v>0</v>
      </c>
      <c r="G33" s="4">
        <v>0</v>
      </c>
      <c r="H33" s="4">
        <v>0</v>
      </c>
      <c r="I33" s="4">
        <v>0</v>
      </c>
    </row>
    <row r="34" spans="1:9" x14ac:dyDescent="0.35">
      <c r="A34" s="3" t="s">
        <v>89</v>
      </c>
      <c r="B34" s="4">
        <v>1182097.69671192</v>
      </c>
      <c r="C34" s="4">
        <v>419950.36154914298</v>
      </c>
      <c r="D34" s="4">
        <v>512308.95605969208</v>
      </c>
      <c r="E34" s="4">
        <v>897205.27534015605</v>
      </c>
      <c r="F34" s="4">
        <v>85871.287341639996</v>
      </c>
      <c r="G34" s="4">
        <v>0</v>
      </c>
      <c r="H34" s="4">
        <v>1112914.0978000001</v>
      </c>
      <c r="I34" s="4">
        <v>4210347.674802551</v>
      </c>
    </row>
    <row r="35" spans="1:9" x14ac:dyDescent="0.35">
      <c r="A35" s="3" t="s">
        <v>90</v>
      </c>
      <c r="B35" s="4">
        <v>0</v>
      </c>
      <c r="C35" s="4">
        <v>59400.703979187499</v>
      </c>
      <c r="D35" s="4">
        <v>22840.048729049999</v>
      </c>
      <c r="E35" s="4">
        <v>23543.785794390671</v>
      </c>
      <c r="F35" s="4">
        <v>2560.19511216</v>
      </c>
      <c r="G35" s="4">
        <v>0</v>
      </c>
      <c r="H35" s="4">
        <v>21396.818299999999</v>
      </c>
      <c r="I35" s="4">
        <v>129741.5519147882</v>
      </c>
    </row>
    <row r="36" spans="1:9" x14ac:dyDescent="0.35">
      <c r="A36" s="3" t="s">
        <v>91</v>
      </c>
      <c r="B36" s="4">
        <v>879081.688353715</v>
      </c>
      <c r="C36" s="4">
        <v>955316.85610154236</v>
      </c>
      <c r="D36" s="4">
        <v>542577.66624552326</v>
      </c>
      <c r="E36" s="4">
        <v>1161064.4019513601</v>
      </c>
      <c r="F36" s="4">
        <v>221333.3560470774</v>
      </c>
      <c r="G36" s="4">
        <v>0</v>
      </c>
      <c r="H36" s="4">
        <v>1064572.3006</v>
      </c>
      <c r="I36" s="4">
        <v>4823946.2692992184</v>
      </c>
    </row>
    <row r="37" spans="1:9" x14ac:dyDescent="0.35">
      <c r="A37" s="3" t="s">
        <v>92</v>
      </c>
      <c r="B37" s="4">
        <v>0</v>
      </c>
      <c r="C37" s="4">
        <v>78107.972777772506</v>
      </c>
      <c r="D37" s="4">
        <v>36330.075314402049</v>
      </c>
      <c r="E37" s="4">
        <v>38337.106768340098</v>
      </c>
      <c r="F37" s="4">
        <v>0</v>
      </c>
      <c r="G37" s="4">
        <v>0</v>
      </c>
      <c r="H37" s="4">
        <v>2573.3375999999998</v>
      </c>
      <c r="I37" s="4">
        <v>155348.49246051471</v>
      </c>
    </row>
    <row r="38" spans="1:9" x14ac:dyDescent="0.35">
      <c r="A38" s="3" t="s">
        <v>93</v>
      </c>
      <c r="B38" s="4">
        <v>739291.61115908495</v>
      </c>
      <c r="C38" s="4">
        <v>248969.15075919469</v>
      </c>
      <c r="D38" s="4">
        <v>404418.62342179893</v>
      </c>
      <c r="E38" s="4">
        <v>510411.30903412407</v>
      </c>
      <c r="F38" s="4">
        <v>16451.316266624111</v>
      </c>
      <c r="G38" s="4">
        <v>0</v>
      </c>
      <c r="H38" s="4">
        <v>284080.04749999999</v>
      </c>
      <c r="I38" s="4">
        <v>2203622.0581408259</v>
      </c>
    </row>
    <row r="39" spans="1:9" x14ac:dyDescent="0.35">
      <c r="A39" s="3" t="s">
        <v>94</v>
      </c>
      <c r="B39" s="4">
        <v>0</v>
      </c>
      <c r="C39" s="4">
        <v>0</v>
      </c>
      <c r="D39" s="4">
        <v>0</v>
      </c>
      <c r="E39" s="4">
        <v>0</v>
      </c>
      <c r="F39" s="4">
        <v>0</v>
      </c>
      <c r="G39" s="4">
        <v>0</v>
      </c>
      <c r="H39" s="4">
        <v>0</v>
      </c>
      <c r="I39" s="4">
        <v>0</v>
      </c>
    </row>
    <row r="40" spans="1:9" x14ac:dyDescent="0.35">
      <c r="A40" s="3" t="s">
        <v>95</v>
      </c>
      <c r="B40" s="4">
        <v>0</v>
      </c>
      <c r="C40" s="4">
        <v>0</v>
      </c>
      <c r="D40" s="4">
        <v>0</v>
      </c>
      <c r="E40" s="4">
        <v>0</v>
      </c>
      <c r="F40" s="4">
        <v>0</v>
      </c>
      <c r="G40" s="4">
        <v>0</v>
      </c>
      <c r="H40" s="4">
        <v>0</v>
      </c>
      <c r="I40" s="4">
        <v>0</v>
      </c>
    </row>
    <row r="41" spans="1:9" x14ac:dyDescent="0.35">
      <c r="A41" s="3" t="s">
        <v>96</v>
      </c>
      <c r="B41" s="4">
        <v>54564.185375139998</v>
      </c>
      <c r="C41" s="4">
        <v>22577.73739762</v>
      </c>
      <c r="D41" s="4">
        <v>23103.370538608098</v>
      </c>
      <c r="E41" s="4">
        <v>29149.92666242992</v>
      </c>
      <c r="F41" s="4">
        <v>0</v>
      </c>
      <c r="G41" s="4">
        <v>0</v>
      </c>
      <c r="H41" s="4">
        <v>16373.3817</v>
      </c>
      <c r="I41" s="4">
        <v>145768.601673798</v>
      </c>
    </row>
    <row r="42" spans="1:9" x14ac:dyDescent="0.35">
      <c r="A42" s="3" t="s">
        <v>97</v>
      </c>
      <c r="B42" s="4">
        <v>0</v>
      </c>
      <c r="C42" s="4">
        <v>0</v>
      </c>
      <c r="D42" s="4">
        <v>0</v>
      </c>
      <c r="E42" s="4">
        <v>0</v>
      </c>
      <c r="F42" s="4">
        <v>0</v>
      </c>
      <c r="G42" s="4">
        <v>0</v>
      </c>
      <c r="H42" s="4">
        <v>0</v>
      </c>
      <c r="I42" s="4">
        <v>0</v>
      </c>
    </row>
    <row r="43" spans="1:9" x14ac:dyDescent="0.35">
      <c r="A43" s="3" t="s">
        <v>98</v>
      </c>
      <c r="B43" s="4">
        <v>2471538.9779078648</v>
      </c>
      <c r="C43" s="4">
        <v>1143962.375367983</v>
      </c>
      <c r="D43" s="4">
        <v>191005.46565802579</v>
      </c>
      <c r="E43" s="4">
        <v>1360601.097057021</v>
      </c>
      <c r="F43" s="4">
        <v>647419.90553398919</v>
      </c>
      <c r="G43" s="4">
        <v>0</v>
      </c>
      <c r="H43" s="4">
        <v>601518.98164999997</v>
      </c>
      <c r="I43" s="4">
        <v>6416046.803174885</v>
      </c>
    </row>
    <row r="44" spans="1:9" x14ac:dyDescent="0.35">
      <c r="A44" s="3" t="s">
        <v>99</v>
      </c>
      <c r="B44" s="4">
        <v>25404.908928292502</v>
      </c>
      <c r="C44" s="4">
        <v>22194.429275270752</v>
      </c>
      <c r="D44" s="4">
        <v>21327.653610091202</v>
      </c>
      <c r="E44" s="4">
        <v>27961.8591956153</v>
      </c>
      <c r="F44" s="4">
        <v>0</v>
      </c>
      <c r="G44" s="4">
        <v>0</v>
      </c>
      <c r="H44" s="4">
        <v>16564.882611139801</v>
      </c>
      <c r="I44" s="4">
        <v>113453.73362040961</v>
      </c>
    </row>
    <row r="45" spans="1:9" x14ac:dyDescent="0.35">
      <c r="A45" s="3" t="s">
        <v>100</v>
      </c>
      <c r="B45" s="4">
        <v>25266.56055889</v>
      </c>
      <c r="C45" s="4">
        <v>80953.092072968997</v>
      </c>
      <c r="D45" s="4">
        <v>208719.40360178781</v>
      </c>
      <c r="E45" s="4">
        <v>166891.00711630419</v>
      </c>
      <c r="F45" s="4">
        <v>3695.4548242249998</v>
      </c>
      <c r="G45" s="4">
        <v>0</v>
      </c>
      <c r="H45" s="4">
        <v>41571.894</v>
      </c>
      <c r="I45" s="4">
        <v>527097.41217417596</v>
      </c>
    </row>
    <row r="46" spans="1:9" x14ac:dyDescent="0.35">
      <c r="A46" s="3" t="s">
        <v>101</v>
      </c>
      <c r="B46" s="4">
        <v>65584.766008409992</v>
      </c>
      <c r="C46" s="4">
        <v>294550.13398251223</v>
      </c>
      <c r="D46" s="4">
        <v>19745.074764372941</v>
      </c>
      <c r="E46" s="4">
        <v>51561.889408272269</v>
      </c>
      <c r="F46" s="4">
        <v>8644.6472593100007</v>
      </c>
      <c r="G46" s="4">
        <v>0</v>
      </c>
      <c r="H46" s="4">
        <v>37396.155315395699</v>
      </c>
      <c r="I46" s="4">
        <v>477482.66673827311</v>
      </c>
    </row>
    <row r="47" spans="1:9" x14ac:dyDescent="0.35">
      <c r="A47" s="3" t="s">
        <v>102</v>
      </c>
      <c r="B47" s="4">
        <v>254857.54210078</v>
      </c>
      <c r="C47" s="4">
        <v>206292.45811850581</v>
      </c>
      <c r="D47" s="4">
        <v>61117.094551156617</v>
      </c>
      <c r="E47" s="4">
        <v>277917.3467489864</v>
      </c>
      <c r="F47" s="4">
        <v>6294.5058745099996</v>
      </c>
      <c r="G47" s="4">
        <v>0</v>
      </c>
      <c r="H47" s="4">
        <v>55237.366249999999</v>
      </c>
      <c r="I47" s="4">
        <v>861716.31364393886</v>
      </c>
    </row>
    <row r="48" spans="1:9" x14ac:dyDescent="0.35">
      <c r="A48" s="3" t="s">
        <v>103</v>
      </c>
      <c r="B48" s="4">
        <v>0</v>
      </c>
      <c r="C48" s="4">
        <v>0</v>
      </c>
      <c r="D48" s="4">
        <v>0</v>
      </c>
      <c r="E48" s="4">
        <v>0</v>
      </c>
      <c r="F48" s="4">
        <v>0</v>
      </c>
      <c r="G48" s="4">
        <v>0</v>
      </c>
      <c r="H48" s="4">
        <v>0</v>
      </c>
      <c r="I48" s="4">
        <v>0</v>
      </c>
    </row>
    <row r="49" spans="1:9" x14ac:dyDescent="0.35">
      <c r="A49" s="3" t="s">
        <v>104</v>
      </c>
      <c r="B49" s="4">
        <v>0</v>
      </c>
      <c r="C49" s="4">
        <v>105726.31707236001</v>
      </c>
      <c r="D49" s="4">
        <v>40163.720848955003</v>
      </c>
      <c r="E49" s="4">
        <v>145511.38133213489</v>
      </c>
      <c r="F49" s="4">
        <v>0</v>
      </c>
      <c r="G49" s="4">
        <v>0</v>
      </c>
      <c r="H49" s="4">
        <v>8488.560449999999</v>
      </c>
      <c r="I49" s="4">
        <v>299889.97970344988</v>
      </c>
    </row>
    <row r="50" spans="1:9" x14ac:dyDescent="0.35">
      <c r="A50" s="3" t="s">
        <v>105</v>
      </c>
      <c r="B50" s="4">
        <v>0</v>
      </c>
      <c r="C50" s="4">
        <v>0</v>
      </c>
      <c r="D50" s="4">
        <v>0</v>
      </c>
      <c r="E50" s="4">
        <v>0</v>
      </c>
      <c r="F50" s="4">
        <v>0</v>
      </c>
      <c r="G50" s="4">
        <v>0</v>
      </c>
      <c r="H50" s="4">
        <v>0</v>
      </c>
      <c r="I50" s="4">
        <v>0</v>
      </c>
    </row>
    <row r="51" spans="1:9" x14ac:dyDescent="0.35">
      <c r="A51" s="3" t="s">
        <v>106</v>
      </c>
      <c r="B51" s="4">
        <v>610028.65219109005</v>
      </c>
      <c r="C51" s="4">
        <v>173524.37253978621</v>
      </c>
      <c r="D51" s="4">
        <v>203093.28984201481</v>
      </c>
      <c r="E51" s="4">
        <v>388897.03460708202</v>
      </c>
      <c r="F51" s="4">
        <v>5474.4060575825006</v>
      </c>
      <c r="G51" s="4">
        <v>0</v>
      </c>
      <c r="H51" s="4">
        <v>125861.962675</v>
      </c>
      <c r="I51" s="4">
        <v>1506879.7179125559</v>
      </c>
    </row>
    <row r="52" spans="1:9" x14ac:dyDescent="0.35">
      <c r="A52" s="3" t="s">
        <v>107</v>
      </c>
      <c r="B52" s="4">
        <v>0</v>
      </c>
      <c r="C52" s="4">
        <v>62163.171154304997</v>
      </c>
      <c r="D52" s="4">
        <v>37766.334405084999</v>
      </c>
      <c r="E52" s="4">
        <v>22819.798600051061</v>
      </c>
      <c r="F52" s="4">
        <v>0</v>
      </c>
      <c r="G52" s="4">
        <v>0</v>
      </c>
      <c r="H52" s="4">
        <v>3319.3611000000001</v>
      </c>
      <c r="I52" s="4">
        <v>126068.6652594411</v>
      </c>
    </row>
    <row r="53" spans="1:9" x14ac:dyDescent="0.35">
      <c r="A53" s="3" t="s">
        <v>108</v>
      </c>
      <c r="B53" s="4">
        <v>513972.48374815902</v>
      </c>
      <c r="C53" s="4">
        <v>239702.09638575659</v>
      </c>
      <c r="D53" s="4">
        <v>153894.86978102999</v>
      </c>
      <c r="E53" s="4">
        <v>516828.0872647409</v>
      </c>
      <c r="F53" s="4">
        <v>6975.3344118700006</v>
      </c>
      <c r="G53" s="4">
        <v>0</v>
      </c>
      <c r="H53" s="4">
        <v>100912.99905</v>
      </c>
      <c r="I53" s="4">
        <v>1532285.870641557</v>
      </c>
    </row>
    <row r="54" spans="1:9" x14ac:dyDescent="0.35">
      <c r="A54" s="3" t="s">
        <v>109</v>
      </c>
      <c r="B54" s="4">
        <v>0</v>
      </c>
      <c r="C54" s="4">
        <v>0</v>
      </c>
      <c r="D54" s="4">
        <v>0</v>
      </c>
      <c r="E54" s="4">
        <v>0</v>
      </c>
      <c r="F54" s="4">
        <v>0</v>
      </c>
      <c r="G54" s="4">
        <v>0</v>
      </c>
      <c r="H54" s="4">
        <v>0</v>
      </c>
      <c r="I54" s="4">
        <v>0</v>
      </c>
    </row>
    <row r="55" spans="1:9" x14ac:dyDescent="0.35">
      <c r="A55" s="3" t="s">
        <v>110</v>
      </c>
      <c r="B55" s="4">
        <v>0</v>
      </c>
      <c r="C55" s="4">
        <v>299401.16438184999</v>
      </c>
      <c r="D55" s="4">
        <v>89194.451977064993</v>
      </c>
      <c r="E55" s="4">
        <v>82717.178656412216</v>
      </c>
      <c r="F55" s="4">
        <v>63.416924999999999</v>
      </c>
      <c r="G55" s="4">
        <v>0</v>
      </c>
      <c r="H55" s="4">
        <v>38312.215874999987</v>
      </c>
      <c r="I55" s="4">
        <v>509688.42781532719</v>
      </c>
    </row>
    <row r="56" spans="1:9" x14ac:dyDescent="0.35">
      <c r="A56" s="3" t="s">
        <v>111</v>
      </c>
      <c r="B56" s="4">
        <v>0</v>
      </c>
      <c r="C56" s="4">
        <v>77713.585592108939</v>
      </c>
      <c r="D56" s="4">
        <v>59349.836489296773</v>
      </c>
      <c r="E56" s="4">
        <v>77070.4679637925</v>
      </c>
      <c r="F56" s="4">
        <v>0</v>
      </c>
      <c r="G56" s="4">
        <v>0</v>
      </c>
      <c r="H56" s="4">
        <v>28414.871312499999</v>
      </c>
      <c r="I56" s="4">
        <v>242548.76135769821</v>
      </c>
    </row>
    <row r="57" spans="1:9" x14ac:dyDescent="0.35">
      <c r="A57" s="3" t="s">
        <v>112</v>
      </c>
      <c r="B57" s="4">
        <v>0</v>
      </c>
      <c r="C57" s="4">
        <v>107271.33622892491</v>
      </c>
      <c r="D57" s="4">
        <v>65628.080570143531</v>
      </c>
      <c r="E57" s="4">
        <v>61996.372127019647</v>
      </c>
      <c r="F57" s="4">
        <v>36.536864999999999</v>
      </c>
      <c r="G57" s="4">
        <v>0</v>
      </c>
      <c r="H57" s="4">
        <v>17897.066900000002</v>
      </c>
      <c r="I57" s="4">
        <v>252829.39269108811</v>
      </c>
    </row>
    <row r="58" spans="1:9" x14ac:dyDescent="0.35">
      <c r="A58" s="3" t="s">
        <v>113</v>
      </c>
      <c r="B58" s="4">
        <v>0</v>
      </c>
      <c r="C58" s="4">
        <v>63003.682438817501</v>
      </c>
      <c r="D58" s="4">
        <v>9762.6629491525</v>
      </c>
      <c r="E58" s="4">
        <v>20921.009936124741</v>
      </c>
      <c r="F58" s="4">
        <v>0</v>
      </c>
      <c r="G58" s="4">
        <v>0</v>
      </c>
      <c r="H58" s="4">
        <v>6549.8154999999997</v>
      </c>
      <c r="I58" s="4">
        <v>100237.1708240947</v>
      </c>
    </row>
    <row r="59" spans="1:9" x14ac:dyDescent="0.35">
      <c r="A59" s="3" t="s">
        <v>114</v>
      </c>
      <c r="B59" s="4">
        <v>0</v>
      </c>
      <c r="C59" s="4">
        <v>0</v>
      </c>
      <c r="D59" s="4">
        <v>0</v>
      </c>
      <c r="E59" s="4">
        <v>0</v>
      </c>
      <c r="F59" s="4">
        <v>0</v>
      </c>
      <c r="G59" s="4">
        <v>0</v>
      </c>
      <c r="H59" s="4">
        <v>0</v>
      </c>
      <c r="I59" s="4">
        <v>0</v>
      </c>
    </row>
    <row r="60" spans="1:9" x14ac:dyDescent="0.35">
      <c r="A60" s="3" t="s">
        <v>115</v>
      </c>
      <c r="B60" s="4">
        <v>0</v>
      </c>
      <c r="C60" s="4">
        <v>44464.000955036929</v>
      </c>
      <c r="D60" s="4">
        <v>2472.99828824</v>
      </c>
      <c r="E60" s="4">
        <v>6800.7822409616856</v>
      </c>
      <c r="F60" s="4">
        <v>0</v>
      </c>
      <c r="G60" s="4">
        <v>0</v>
      </c>
      <c r="H60" s="4">
        <v>5668.6781249999995</v>
      </c>
      <c r="I60" s="4">
        <v>59406.459609238613</v>
      </c>
    </row>
    <row r="61" spans="1:9" x14ac:dyDescent="0.35">
      <c r="A61" s="3" t="s">
        <v>116</v>
      </c>
      <c r="B61" s="4">
        <v>85141.782631127498</v>
      </c>
      <c r="C61" s="4">
        <v>76151.631026778938</v>
      </c>
      <c r="D61" s="4">
        <v>5758.4348282400006</v>
      </c>
      <c r="E61" s="4">
        <v>46583.626830971138</v>
      </c>
      <c r="F61" s="4">
        <v>437.87761769000002</v>
      </c>
      <c r="G61" s="4">
        <v>0</v>
      </c>
      <c r="H61" s="4">
        <v>6923.4112500000001</v>
      </c>
      <c r="I61" s="4">
        <v>220996.7641848076</v>
      </c>
    </row>
    <row r="62" spans="1:9" x14ac:dyDescent="0.35">
      <c r="A62" s="3" t="s">
        <v>117</v>
      </c>
      <c r="B62" s="4">
        <v>5075251.2381154252</v>
      </c>
      <c r="C62" s="4">
        <v>748626.79632953764</v>
      </c>
      <c r="D62" s="4">
        <v>1530635.959330291</v>
      </c>
      <c r="E62" s="4">
        <v>2037796.3446816429</v>
      </c>
      <c r="F62" s="4">
        <v>1312740.311300426</v>
      </c>
      <c r="G62" s="4">
        <v>0</v>
      </c>
      <c r="H62" s="4">
        <v>3268942.6718000001</v>
      </c>
      <c r="I62" s="4">
        <v>13973993.321557321</v>
      </c>
    </row>
    <row r="63" spans="1:9" x14ac:dyDescent="0.35">
      <c r="A63" s="3" t="s">
        <v>118</v>
      </c>
      <c r="B63" s="4">
        <v>0</v>
      </c>
      <c r="C63" s="4">
        <v>0</v>
      </c>
      <c r="D63" s="4">
        <v>0</v>
      </c>
      <c r="E63" s="4">
        <v>0</v>
      </c>
      <c r="F63" s="4">
        <v>0</v>
      </c>
      <c r="G63" s="4">
        <v>0</v>
      </c>
      <c r="H63" s="4">
        <v>0</v>
      </c>
      <c r="I63" s="4">
        <v>0</v>
      </c>
    </row>
    <row r="64" spans="1:9" x14ac:dyDescent="0.35">
      <c r="A64" s="3" t="s">
        <v>119</v>
      </c>
      <c r="B64" s="4">
        <v>0</v>
      </c>
      <c r="C64" s="4">
        <v>0</v>
      </c>
      <c r="D64" s="4">
        <v>0</v>
      </c>
      <c r="E64" s="4">
        <v>0</v>
      </c>
      <c r="F64" s="4">
        <v>0</v>
      </c>
      <c r="G64" s="4">
        <v>0</v>
      </c>
      <c r="H64" s="4">
        <v>0</v>
      </c>
      <c r="I64" s="4">
        <v>0</v>
      </c>
    </row>
    <row r="65" spans="1:9" x14ac:dyDescent="0.35">
      <c r="A65" s="3" t="s">
        <v>120</v>
      </c>
      <c r="B65" s="4">
        <v>0</v>
      </c>
      <c r="C65" s="4">
        <v>120716.8798737187</v>
      </c>
      <c r="D65" s="4">
        <v>109363.2781491498</v>
      </c>
      <c r="E65" s="4">
        <v>106708.7298849307</v>
      </c>
      <c r="F65" s="4">
        <v>0</v>
      </c>
      <c r="G65" s="4">
        <v>0</v>
      </c>
      <c r="H65" s="4">
        <v>66890.432862547357</v>
      </c>
      <c r="I65" s="4">
        <v>403679.32077034662</v>
      </c>
    </row>
    <row r="66" spans="1:9" x14ac:dyDescent="0.35">
      <c r="A66" s="3" t="s">
        <v>121</v>
      </c>
      <c r="B66" s="4">
        <v>23554.51439986</v>
      </c>
      <c r="C66" s="4">
        <v>251854.8865349663</v>
      </c>
      <c r="D66" s="4">
        <v>39133.137156638753</v>
      </c>
      <c r="E66" s="4">
        <v>113674.19220226329</v>
      </c>
      <c r="F66" s="4">
        <v>11890.7207781825</v>
      </c>
      <c r="G66" s="4">
        <v>0</v>
      </c>
      <c r="H66" s="4">
        <v>48528.648000000001</v>
      </c>
      <c r="I66" s="4">
        <v>488636.09907191078</v>
      </c>
    </row>
    <row r="67" spans="1:9" x14ac:dyDescent="0.35">
      <c r="A67" s="3" t="s">
        <v>122</v>
      </c>
      <c r="B67" s="4">
        <v>84733.805812160004</v>
      </c>
      <c r="C67" s="4">
        <v>756426.17879808461</v>
      </c>
      <c r="D67" s="4">
        <v>103573.28605410751</v>
      </c>
      <c r="E67" s="4">
        <v>449121.83871964552</v>
      </c>
      <c r="F67" s="4">
        <v>159841.89810654349</v>
      </c>
      <c r="G67" s="4">
        <v>0</v>
      </c>
      <c r="H67" s="4">
        <v>312943.52114999999</v>
      </c>
      <c r="I67" s="4">
        <v>1866640.528640541</v>
      </c>
    </row>
    <row r="68" spans="1:9" x14ac:dyDescent="0.35">
      <c r="A68" s="3" t="s">
        <v>123</v>
      </c>
      <c r="B68" s="4">
        <v>0</v>
      </c>
      <c r="C68" s="4">
        <v>1784.8553884949999</v>
      </c>
      <c r="D68" s="4">
        <v>6394.3387946140001</v>
      </c>
      <c r="E68" s="4">
        <v>496.46848495000012</v>
      </c>
      <c r="F68" s="4">
        <v>0</v>
      </c>
      <c r="G68" s="4">
        <v>0</v>
      </c>
      <c r="H68" s="4">
        <v>2015.1504</v>
      </c>
      <c r="I68" s="4">
        <v>10690.813068059</v>
      </c>
    </row>
    <row r="69" spans="1:9" x14ac:dyDescent="0.35">
      <c r="A69" s="3" t="s">
        <v>124</v>
      </c>
      <c r="B69" s="4">
        <v>0</v>
      </c>
      <c r="C69" s="4">
        <v>154375.18218966149</v>
      </c>
      <c r="D69" s="4">
        <v>212574.384202752</v>
      </c>
      <c r="E69" s="4">
        <v>353186.71942712588</v>
      </c>
      <c r="F69" s="4">
        <v>25398.131529635</v>
      </c>
      <c r="G69" s="4">
        <v>33.776130559999999</v>
      </c>
      <c r="H69" s="4">
        <v>91058.842199999999</v>
      </c>
      <c r="I69" s="4">
        <v>836627.03567973431</v>
      </c>
    </row>
    <row r="70" spans="1:9" x14ac:dyDescent="0.35">
      <c r="A70" s="3" t="s">
        <v>125</v>
      </c>
      <c r="B70" s="4">
        <v>411258.03587755002</v>
      </c>
      <c r="C70" s="4">
        <v>150629.67962756919</v>
      </c>
      <c r="D70" s="4">
        <v>109592.47445914309</v>
      </c>
      <c r="E70" s="4">
        <v>214454.15249779879</v>
      </c>
      <c r="F70" s="4">
        <v>2033.46459693</v>
      </c>
      <c r="G70" s="4">
        <v>0</v>
      </c>
      <c r="H70" s="4">
        <v>94353.708150000006</v>
      </c>
      <c r="I70" s="4">
        <v>982321.51520899101</v>
      </c>
    </row>
    <row r="71" spans="1:9" x14ac:dyDescent="0.35">
      <c r="A71" s="3" t="s">
        <v>126</v>
      </c>
      <c r="B71" s="4">
        <v>0</v>
      </c>
      <c r="C71" s="4">
        <v>0</v>
      </c>
      <c r="D71" s="4">
        <v>0</v>
      </c>
      <c r="E71" s="4">
        <v>0</v>
      </c>
      <c r="F71" s="4">
        <v>0</v>
      </c>
      <c r="G71" s="4">
        <v>0</v>
      </c>
      <c r="H71" s="4">
        <v>0</v>
      </c>
      <c r="I71" s="4">
        <v>0</v>
      </c>
    </row>
    <row r="72" spans="1:9" x14ac:dyDescent="0.35">
      <c r="A72" s="3" t="s">
        <v>127</v>
      </c>
      <c r="B72" s="4">
        <v>0</v>
      </c>
      <c r="C72" s="4">
        <v>59867.2129743275</v>
      </c>
      <c r="D72" s="4">
        <v>26395.372699919601</v>
      </c>
      <c r="E72" s="4">
        <v>34108.796873533727</v>
      </c>
      <c r="F72" s="4">
        <v>0</v>
      </c>
      <c r="G72" s="4">
        <v>0</v>
      </c>
      <c r="H72" s="4">
        <v>20385.658800000001</v>
      </c>
      <c r="I72" s="4">
        <v>140757.04134778079</v>
      </c>
    </row>
    <row r="73" spans="1:9" x14ac:dyDescent="0.35">
      <c r="A73" s="3" t="s">
        <v>128</v>
      </c>
      <c r="B73" s="4">
        <v>0</v>
      </c>
      <c r="C73" s="4">
        <v>96146.288168775616</v>
      </c>
      <c r="D73" s="4">
        <v>45229.556330154221</v>
      </c>
      <c r="E73" s="4">
        <v>30773.191469307159</v>
      </c>
      <c r="F73" s="4">
        <v>0</v>
      </c>
      <c r="G73" s="4">
        <v>0</v>
      </c>
      <c r="H73" s="4">
        <v>5606.1809969778014</v>
      </c>
      <c r="I73" s="4">
        <v>177755.21696521479</v>
      </c>
    </row>
    <row r="74" spans="1:9" x14ac:dyDescent="0.35">
      <c r="A74" s="3" t="s">
        <v>129</v>
      </c>
      <c r="B74" s="4">
        <v>0</v>
      </c>
      <c r="C74" s="4">
        <v>0</v>
      </c>
      <c r="D74" s="4">
        <v>0</v>
      </c>
      <c r="E74" s="4">
        <v>0</v>
      </c>
      <c r="F74" s="4">
        <v>0</v>
      </c>
      <c r="G74" s="4">
        <v>0</v>
      </c>
      <c r="H74" s="4">
        <v>0</v>
      </c>
      <c r="I74" s="4">
        <v>0</v>
      </c>
    </row>
    <row r="75" spans="1:9" x14ac:dyDescent="0.35">
      <c r="A75" s="3" t="s">
        <v>130</v>
      </c>
      <c r="B75" s="4">
        <v>0</v>
      </c>
      <c r="C75" s="4">
        <v>44467.666786424539</v>
      </c>
      <c r="D75" s="4">
        <v>3677.7991786201319</v>
      </c>
      <c r="E75" s="4">
        <v>20526.120800947741</v>
      </c>
      <c r="F75" s="4">
        <v>1696.2586727749999</v>
      </c>
      <c r="G75" s="4">
        <v>0</v>
      </c>
      <c r="H75" s="4">
        <v>8779.0822000000007</v>
      </c>
      <c r="I75" s="4">
        <v>79146.927638767418</v>
      </c>
    </row>
    <row r="76" spans="1:9" x14ac:dyDescent="0.35">
      <c r="A76" s="3" t="s">
        <v>131</v>
      </c>
      <c r="B76" s="4">
        <v>0</v>
      </c>
      <c r="C76" s="4">
        <v>172077.41197985501</v>
      </c>
      <c r="D76" s="4">
        <v>161899.76123263451</v>
      </c>
      <c r="E76" s="4">
        <v>276072.42809939833</v>
      </c>
      <c r="F76" s="4">
        <v>85704.686721747494</v>
      </c>
      <c r="G76" s="4">
        <v>0</v>
      </c>
      <c r="H76" s="4">
        <v>94277.52899999998</v>
      </c>
      <c r="I76" s="4">
        <v>790031.81703363534</v>
      </c>
    </row>
    <row r="77" spans="1:9" x14ac:dyDescent="0.35">
      <c r="A77" s="3" t="s">
        <v>132</v>
      </c>
      <c r="B77" s="4">
        <v>0</v>
      </c>
      <c r="C77" s="4">
        <v>0</v>
      </c>
      <c r="D77" s="4">
        <v>0</v>
      </c>
      <c r="E77" s="4">
        <v>0</v>
      </c>
      <c r="F77" s="4">
        <v>0</v>
      </c>
      <c r="G77" s="4">
        <v>0</v>
      </c>
      <c r="H77" s="4">
        <v>0</v>
      </c>
      <c r="I77" s="4">
        <v>0</v>
      </c>
    </row>
    <row r="78" spans="1:9" x14ac:dyDescent="0.35">
      <c r="A78" s="3" t="s">
        <v>133</v>
      </c>
      <c r="B78" s="4">
        <v>377206.75014383497</v>
      </c>
      <c r="C78" s="4">
        <v>117249.9984917</v>
      </c>
      <c r="D78" s="4">
        <v>33087.016310575003</v>
      </c>
      <c r="E78" s="4">
        <v>219136.96763444191</v>
      </c>
      <c r="F78" s="4">
        <v>2094.5507282899998</v>
      </c>
      <c r="G78" s="4">
        <v>0</v>
      </c>
      <c r="H78" s="4">
        <v>45194.781799999997</v>
      </c>
      <c r="I78" s="4">
        <v>793970.06510884187</v>
      </c>
    </row>
    <row r="79" spans="1:9" x14ac:dyDescent="0.35">
      <c r="A79" s="3" t="s">
        <v>134</v>
      </c>
      <c r="B79" s="4">
        <v>0</v>
      </c>
      <c r="C79" s="4">
        <v>105309.34600022501</v>
      </c>
      <c r="D79" s="4">
        <v>10318.56223553</v>
      </c>
      <c r="E79" s="4">
        <v>69875.108173376284</v>
      </c>
      <c r="F79" s="4">
        <v>874.59986000000004</v>
      </c>
      <c r="G79" s="4">
        <v>0</v>
      </c>
      <c r="H79" s="4">
        <v>18203.156812500001</v>
      </c>
      <c r="I79" s="4">
        <v>204580.77308163131</v>
      </c>
    </row>
    <row r="80" spans="1:9" x14ac:dyDescent="0.35">
      <c r="A80" s="3" t="s">
        <v>135</v>
      </c>
      <c r="B80" s="4">
        <v>175160.7976203</v>
      </c>
      <c r="C80" s="4">
        <v>10958.850023965</v>
      </c>
      <c r="D80" s="4">
        <v>93204.467387737372</v>
      </c>
      <c r="E80" s="4">
        <v>89856.829334149996</v>
      </c>
      <c r="F80" s="4">
        <v>2955.3627596450001</v>
      </c>
      <c r="G80" s="4">
        <v>0</v>
      </c>
      <c r="H80" s="4">
        <v>42822.690599999987</v>
      </c>
      <c r="I80" s="4">
        <v>414958.99772579741</v>
      </c>
    </row>
    <row r="81" spans="1:9" x14ac:dyDescent="0.35">
      <c r="A81" s="3" t="s">
        <v>136</v>
      </c>
      <c r="B81" s="4">
        <v>0</v>
      </c>
      <c r="C81" s="4">
        <v>69994.180508590944</v>
      </c>
      <c r="D81" s="4">
        <v>15242.09325466946</v>
      </c>
      <c r="E81" s="4">
        <v>70703.469766200869</v>
      </c>
      <c r="F81" s="4">
        <v>3471.2340813999999</v>
      </c>
      <c r="G81" s="4">
        <v>0</v>
      </c>
      <c r="H81" s="4">
        <v>38321.963199999998</v>
      </c>
      <c r="I81" s="4">
        <v>197732.9408108613</v>
      </c>
    </row>
    <row r="82" spans="1:9" x14ac:dyDescent="0.35">
      <c r="A82" s="3" t="s">
        <v>137</v>
      </c>
      <c r="B82" s="4">
        <v>613548.71710033994</v>
      </c>
      <c r="C82" s="4">
        <v>191232.72574615991</v>
      </c>
      <c r="D82" s="4">
        <v>50481.779555168207</v>
      </c>
      <c r="E82" s="4">
        <v>281743.49902780447</v>
      </c>
      <c r="F82" s="4">
        <v>20507.274018152501</v>
      </c>
      <c r="G82" s="4">
        <v>0</v>
      </c>
      <c r="H82" s="4">
        <v>105884.8575</v>
      </c>
      <c r="I82" s="4">
        <v>1263398.8529476251</v>
      </c>
    </row>
    <row r="83" spans="1:9" x14ac:dyDescent="0.35">
      <c r="A83" s="3" t="s">
        <v>138</v>
      </c>
      <c r="B83" s="4">
        <v>0</v>
      </c>
      <c r="C83" s="4">
        <v>146987.9958997996</v>
      </c>
      <c r="D83" s="4">
        <v>2868.1003369760001</v>
      </c>
      <c r="E83" s="4">
        <v>64046.113740494482</v>
      </c>
      <c r="F83" s="4">
        <v>0</v>
      </c>
      <c r="G83" s="4">
        <v>0</v>
      </c>
      <c r="H83" s="4">
        <v>30931.061774999998</v>
      </c>
      <c r="I83" s="4">
        <v>244833.27175227011</v>
      </c>
    </row>
    <row r="84" spans="1:9" x14ac:dyDescent="0.35">
      <c r="A84" s="3" t="s">
        <v>139</v>
      </c>
      <c r="B84" s="4">
        <v>0</v>
      </c>
      <c r="C84" s="4">
        <v>32298.8708884025</v>
      </c>
      <c r="D84" s="4">
        <v>23451.234627921491</v>
      </c>
      <c r="E84" s="4">
        <v>23487.305344954999</v>
      </c>
      <c r="F84" s="4">
        <v>0</v>
      </c>
      <c r="G84" s="4">
        <v>0</v>
      </c>
      <c r="H84" s="4">
        <v>8176.2226499999988</v>
      </c>
      <c r="I84" s="4">
        <v>87413.633511278982</v>
      </c>
    </row>
    <row r="85" spans="1:9" x14ac:dyDescent="0.35">
      <c r="A85" s="3" t="s">
        <v>140</v>
      </c>
      <c r="B85" s="4">
        <v>0</v>
      </c>
      <c r="C85" s="4">
        <v>65594.295086887127</v>
      </c>
      <c r="D85" s="4">
        <v>0</v>
      </c>
      <c r="E85" s="4">
        <v>27958.121673846501</v>
      </c>
      <c r="F85" s="4">
        <v>0</v>
      </c>
      <c r="G85" s="4">
        <v>0</v>
      </c>
      <c r="H85" s="4">
        <v>17907.75045</v>
      </c>
      <c r="I85" s="4">
        <v>111460.16721073361</v>
      </c>
    </row>
    <row r="86" spans="1:9" x14ac:dyDescent="0.35">
      <c r="A86" s="3" t="s">
        <v>141</v>
      </c>
      <c r="B86" s="4">
        <v>0</v>
      </c>
      <c r="C86" s="4">
        <v>49798.467779974511</v>
      </c>
      <c r="D86" s="4">
        <v>40924.925545243997</v>
      </c>
      <c r="E86" s="4">
        <v>32541.103431249328</v>
      </c>
      <c r="F86" s="4">
        <v>2998.0305407774999</v>
      </c>
      <c r="G86" s="4">
        <v>0</v>
      </c>
      <c r="H86" s="4">
        <v>24581.934225000001</v>
      </c>
      <c r="I86" s="4">
        <v>150844.46152224531</v>
      </c>
    </row>
    <row r="87" spans="1:9" x14ac:dyDescent="0.35">
      <c r="A87" s="3" t="s">
        <v>142</v>
      </c>
      <c r="B87" s="4">
        <v>0</v>
      </c>
      <c r="C87" s="4">
        <v>56509.463262675003</v>
      </c>
      <c r="D87" s="4">
        <v>14250.3616705025</v>
      </c>
      <c r="E87" s="4">
        <v>53373.87091149592</v>
      </c>
      <c r="F87" s="4">
        <v>0</v>
      </c>
      <c r="G87" s="4">
        <v>0</v>
      </c>
      <c r="H87" s="4">
        <v>6168.0035999999991</v>
      </c>
      <c r="I87" s="4">
        <v>130301.6994446734</v>
      </c>
    </row>
    <row r="88" spans="1:9" x14ac:dyDescent="0.35">
      <c r="A88" s="3" t="s">
        <v>143</v>
      </c>
      <c r="B88" s="4">
        <v>0</v>
      </c>
      <c r="C88" s="4">
        <v>53814.960674656737</v>
      </c>
      <c r="D88" s="4">
        <v>28869.322374204439</v>
      </c>
      <c r="E88" s="4">
        <v>39573.955495683556</v>
      </c>
      <c r="F88" s="4">
        <v>0</v>
      </c>
      <c r="G88" s="4">
        <v>0</v>
      </c>
      <c r="H88" s="4">
        <v>18965.708425000001</v>
      </c>
      <c r="I88" s="4">
        <v>141223.94696954469</v>
      </c>
    </row>
    <row r="89" spans="1:9" x14ac:dyDescent="0.35">
      <c r="A89" s="3" t="s">
        <v>144</v>
      </c>
      <c r="B89" s="4">
        <v>0</v>
      </c>
      <c r="C89" s="4">
        <v>0</v>
      </c>
      <c r="D89" s="4">
        <v>0</v>
      </c>
      <c r="E89" s="4">
        <v>0</v>
      </c>
      <c r="F89" s="4">
        <v>0</v>
      </c>
      <c r="G89" s="4">
        <v>0</v>
      </c>
      <c r="H89" s="4">
        <v>0</v>
      </c>
      <c r="I89" s="4">
        <v>0</v>
      </c>
    </row>
    <row r="90" spans="1:9" x14ac:dyDescent="0.35">
      <c r="A90" s="3" t="s">
        <v>145</v>
      </c>
      <c r="B90" s="4">
        <v>0</v>
      </c>
      <c r="C90" s="4">
        <v>70993.153135927496</v>
      </c>
      <c r="D90" s="4">
        <v>4304.3928130299992</v>
      </c>
      <c r="E90" s="4">
        <v>26769.178213542062</v>
      </c>
      <c r="F90" s="4">
        <v>2376.48316032</v>
      </c>
      <c r="G90" s="4">
        <v>0</v>
      </c>
      <c r="H90" s="4">
        <v>6746.0759955323992</v>
      </c>
      <c r="I90" s="4">
        <v>111189.283318352</v>
      </c>
    </row>
    <row r="91" spans="1:9" x14ac:dyDescent="0.35">
      <c r="A91" s="3" t="s">
        <v>146</v>
      </c>
      <c r="B91" s="4">
        <v>0</v>
      </c>
      <c r="C91" s="4">
        <v>0</v>
      </c>
      <c r="D91" s="4">
        <v>0</v>
      </c>
      <c r="E91" s="4">
        <v>0</v>
      </c>
      <c r="F91" s="4">
        <v>0</v>
      </c>
      <c r="G91" s="4">
        <v>0</v>
      </c>
      <c r="H91" s="4">
        <v>0</v>
      </c>
      <c r="I91" s="4">
        <v>0</v>
      </c>
    </row>
    <row r="92" spans="1:9" x14ac:dyDescent="0.35">
      <c r="A92" s="3" t="s">
        <v>147</v>
      </c>
      <c r="B92" s="4">
        <v>0</v>
      </c>
      <c r="C92" s="4">
        <v>431046.49039268069</v>
      </c>
      <c r="D92" s="4">
        <v>206150.8383624806</v>
      </c>
      <c r="E92" s="4">
        <v>676215.73587584693</v>
      </c>
      <c r="F92" s="4">
        <v>19070.721186175</v>
      </c>
      <c r="G92" s="4">
        <v>0</v>
      </c>
      <c r="H92" s="4">
        <v>161030.21090000001</v>
      </c>
      <c r="I92" s="4">
        <v>1493513.9967171829</v>
      </c>
    </row>
    <row r="93" spans="1:9" x14ac:dyDescent="0.35">
      <c r="A93" s="3" t="s">
        <v>148</v>
      </c>
      <c r="B93" s="4">
        <v>89101.310711315004</v>
      </c>
      <c r="C93" s="4">
        <v>59201.266060861977</v>
      </c>
      <c r="D93" s="4">
        <v>20346.435993440002</v>
      </c>
      <c r="E93" s="4">
        <v>63601.256360387393</v>
      </c>
      <c r="F93" s="4">
        <v>399.06349907499998</v>
      </c>
      <c r="G93" s="4">
        <v>0</v>
      </c>
      <c r="H93" s="4">
        <v>16191.9548</v>
      </c>
      <c r="I93" s="4">
        <v>248841.28742507941</v>
      </c>
    </row>
    <row r="94" spans="1:9" x14ac:dyDescent="0.35">
      <c r="A94" s="3" t="s">
        <v>149</v>
      </c>
      <c r="B94" s="4">
        <v>3366069.4639268368</v>
      </c>
      <c r="C94" s="4">
        <v>2049014.921353888</v>
      </c>
      <c r="D94" s="4">
        <v>979050.33112035063</v>
      </c>
      <c r="E94" s="4">
        <v>4599098.3063075859</v>
      </c>
      <c r="F94" s="4">
        <v>317234.90784520068</v>
      </c>
      <c r="G94" s="4">
        <v>0</v>
      </c>
      <c r="H94" s="4">
        <v>3029665.10775</v>
      </c>
      <c r="I94" s="4">
        <v>14340133.03830386</v>
      </c>
    </row>
    <row r="95" spans="1:9" x14ac:dyDescent="0.35">
      <c r="A95" s="3" t="s">
        <v>150</v>
      </c>
      <c r="B95" s="4">
        <v>0</v>
      </c>
      <c r="C95" s="4">
        <v>0</v>
      </c>
      <c r="D95" s="4">
        <v>0</v>
      </c>
      <c r="E95" s="4">
        <v>0</v>
      </c>
      <c r="F95" s="4">
        <v>0</v>
      </c>
      <c r="G95" s="4">
        <v>0</v>
      </c>
      <c r="H95" s="4">
        <v>0</v>
      </c>
      <c r="I95" s="4">
        <v>0</v>
      </c>
    </row>
    <row r="96" spans="1:9" x14ac:dyDescent="0.35">
      <c r="A96" s="3" t="s">
        <v>151</v>
      </c>
      <c r="B96" s="4">
        <v>0</v>
      </c>
      <c r="C96" s="4">
        <v>0</v>
      </c>
      <c r="D96" s="4">
        <v>0</v>
      </c>
      <c r="E96" s="4">
        <v>0</v>
      </c>
      <c r="F96" s="4">
        <v>0</v>
      </c>
      <c r="G96" s="4">
        <v>0</v>
      </c>
      <c r="H96" s="4">
        <v>0</v>
      </c>
      <c r="I96" s="4">
        <v>0</v>
      </c>
    </row>
    <row r="97" spans="1:9" x14ac:dyDescent="0.35">
      <c r="A97" s="3" t="s">
        <v>152</v>
      </c>
      <c r="B97" s="4">
        <v>0</v>
      </c>
      <c r="C97" s="4">
        <v>136327.9446390215</v>
      </c>
      <c r="D97" s="4">
        <v>40106.401546612498</v>
      </c>
      <c r="E97" s="4">
        <v>43783.025180425</v>
      </c>
      <c r="F97" s="4">
        <v>6216.0992850000002</v>
      </c>
      <c r="G97" s="4">
        <v>1198.6937639600001</v>
      </c>
      <c r="H97" s="4">
        <v>14045.2</v>
      </c>
      <c r="I97" s="4">
        <v>241677.36441501899</v>
      </c>
    </row>
    <row r="98" spans="1:9" x14ac:dyDescent="0.35">
      <c r="A98" s="3" t="s">
        <v>153</v>
      </c>
      <c r="B98" s="4">
        <v>53140.014462070001</v>
      </c>
      <c r="C98" s="4">
        <v>203878.74735169651</v>
      </c>
      <c r="D98" s="4">
        <v>31908.15654799937</v>
      </c>
      <c r="E98" s="4">
        <v>153891.45995716201</v>
      </c>
      <c r="F98" s="4">
        <v>15116.900175177499</v>
      </c>
      <c r="G98" s="4">
        <v>0</v>
      </c>
      <c r="H98" s="4">
        <v>56276.123399999997</v>
      </c>
      <c r="I98" s="4">
        <v>514211.40189410531</v>
      </c>
    </row>
    <row r="99" spans="1:9" x14ac:dyDescent="0.35">
      <c r="A99" s="3" t="s">
        <v>154</v>
      </c>
      <c r="B99" s="4">
        <v>0</v>
      </c>
      <c r="C99" s="4">
        <v>105909.4351826488</v>
      </c>
      <c r="D99" s="4">
        <v>70169.071074258769</v>
      </c>
      <c r="E99" s="4">
        <v>45249.983751353757</v>
      </c>
      <c r="F99" s="4">
        <v>0</v>
      </c>
      <c r="G99" s="4">
        <v>0</v>
      </c>
      <c r="H99" s="4">
        <v>10777.869650000001</v>
      </c>
      <c r="I99" s="4">
        <v>232106.3596582613</v>
      </c>
    </row>
    <row r="100" spans="1:9" x14ac:dyDescent="0.35">
      <c r="A100" s="3" t="s">
        <v>155</v>
      </c>
      <c r="B100" s="4">
        <v>11959.512825129999</v>
      </c>
      <c r="C100" s="4">
        <v>105254.5420848439</v>
      </c>
      <c r="D100" s="4">
        <v>54160.192759844998</v>
      </c>
      <c r="E100" s="4">
        <v>106576.1856195125</v>
      </c>
      <c r="F100" s="4">
        <v>5979.3144848620504</v>
      </c>
      <c r="G100" s="4">
        <v>0</v>
      </c>
      <c r="H100" s="4">
        <v>49618.034300000007</v>
      </c>
      <c r="I100" s="4">
        <v>333547.78207419353</v>
      </c>
    </row>
    <row r="101" spans="1:9" x14ac:dyDescent="0.35">
      <c r="A101" s="3" t="s">
        <v>156</v>
      </c>
      <c r="B101" s="4">
        <v>0</v>
      </c>
      <c r="C101" s="4">
        <v>0</v>
      </c>
      <c r="D101" s="4">
        <v>0</v>
      </c>
      <c r="E101" s="4">
        <v>0</v>
      </c>
      <c r="F101" s="4">
        <v>0</v>
      </c>
      <c r="G101" s="4">
        <v>0</v>
      </c>
      <c r="H101" s="4">
        <v>0</v>
      </c>
      <c r="I101" s="4">
        <v>0</v>
      </c>
    </row>
    <row r="102" spans="1:9" x14ac:dyDescent="0.35">
      <c r="A102" s="3" t="s">
        <v>157</v>
      </c>
      <c r="B102" s="4">
        <v>0</v>
      </c>
      <c r="C102" s="4">
        <v>0</v>
      </c>
      <c r="D102" s="4">
        <v>0</v>
      </c>
      <c r="E102" s="4">
        <v>0</v>
      </c>
      <c r="F102" s="4">
        <v>0</v>
      </c>
      <c r="G102" s="4">
        <v>0</v>
      </c>
      <c r="H102" s="4">
        <v>0</v>
      </c>
      <c r="I102" s="4">
        <v>0</v>
      </c>
    </row>
  </sheetData>
  <pageMargins left="0.75" right="0.75" top="1" bottom="1" header="0.5" footer="0.5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I102"/>
  <sheetViews>
    <sheetView workbookViewId="0">
      <selection activeCell="M9" sqref="M9"/>
    </sheetView>
  </sheetViews>
  <sheetFormatPr defaultColWidth="9" defaultRowHeight="14.5" x14ac:dyDescent="0.35"/>
  <cols>
    <col min="1" max="1" width="14.81640625" bestFit="1" customWidth="1"/>
    <col min="2" max="2" width="16.36328125" bestFit="1" customWidth="1"/>
    <col min="3" max="3" width="15.6328125" bestFit="1" customWidth="1"/>
    <col min="4" max="4" width="15.81640625" bestFit="1" customWidth="1"/>
    <col min="5" max="5" width="22.453125" bestFit="1" customWidth="1"/>
    <col min="6" max="6" width="30.1796875" bestFit="1" customWidth="1"/>
    <col min="7" max="7" width="19.81640625" bestFit="1" customWidth="1"/>
    <col min="8" max="8" width="23.1796875" bestFit="1" customWidth="1"/>
    <col min="9" max="9" width="29.1796875" bestFit="1" customWidth="1"/>
  </cols>
  <sheetData>
    <row r="1" spans="1:9" s="24" customFormat="1" x14ac:dyDescent="0.35">
      <c r="A1" s="27" t="s">
        <v>221</v>
      </c>
      <c r="B1" s="24" t="s">
        <v>274</v>
      </c>
    </row>
    <row r="2" spans="1:9" x14ac:dyDescent="0.35">
      <c r="A2" s="2" t="s">
        <v>57</v>
      </c>
      <c r="B2" s="2" t="s">
        <v>39</v>
      </c>
      <c r="C2" s="2" t="s">
        <v>40</v>
      </c>
      <c r="D2" s="2" t="s">
        <v>41</v>
      </c>
      <c r="E2" s="2" t="s">
        <v>42</v>
      </c>
      <c r="F2" s="2" t="s">
        <v>43</v>
      </c>
      <c r="G2" s="2" t="s">
        <v>44</v>
      </c>
      <c r="H2" s="2" t="s">
        <v>45</v>
      </c>
      <c r="I2" s="2" t="s">
        <v>47</v>
      </c>
    </row>
    <row r="3" spans="1:9" x14ac:dyDescent="0.35">
      <c r="A3" s="5" t="s">
        <v>58</v>
      </c>
      <c r="B3" s="6">
        <v>7.6225499958145502</v>
      </c>
      <c r="C3" s="6">
        <v>0.95758723366892351</v>
      </c>
      <c r="D3" s="6">
        <v>2.006341842452946</v>
      </c>
      <c r="E3" s="6">
        <v>3.0637293229474372</v>
      </c>
      <c r="F3" s="6">
        <v>0.29114588918322498</v>
      </c>
      <c r="G3" s="6">
        <v>0</v>
      </c>
      <c r="H3" s="6">
        <v>1.5192789929999999</v>
      </c>
      <c r="I3" s="6">
        <v>15.46063327706708</v>
      </c>
    </row>
    <row r="4" spans="1:9" x14ac:dyDescent="0.35">
      <c r="A4" s="5" t="s">
        <v>59</v>
      </c>
      <c r="B4" s="6">
        <v>0</v>
      </c>
      <c r="C4" s="6">
        <v>0</v>
      </c>
      <c r="D4" s="6">
        <v>9.0529191515775001E-2</v>
      </c>
      <c r="E4" s="6">
        <v>9.9026371168850005E-2</v>
      </c>
      <c r="F4" s="6">
        <v>0</v>
      </c>
      <c r="G4" s="6">
        <v>0</v>
      </c>
      <c r="H4" s="6">
        <v>0</v>
      </c>
      <c r="I4" s="6">
        <v>0.18955556268462501</v>
      </c>
    </row>
    <row r="5" spans="1:9" x14ac:dyDescent="0.35">
      <c r="A5" s="5" t="s">
        <v>60</v>
      </c>
      <c r="B5" s="6">
        <v>0</v>
      </c>
      <c r="C5" s="6">
        <v>0</v>
      </c>
      <c r="D5" s="6">
        <v>0</v>
      </c>
      <c r="E5" s="6">
        <v>0</v>
      </c>
      <c r="F5" s="6">
        <v>0</v>
      </c>
      <c r="G5" s="6">
        <v>0</v>
      </c>
      <c r="H5" s="6">
        <v>0</v>
      </c>
      <c r="I5" s="6">
        <v>0</v>
      </c>
    </row>
    <row r="6" spans="1:9" x14ac:dyDescent="0.35">
      <c r="A6" s="5" t="s">
        <v>61</v>
      </c>
      <c r="B6" s="6">
        <v>0</v>
      </c>
      <c r="C6" s="6">
        <v>0</v>
      </c>
      <c r="D6" s="6">
        <v>0</v>
      </c>
      <c r="E6" s="6">
        <v>0</v>
      </c>
      <c r="F6" s="6">
        <v>0</v>
      </c>
      <c r="G6" s="6">
        <v>0</v>
      </c>
      <c r="H6" s="6">
        <v>0</v>
      </c>
      <c r="I6" s="6">
        <v>0</v>
      </c>
    </row>
    <row r="7" spans="1:9" x14ac:dyDescent="0.35">
      <c r="A7" s="5" t="s">
        <v>62</v>
      </c>
      <c r="B7" s="6">
        <v>0</v>
      </c>
      <c r="C7" s="6">
        <v>0</v>
      </c>
      <c r="D7" s="6">
        <v>0</v>
      </c>
      <c r="E7" s="6">
        <v>0</v>
      </c>
      <c r="F7" s="6">
        <v>0</v>
      </c>
      <c r="G7" s="6">
        <v>0</v>
      </c>
      <c r="H7" s="6">
        <v>0</v>
      </c>
      <c r="I7" s="6">
        <v>0</v>
      </c>
    </row>
    <row r="8" spans="1:9" x14ac:dyDescent="0.35">
      <c r="A8" s="5" t="s">
        <v>63</v>
      </c>
      <c r="B8" s="6">
        <v>0</v>
      </c>
      <c r="C8" s="6">
        <v>0</v>
      </c>
      <c r="D8" s="6">
        <v>0</v>
      </c>
      <c r="E8" s="6">
        <v>0</v>
      </c>
      <c r="F8" s="6">
        <v>0</v>
      </c>
      <c r="G8" s="6">
        <v>0</v>
      </c>
      <c r="H8" s="6">
        <v>0</v>
      </c>
      <c r="I8" s="6">
        <v>0</v>
      </c>
    </row>
    <row r="9" spans="1:9" x14ac:dyDescent="0.35">
      <c r="A9" s="5" t="s">
        <v>64</v>
      </c>
      <c r="B9" s="6">
        <v>0</v>
      </c>
      <c r="C9" s="6">
        <v>0.61620698581815003</v>
      </c>
      <c r="D9" s="6">
        <v>0.17943731161945001</v>
      </c>
      <c r="E9" s="6">
        <v>0.30216777170652498</v>
      </c>
      <c r="F9" s="6">
        <v>0</v>
      </c>
      <c r="G9" s="6">
        <v>0</v>
      </c>
      <c r="H9" s="6">
        <v>0.10098265200000001</v>
      </c>
      <c r="I9" s="6">
        <v>1.198794721144125</v>
      </c>
    </row>
    <row r="10" spans="1:9" x14ac:dyDescent="0.35">
      <c r="A10" s="5" t="s">
        <v>65</v>
      </c>
      <c r="B10" s="6">
        <v>0</v>
      </c>
      <c r="C10" s="6">
        <v>0</v>
      </c>
      <c r="D10" s="6">
        <v>0</v>
      </c>
      <c r="E10" s="6">
        <v>0</v>
      </c>
      <c r="F10" s="6">
        <v>0</v>
      </c>
      <c r="G10" s="6">
        <v>0</v>
      </c>
      <c r="H10" s="6">
        <v>0</v>
      </c>
      <c r="I10" s="6">
        <v>0</v>
      </c>
    </row>
    <row r="11" spans="1:9" x14ac:dyDescent="0.35">
      <c r="A11" s="5" t="s">
        <v>66</v>
      </c>
      <c r="B11" s="6">
        <v>0</v>
      </c>
      <c r="C11" s="6">
        <v>0</v>
      </c>
      <c r="D11" s="6">
        <v>0</v>
      </c>
      <c r="E11" s="6">
        <v>6.0658619999999996E-7</v>
      </c>
      <c r="F11" s="6">
        <v>0</v>
      </c>
      <c r="G11" s="6">
        <v>0</v>
      </c>
      <c r="H11" s="6">
        <v>0</v>
      </c>
      <c r="I11" s="6">
        <v>6.0658619999999996E-7</v>
      </c>
    </row>
    <row r="12" spans="1:9" x14ac:dyDescent="0.35">
      <c r="A12" s="5" t="s">
        <v>67</v>
      </c>
      <c r="B12" s="6">
        <v>4.0320266842499997E-3</v>
      </c>
      <c r="C12" s="6">
        <v>2.0224011125899999</v>
      </c>
      <c r="D12" s="6">
        <v>1.499226276558425</v>
      </c>
      <c r="E12" s="6">
        <v>1.761844004559737</v>
      </c>
      <c r="F12" s="6">
        <v>0</v>
      </c>
      <c r="G12" s="6">
        <v>0</v>
      </c>
      <c r="H12" s="6">
        <v>1.4108147170000001</v>
      </c>
      <c r="I12" s="6">
        <v>6.6983181373924134</v>
      </c>
    </row>
    <row r="13" spans="1:9" x14ac:dyDescent="0.35">
      <c r="A13" s="5" t="s">
        <v>68</v>
      </c>
      <c r="B13" s="6">
        <v>8.0650062906585998</v>
      </c>
      <c r="C13" s="6">
        <v>6.8801445278018383</v>
      </c>
      <c r="D13" s="6">
        <v>2.0761863608296749</v>
      </c>
      <c r="E13" s="6">
        <v>3.7722568601769408</v>
      </c>
      <c r="F13" s="6">
        <v>0.48313648175524998</v>
      </c>
      <c r="G13" s="6">
        <v>0.11503753232195001</v>
      </c>
      <c r="H13" s="6">
        <v>2.0325178665000001</v>
      </c>
      <c r="I13" s="6">
        <v>23.424285920044259</v>
      </c>
    </row>
    <row r="14" spans="1:9" x14ac:dyDescent="0.35">
      <c r="A14" s="5" t="s">
        <v>69</v>
      </c>
      <c r="B14" s="6">
        <v>1.7304532897999001</v>
      </c>
      <c r="C14" s="6">
        <v>1.168524150397404</v>
      </c>
      <c r="D14" s="6">
        <v>0.41140711359187121</v>
      </c>
      <c r="E14" s="6">
        <v>1.160726970731752</v>
      </c>
      <c r="F14" s="6">
        <v>4.3674740478950001E-2</v>
      </c>
      <c r="G14" s="6">
        <v>0</v>
      </c>
      <c r="H14" s="6">
        <v>0.42823588499999998</v>
      </c>
      <c r="I14" s="6">
        <v>4.9430221499998783</v>
      </c>
    </row>
    <row r="15" spans="1:9" x14ac:dyDescent="0.35">
      <c r="A15" s="5" t="s">
        <v>70</v>
      </c>
      <c r="B15" s="6">
        <v>7.0622033912679498</v>
      </c>
      <c r="C15" s="6">
        <v>1.9560861044365749</v>
      </c>
      <c r="D15" s="6">
        <v>3.0499618683763998</v>
      </c>
      <c r="E15" s="6">
        <v>6.7817694651243734</v>
      </c>
      <c r="F15" s="6">
        <v>0.93637759338263005</v>
      </c>
      <c r="G15" s="6">
        <v>0</v>
      </c>
      <c r="H15" s="6">
        <v>2.4978406350000002</v>
      </c>
      <c r="I15" s="6">
        <v>22.284239057587929</v>
      </c>
    </row>
    <row r="16" spans="1:9" x14ac:dyDescent="0.35">
      <c r="A16" s="5" t="s">
        <v>71</v>
      </c>
      <c r="B16" s="6">
        <v>0</v>
      </c>
      <c r="C16" s="6">
        <v>2.056794501120407</v>
      </c>
      <c r="D16" s="6">
        <v>7.2857196232000002E-2</v>
      </c>
      <c r="E16" s="6">
        <v>1.125751153822081</v>
      </c>
      <c r="F16" s="6">
        <v>0.15461690079005</v>
      </c>
      <c r="G16" s="6">
        <v>0</v>
      </c>
      <c r="H16" s="6">
        <v>0.70801269200000005</v>
      </c>
      <c r="I16" s="6">
        <v>4.1180324439645393</v>
      </c>
    </row>
    <row r="17" spans="1:9" x14ac:dyDescent="0.35">
      <c r="A17" s="5" t="s">
        <v>72</v>
      </c>
      <c r="B17" s="6">
        <v>0</v>
      </c>
      <c r="C17" s="6">
        <v>8.7272106829533291E-2</v>
      </c>
      <c r="D17" s="6">
        <v>4.4796111039387913E-3</v>
      </c>
      <c r="E17" s="6">
        <v>4.5035242417000004E-3</v>
      </c>
      <c r="F17" s="6">
        <v>0</v>
      </c>
      <c r="G17" s="6">
        <v>0</v>
      </c>
      <c r="H17" s="6">
        <v>0</v>
      </c>
      <c r="I17" s="6">
        <v>9.625524217517209E-2</v>
      </c>
    </row>
    <row r="18" spans="1:9" x14ac:dyDescent="0.35">
      <c r="A18" s="5" t="s">
        <v>73</v>
      </c>
      <c r="B18" s="6">
        <v>0</v>
      </c>
      <c r="C18" s="6">
        <v>1.57732927111525</v>
      </c>
      <c r="D18" s="6">
        <v>2.6684251779364159</v>
      </c>
      <c r="E18" s="6">
        <v>1.1976542105757479</v>
      </c>
      <c r="F18" s="6">
        <v>5.54475827805E-3</v>
      </c>
      <c r="G18" s="6">
        <v>0</v>
      </c>
      <c r="H18" s="6">
        <v>0.61123250399999995</v>
      </c>
      <c r="I18" s="6">
        <v>6.0601859219054646</v>
      </c>
    </row>
    <row r="19" spans="1:9" x14ac:dyDescent="0.35">
      <c r="A19" s="5" t="s">
        <v>74</v>
      </c>
      <c r="B19" s="6">
        <v>0</v>
      </c>
      <c r="C19" s="6">
        <v>0</v>
      </c>
      <c r="D19" s="6">
        <v>1.293349071975E-2</v>
      </c>
      <c r="E19" s="6">
        <v>5.6132625474999997E-4</v>
      </c>
      <c r="F19" s="6">
        <v>0</v>
      </c>
      <c r="G19" s="6">
        <v>0</v>
      </c>
      <c r="H19" s="6">
        <v>0</v>
      </c>
      <c r="I19" s="6">
        <v>1.34948169745E-2</v>
      </c>
    </row>
    <row r="20" spans="1:9" x14ac:dyDescent="0.35">
      <c r="A20" s="5" t="s">
        <v>75</v>
      </c>
      <c r="B20" s="6">
        <v>2.3876149405910998</v>
      </c>
      <c r="C20" s="6">
        <v>1.7803135669367249</v>
      </c>
      <c r="D20" s="6">
        <v>1.3566235567094089</v>
      </c>
      <c r="E20" s="6">
        <v>4.2003096739212369</v>
      </c>
      <c r="F20" s="6">
        <v>0.36175260670920001</v>
      </c>
      <c r="G20" s="6">
        <v>0</v>
      </c>
      <c r="H20" s="6">
        <v>2.281727858</v>
      </c>
      <c r="I20" s="6">
        <v>12.368342202867669</v>
      </c>
    </row>
    <row r="21" spans="1:9" x14ac:dyDescent="0.35">
      <c r="A21" s="5" t="s">
        <v>76</v>
      </c>
      <c r="B21" s="6">
        <v>0</v>
      </c>
      <c r="C21" s="6">
        <v>0.73995540662001635</v>
      </c>
      <c r="D21" s="6">
        <v>0.34763492784159999</v>
      </c>
      <c r="E21" s="6">
        <v>0.65303189537494377</v>
      </c>
      <c r="F21" s="6">
        <v>0</v>
      </c>
      <c r="G21" s="6">
        <v>0</v>
      </c>
      <c r="H21" s="6">
        <v>0.104663166</v>
      </c>
      <c r="I21" s="6">
        <v>1.84528539583656</v>
      </c>
    </row>
    <row r="22" spans="1:9" x14ac:dyDescent="0.35">
      <c r="A22" s="5" t="s">
        <v>77</v>
      </c>
      <c r="B22" s="6">
        <v>0</v>
      </c>
      <c r="C22" s="6">
        <v>0</v>
      </c>
      <c r="D22" s="6">
        <v>0</v>
      </c>
      <c r="E22" s="6">
        <v>0</v>
      </c>
      <c r="F22" s="6">
        <v>0</v>
      </c>
      <c r="G22" s="6">
        <v>0</v>
      </c>
      <c r="H22" s="6">
        <v>0</v>
      </c>
      <c r="I22" s="6">
        <v>0</v>
      </c>
    </row>
    <row r="23" spans="1:9" x14ac:dyDescent="0.35">
      <c r="A23" s="5" t="s">
        <v>78</v>
      </c>
      <c r="B23" s="6">
        <v>0</v>
      </c>
      <c r="C23" s="6">
        <v>0</v>
      </c>
      <c r="D23" s="6">
        <v>0</v>
      </c>
      <c r="E23" s="6">
        <v>0</v>
      </c>
      <c r="F23" s="6">
        <v>0</v>
      </c>
      <c r="G23" s="6">
        <v>0</v>
      </c>
      <c r="H23" s="6">
        <v>0</v>
      </c>
      <c r="I23" s="6">
        <v>0</v>
      </c>
    </row>
    <row r="24" spans="1:9" x14ac:dyDescent="0.35">
      <c r="A24" s="5" t="s">
        <v>79</v>
      </c>
      <c r="B24" s="6">
        <v>0</v>
      </c>
      <c r="C24" s="6">
        <v>0</v>
      </c>
      <c r="D24" s="6">
        <v>0</v>
      </c>
      <c r="E24" s="6">
        <v>0</v>
      </c>
      <c r="F24" s="6">
        <v>0</v>
      </c>
      <c r="G24" s="6">
        <v>0</v>
      </c>
      <c r="H24" s="6">
        <v>0</v>
      </c>
      <c r="I24" s="6">
        <v>0</v>
      </c>
    </row>
    <row r="25" spans="1:9" x14ac:dyDescent="0.35">
      <c r="A25" s="5" t="s">
        <v>80</v>
      </c>
      <c r="B25" s="6">
        <v>5.0599470908300012E-2</v>
      </c>
      <c r="C25" s="6">
        <v>1.583411306904529</v>
      </c>
      <c r="D25" s="6">
        <v>0.85796174326430397</v>
      </c>
      <c r="E25" s="6">
        <v>0.52170199240214743</v>
      </c>
      <c r="F25" s="6">
        <v>6.0977615837999998E-3</v>
      </c>
      <c r="G25" s="6">
        <v>0</v>
      </c>
      <c r="H25" s="6">
        <v>0.37797209999999998</v>
      </c>
      <c r="I25" s="6">
        <v>3.39774437506308</v>
      </c>
    </row>
    <row r="26" spans="1:9" x14ac:dyDescent="0.35">
      <c r="A26" s="5" t="s">
        <v>81</v>
      </c>
      <c r="B26" s="6">
        <v>0</v>
      </c>
      <c r="C26" s="6">
        <v>0.54780723363634998</v>
      </c>
      <c r="D26" s="6">
        <v>6.7174170121250001E-2</v>
      </c>
      <c r="E26" s="6">
        <v>0.1122595991742162</v>
      </c>
      <c r="F26" s="6">
        <v>0</v>
      </c>
      <c r="G26" s="6">
        <v>0</v>
      </c>
      <c r="H26" s="6">
        <v>6.4710923000000004E-2</v>
      </c>
      <c r="I26" s="6">
        <v>0.79195192593181629</v>
      </c>
    </row>
    <row r="27" spans="1:9" x14ac:dyDescent="0.35">
      <c r="A27" s="5" t="s">
        <v>82</v>
      </c>
      <c r="B27" s="6">
        <v>0</v>
      </c>
      <c r="C27" s="6">
        <v>2.4503728293705249</v>
      </c>
      <c r="D27" s="6">
        <v>0.55972646718322505</v>
      </c>
      <c r="E27" s="6">
        <v>0.84682188023503879</v>
      </c>
      <c r="F27" s="6">
        <v>0.17654816124907899</v>
      </c>
      <c r="G27" s="6">
        <v>0</v>
      </c>
      <c r="H27" s="6">
        <v>0.63611426199999999</v>
      </c>
      <c r="I27" s="6">
        <v>4.6695836000378677</v>
      </c>
    </row>
    <row r="28" spans="1:9" x14ac:dyDescent="0.35">
      <c r="A28" s="5" t="s">
        <v>83</v>
      </c>
      <c r="B28" s="6">
        <v>7.3684855070413606</v>
      </c>
      <c r="C28" s="6">
        <v>3.543285393783159</v>
      </c>
      <c r="D28" s="6">
        <v>4.9173533580057436</v>
      </c>
      <c r="E28" s="6">
        <v>11.09489485372788</v>
      </c>
      <c r="F28" s="6">
        <v>0.60319124859841655</v>
      </c>
      <c r="G28" s="6">
        <v>4.3300311094499999E-2</v>
      </c>
      <c r="H28" s="6">
        <v>3.6044534750000001</v>
      </c>
      <c r="I28" s="6">
        <v>31.17496414725106</v>
      </c>
    </row>
    <row r="29" spans="1:9" x14ac:dyDescent="0.35">
      <c r="A29" s="5" t="s">
        <v>84</v>
      </c>
      <c r="B29" s="6">
        <v>0</v>
      </c>
      <c r="C29" s="6">
        <v>0</v>
      </c>
      <c r="D29" s="6">
        <v>0.2449297405542</v>
      </c>
      <c r="E29" s="6">
        <v>2.8861478049000001E-2</v>
      </c>
      <c r="F29" s="6">
        <v>0</v>
      </c>
      <c r="G29" s="6">
        <v>0</v>
      </c>
      <c r="H29" s="6">
        <v>0</v>
      </c>
      <c r="I29" s="6">
        <v>0.27379121860319999</v>
      </c>
    </row>
    <row r="30" spans="1:9" x14ac:dyDescent="0.35">
      <c r="A30" s="5" t="s">
        <v>85</v>
      </c>
      <c r="B30" s="6">
        <v>0</v>
      </c>
      <c r="C30" s="6">
        <v>2.13175688132233</v>
      </c>
      <c r="D30" s="6">
        <v>0.74663775370270202</v>
      </c>
      <c r="E30" s="6">
        <v>0.25540801709095001</v>
      </c>
      <c r="F30" s="6">
        <v>0</v>
      </c>
      <c r="G30" s="6">
        <v>0</v>
      </c>
      <c r="H30" s="6">
        <v>0.67133646999999996</v>
      </c>
      <c r="I30" s="6">
        <v>3.8051391221159818</v>
      </c>
    </row>
    <row r="31" spans="1:9" x14ac:dyDescent="0.35">
      <c r="A31" s="5" t="s">
        <v>86</v>
      </c>
      <c r="B31" s="6">
        <v>6.8881318790141997</v>
      </c>
      <c r="C31" s="6">
        <v>1.3712986295318661</v>
      </c>
      <c r="D31" s="6">
        <v>1.534497308667087</v>
      </c>
      <c r="E31" s="6">
        <v>4.7333861285008556</v>
      </c>
      <c r="F31" s="6">
        <v>2.7738838314500001E-2</v>
      </c>
      <c r="G31" s="6">
        <v>0</v>
      </c>
      <c r="H31" s="6">
        <v>0.70898154799999991</v>
      </c>
      <c r="I31" s="6">
        <v>15.26403433202851</v>
      </c>
    </row>
    <row r="32" spans="1:9" x14ac:dyDescent="0.35">
      <c r="A32" s="5" t="s">
        <v>87</v>
      </c>
      <c r="B32" s="6">
        <v>0.69614139879594994</v>
      </c>
      <c r="C32" s="6">
        <v>0.47077838366324798</v>
      </c>
      <c r="D32" s="6">
        <v>0.30863282748505</v>
      </c>
      <c r="E32" s="6">
        <v>0.1811583179088678</v>
      </c>
      <c r="F32" s="6">
        <v>0</v>
      </c>
      <c r="G32" s="6">
        <v>0</v>
      </c>
      <c r="H32" s="6">
        <v>8.6779407000000003E-2</v>
      </c>
      <c r="I32" s="6">
        <v>1.7434903348531161</v>
      </c>
    </row>
    <row r="33" spans="1:9" x14ac:dyDescent="0.35">
      <c r="A33" s="5" t="s">
        <v>88</v>
      </c>
      <c r="B33" s="6">
        <v>0</v>
      </c>
      <c r="C33" s="6">
        <v>0</v>
      </c>
      <c r="D33" s="6">
        <v>0</v>
      </c>
      <c r="E33" s="6">
        <v>0</v>
      </c>
      <c r="F33" s="6">
        <v>0</v>
      </c>
      <c r="G33" s="6">
        <v>0</v>
      </c>
      <c r="H33" s="6">
        <v>0</v>
      </c>
      <c r="I33" s="6">
        <v>0</v>
      </c>
    </row>
    <row r="34" spans="1:9" x14ac:dyDescent="0.35">
      <c r="A34" s="5" t="s">
        <v>89</v>
      </c>
      <c r="B34" s="6">
        <v>11.820976967119201</v>
      </c>
      <c r="C34" s="6">
        <v>4.1995036154914303</v>
      </c>
      <c r="D34" s="6">
        <v>5.1230895605969211</v>
      </c>
      <c r="E34" s="6">
        <v>8.9720527534015613</v>
      </c>
      <c r="F34" s="6">
        <v>0.85871287341640001</v>
      </c>
      <c r="G34" s="6">
        <v>0</v>
      </c>
      <c r="H34" s="6">
        <v>11.129140978000001</v>
      </c>
      <c r="I34" s="6">
        <v>42.103476748025507</v>
      </c>
    </row>
    <row r="35" spans="1:9" x14ac:dyDescent="0.35">
      <c r="A35" s="5" t="s">
        <v>90</v>
      </c>
      <c r="B35" s="6">
        <v>0</v>
      </c>
      <c r="C35" s="6">
        <v>0.59400703979187497</v>
      </c>
      <c r="D35" s="6">
        <v>0.2284004872905</v>
      </c>
      <c r="E35" s="6">
        <v>0.2354378579439067</v>
      </c>
      <c r="F35" s="6">
        <v>2.5601951121599999E-2</v>
      </c>
      <c r="G35" s="6">
        <v>0</v>
      </c>
      <c r="H35" s="6">
        <v>0.21396818300000001</v>
      </c>
      <c r="I35" s="6">
        <v>1.297415519147882</v>
      </c>
    </row>
    <row r="36" spans="1:9" x14ac:dyDescent="0.35">
      <c r="A36" s="5" t="s">
        <v>91</v>
      </c>
      <c r="B36" s="6">
        <v>8.7908168835371505</v>
      </c>
      <c r="C36" s="6">
        <v>9.5531685610154238</v>
      </c>
      <c r="D36" s="6">
        <v>5.4257766624552319</v>
      </c>
      <c r="E36" s="6">
        <v>11.6106440195136</v>
      </c>
      <c r="F36" s="6">
        <v>2.2133335604707738</v>
      </c>
      <c r="G36" s="6">
        <v>0</v>
      </c>
      <c r="H36" s="6">
        <v>10.645723006000001</v>
      </c>
      <c r="I36" s="6">
        <v>48.239462692992177</v>
      </c>
    </row>
    <row r="37" spans="1:9" x14ac:dyDescent="0.35">
      <c r="A37" s="5" t="s">
        <v>92</v>
      </c>
      <c r="B37" s="6">
        <v>0</v>
      </c>
      <c r="C37" s="6">
        <v>0.78107972777772505</v>
      </c>
      <c r="D37" s="6">
        <v>0.36330075314402049</v>
      </c>
      <c r="E37" s="6">
        <v>0.38337106768340101</v>
      </c>
      <c r="F37" s="6">
        <v>0</v>
      </c>
      <c r="G37" s="6">
        <v>0</v>
      </c>
      <c r="H37" s="6">
        <v>2.5733375999999999E-2</v>
      </c>
      <c r="I37" s="6">
        <v>1.553484924605147</v>
      </c>
    </row>
    <row r="38" spans="1:9" x14ac:dyDescent="0.35">
      <c r="A38" s="5" t="s">
        <v>93</v>
      </c>
      <c r="B38" s="6">
        <v>7.3929161115908499</v>
      </c>
      <c r="C38" s="6">
        <v>2.4896915075919468</v>
      </c>
      <c r="D38" s="6">
        <v>4.0441862342179888</v>
      </c>
      <c r="E38" s="6">
        <v>5.1041130903412402</v>
      </c>
      <c r="F38" s="6">
        <v>0.16451316266624111</v>
      </c>
      <c r="G38" s="6">
        <v>0</v>
      </c>
      <c r="H38" s="6">
        <v>2.840800475</v>
      </c>
      <c r="I38" s="6">
        <v>22.036220581408269</v>
      </c>
    </row>
    <row r="39" spans="1:9" x14ac:dyDescent="0.35">
      <c r="A39" s="5" t="s">
        <v>94</v>
      </c>
      <c r="B39" s="6">
        <v>0</v>
      </c>
      <c r="C39" s="6">
        <v>0</v>
      </c>
      <c r="D39" s="6">
        <v>0</v>
      </c>
      <c r="E39" s="6">
        <v>0</v>
      </c>
      <c r="F39" s="6">
        <v>0</v>
      </c>
      <c r="G39" s="6">
        <v>0</v>
      </c>
      <c r="H39" s="6">
        <v>0</v>
      </c>
      <c r="I39" s="6">
        <v>0</v>
      </c>
    </row>
    <row r="40" spans="1:9" x14ac:dyDescent="0.35">
      <c r="A40" s="5" t="s">
        <v>95</v>
      </c>
      <c r="B40" s="6">
        <v>0</v>
      </c>
      <c r="C40" s="6">
        <v>0</v>
      </c>
      <c r="D40" s="6">
        <v>0</v>
      </c>
      <c r="E40" s="6">
        <v>0</v>
      </c>
      <c r="F40" s="6">
        <v>0</v>
      </c>
      <c r="G40" s="6">
        <v>0</v>
      </c>
      <c r="H40" s="6">
        <v>0</v>
      </c>
      <c r="I40" s="6">
        <v>0</v>
      </c>
    </row>
    <row r="41" spans="1:9" x14ac:dyDescent="0.35">
      <c r="A41" s="5" t="s">
        <v>96</v>
      </c>
      <c r="B41" s="6">
        <v>0.54564185375140006</v>
      </c>
      <c r="C41" s="6">
        <v>0.22577737397620001</v>
      </c>
      <c r="D41" s="6">
        <v>0.23103370538608101</v>
      </c>
      <c r="E41" s="6">
        <v>0.29149926662429931</v>
      </c>
      <c r="F41" s="6">
        <v>0</v>
      </c>
      <c r="G41" s="6">
        <v>0</v>
      </c>
      <c r="H41" s="6">
        <v>0.163733817</v>
      </c>
      <c r="I41" s="6">
        <v>1.4576860167379799</v>
      </c>
    </row>
    <row r="42" spans="1:9" x14ac:dyDescent="0.35">
      <c r="A42" s="5" t="s">
        <v>97</v>
      </c>
      <c r="B42" s="6">
        <v>0</v>
      </c>
      <c r="C42" s="6">
        <v>0</v>
      </c>
      <c r="D42" s="6">
        <v>0</v>
      </c>
      <c r="E42" s="6">
        <v>0</v>
      </c>
      <c r="F42" s="6">
        <v>0</v>
      </c>
      <c r="G42" s="6">
        <v>0</v>
      </c>
      <c r="H42" s="6">
        <v>0</v>
      </c>
      <c r="I42" s="6">
        <v>0</v>
      </c>
    </row>
    <row r="43" spans="1:9" x14ac:dyDescent="0.35">
      <c r="A43" s="5" t="s">
        <v>98</v>
      </c>
      <c r="B43" s="6">
        <v>24.715389779078649</v>
      </c>
      <c r="C43" s="6">
        <v>11.43962375367984</v>
      </c>
      <c r="D43" s="6">
        <v>1.9100546565802581</v>
      </c>
      <c r="E43" s="6">
        <v>13.60601097057021</v>
      </c>
      <c r="F43" s="6">
        <v>6.4741990553398923</v>
      </c>
      <c r="G43" s="6">
        <v>0</v>
      </c>
      <c r="H43" s="6">
        <v>6.0151898165000004</v>
      </c>
      <c r="I43" s="6">
        <v>64.160468031748849</v>
      </c>
    </row>
    <row r="44" spans="1:9" x14ac:dyDescent="0.35">
      <c r="A44" s="5" t="s">
        <v>99</v>
      </c>
      <c r="B44" s="6">
        <v>0.25404908928292502</v>
      </c>
      <c r="C44" s="6">
        <v>0.22194429275270749</v>
      </c>
      <c r="D44" s="6">
        <v>0.21327653610091199</v>
      </c>
      <c r="E44" s="6">
        <v>0.27961859195615302</v>
      </c>
      <c r="F44" s="6">
        <v>0</v>
      </c>
      <c r="G44" s="6">
        <v>0</v>
      </c>
      <c r="H44" s="6">
        <v>0.165648826111398</v>
      </c>
      <c r="I44" s="6">
        <v>1.134537336204096</v>
      </c>
    </row>
    <row r="45" spans="1:9" x14ac:dyDescent="0.35">
      <c r="A45" s="5" t="s">
        <v>100</v>
      </c>
      <c r="B45" s="6">
        <v>0.2526656055889</v>
      </c>
      <c r="C45" s="6">
        <v>0.80953092072969002</v>
      </c>
      <c r="D45" s="6">
        <v>2.0871940360178778</v>
      </c>
      <c r="E45" s="6">
        <v>1.668910071163042</v>
      </c>
      <c r="F45" s="6">
        <v>3.6954548242250002E-2</v>
      </c>
      <c r="G45" s="6">
        <v>0</v>
      </c>
      <c r="H45" s="6">
        <v>0.41571893999999998</v>
      </c>
      <c r="I45" s="6">
        <v>5.2709741217417596</v>
      </c>
    </row>
    <row r="46" spans="1:9" x14ac:dyDescent="0.35">
      <c r="A46" s="5" t="s">
        <v>101</v>
      </c>
      <c r="B46" s="6">
        <v>0.6558476600841</v>
      </c>
      <c r="C46" s="6">
        <v>2.945501339825122</v>
      </c>
      <c r="D46" s="6">
        <v>0.19745074764372941</v>
      </c>
      <c r="E46" s="6">
        <v>0.51561889408272277</v>
      </c>
      <c r="F46" s="6">
        <v>8.6446472593099996E-2</v>
      </c>
      <c r="G46" s="6">
        <v>0</v>
      </c>
      <c r="H46" s="6">
        <v>0.37396155315395702</v>
      </c>
      <c r="I46" s="6">
        <v>4.7748266673827304</v>
      </c>
    </row>
    <row r="47" spans="1:9" x14ac:dyDescent="0.35">
      <c r="A47" s="5" t="s">
        <v>102</v>
      </c>
      <c r="B47" s="6">
        <v>2.5485754210078002</v>
      </c>
      <c r="C47" s="6">
        <v>2.0629245811850581</v>
      </c>
      <c r="D47" s="6">
        <v>0.61117094551156614</v>
      </c>
      <c r="E47" s="6">
        <v>2.7791734674898638</v>
      </c>
      <c r="F47" s="6">
        <v>6.2945058745099994E-2</v>
      </c>
      <c r="G47" s="6">
        <v>0</v>
      </c>
      <c r="H47" s="6">
        <v>0.55237366249999997</v>
      </c>
      <c r="I47" s="6">
        <v>8.6171631364393875</v>
      </c>
    </row>
    <row r="48" spans="1:9" x14ac:dyDescent="0.35">
      <c r="A48" s="5" t="s">
        <v>103</v>
      </c>
      <c r="B48" s="6">
        <v>0</v>
      </c>
      <c r="C48" s="6">
        <v>0</v>
      </c>
      <c r="D48" s="6">
        <v>0</v>
      </c>
      <c r="E48" s="6">
        <v>0</v>
      </c>
      <c r="F48" s="6">
        <v>0</v>
      </c>
      <c r="G48" s="6">
        <v>0</v>
      </c>
      <c r="H48" s="6">
        <v>0</v>
      </c>
      <c r="I48" s="6">
        <v>0</v>
      </c>
    </row>
    <row r="49" spans="1:9" x14ac:dyDescent="0.35">
      <c r="A49" s="5" t="s">
        <v>104</v>
      </c>
      <c r="B49" s="6">
        <v>0</v>
      </c>
      <c r="C49" s="6">
        <v>1.0572631707236</v>
      </c>
      <c r="D49" s="6">
        <v>0.40163720848954998</v>
      </c>
      <c r="E49" s="6">
        <v>1.455113813321349</v>
      </c>
      <c r="F49" s="6">
        <v>0</v>
      </c>
      <c r="G49" s="6">
        <v>0</v>
      </c>
      <c r="H49" s="6">
        <v>8.4885604500000003E-2</v>
      </c>
      <c r="I49" s="6">
        <v>2.998899797034499</v>
      </c>
    </row>
    <row r="50" spans="1:9" x14ac:dyDescent="0.35">
      <c r="A50" s="5" t="s">
        <v>105</v>
      </c>
      <c r="B50" s="6">
        <v>0</v>
      </c>
      <c r="C50" s="6">
        <v>0</v>
      </c>
      <c r="D50" s="6">
        <v>0</v>
      </c>
      <c r="E50" s="6">
        <v>0</v>
      </c>
      <c r="F50" s="6">
        <v>0</v>
      </c>
      <c r="G50" s="6">
        <v>0</v>
      </c>
      <c r="H50" s="6">
        <v>0</v>
      </c>
      <c r="I50" s="6">
        <v>0</v>
      </c>
    </row>
    <row r="51" spans="1:9" x14ac:dyDescent="0.35">
      <c r="A51" s="5" t="s">
        <v>106</v>
      </c>
      <c r="B51" s="6">
        <v>6.1002865219108999</v>
      </c>
      <c r="C51" s="6">
        <v>1.7352437253978621</v>
      </c>
      <c r="D51" s="6">
        <v>2.030932898420148</v>
      </c>
      <c r="E51" s="6">
        <v>3.88897034607082</v>
      </c>
      <c r="F51" s="6">
        <v>5.4744060575825003E-2</v>
      </c>
      <c r="G51" s="6">
        <v>0</v>
      </c>
      <c r="H51" s="6">
        <v>1.2586196267500001</v>
      </c>
      <c r="I51" s="6">
        <v>15.068797179125561</v>
      </c>
    </row>
    <row r="52" spans="1:9" x14ac:dyDescent="0.35">
      <c r="A52" s="5" t="s">
        <v>107</v>
      </c>
      <c r="B52" s="6">
        <v>0</v>
      </c>
      <c r="C52" s="6">
        <v>0.62163171154304997</v>
      </c>
      <c r="D52" s="6">
        <v>0.37766334405085</v>
      </c>
      <c r="E52" s="6">
        <v>0.22819798600051069</v>
      </c>
      <c r="F52" s="6">
        <v>0</v>
      </c>
      <c r="G52" s="6">
        <v>0</v>
      </c>
      <c r="H52" s="6">
        <v>3.3193610999999998E-2</v>
      </c>
      <c r="I52" s="6">
        <v>1.26068665259441</v>
      </c>
    </row>
    <row r="53" spans="1:9" x14ac:dyDescent="0.35">
      <c r="A53" s="5" t="s">
        <v>108</v>
      </c>
      <c r="B53" s="6">
        <v>5.13972483748159</v>
      </c>
      <c r="C53" s="6">
        <v>2.3970209638575661</v>
      </c>
      <c r="D53" s="6">
        <v>1.5389486978103</v>
      </c>
      <c r="E53" s="6">
        <v>5.1682808726474088</v>
      </c>
      <c r="F53" s="6">
        <v>6.9753344118700003E-2</v>
      </c>
      <c r="G53" s="6">
        <v>0</v>
      </c>
      <c r="H53" s="6">
        <v>1.0091299905</v>
      </c>
      <c r="I53" s="6">
        <v>15.322858706415561</v>
      </c>
    </row>
    <row r="54" spans="1:9" x14ac:dyDescent="0.35">
      <c r="A54" s="5" t="s">
        <v>109</v>
      </c>
      <c r="B54" s="6">
        <v>0</v>
      </c>
      <c r="C54" s="6">
        <v>0</v>
      </c>
      <c r="D54" s="6">
        <v>0</v>
      </c>
      <c r="E54" s="6">
        <v>0</v>
      </c>
      <c r="F54" s="6">
        <v>0</v>
      </c>
      <c r="G54" s="6">
        <v>0</v>
      </c>
      <c r="H54" s="6">
        <v>0</v>
      </c>
      <c r="I54" s="6">
        <v>0</v>
      </c>
    </row>
    <row r="55" spans="1:9" x14ac:dyDescent="0.35">
      <c r="A55" s="5" t="s">
        <v>110</v>
      </c>
      <c r="B55" s="6">
        <v>0</v>
      </c>
      <c r="C55" s="6">
        <v>2.9940116438184998</v>
      </c>
      <c r="D55" s="6">
        <v>0.89194451977065004</v>
      </c>
      <c r="E55" s="6">
        <v>0.82717178656412216</v>
      </c>
      <c r="F55" s="6">
        <v>6.3416924999999994E-4</v>
      </c>
      <c r="G55" s="6">
        <v>0</v>
      </c>
      <c r="H55" s="6">
        <v>0.38312215874999989</v>
      </c>
      <c r="I55" s="6">
        <v>5.0968842781532713</v>
      </c>
    </row>
    <row r="56" spans="1:9" x14ac:dyDescent="0.35">
      <c r="A56" s="5" t="s">
        <v>111</v>
      </c>
      <c r="B56" s="6">
        <v>0</v>
      </c>
      <c r="C56" s="6">
        <v>0.77713585592108936</v>
      </c>
      <c r="D56" s="6">
        <v>0.5934983648929677</v>
      </c>
      <c r="E56" s="6">
        <v>0.77070467963792499</v>
      </c>
      <c r="F56" s="6">
        <v>0</v>
      </c>
      <c r="G56" s="6">
        <v>0</v>
      </c>
      <c r="H56" s="6">
        <v>0.28414871312500001</v>
      </c>
      <c r="I56" s="6">
        <v>2.4254876135769821</v>
      </c>
    </row>
    <row r="57" spans="1:9" x14ac:dyDescent="0.35">
      <c r="A57" s="5" t="s">
        <v>112</v>
      </c>
      <c r="B57" s="6">
        <v>0</v>
      </c>
      <c r="C57" s="6">
        <v>1.0727133622892491</v>
      </c>
      <c r="D57" s="6">
        <v>0.65628080570143532</v>
      </c>
      <c r="E57" s="6">
        <v>0.6199637212701965</v>
      </c>
      <c r="F57" s="6">
        <v>3.6536864999999998E-4</v>
      </c>
      <c r="G57" s="6">
        <v>0</v>
      </c>
      <c r="H57" s="6">
        <v>0.178970669</v>
      </c>
      <c r="I57" s="6">
        <v>2.5282939269108802</v>
      </c>
    </row>
    <row r="58" spans="1:9" x14ac:dyDescent="0.35">
      <c r="A58" s="5" t="s">
        <v>113</v>
      </c>
      <c r="B58" s="6">
        <v>0</v>
      </c>
      <c r="C58" s="6">
        <v>0.63003682438817499</v>
      </c>
      <c r="D58" s="6">
        <v>9.7626629491524994E-2</v>
      </c>
      <c r="E58" s="6">
        <v>0.2092100993612474</v>
      </c>
      <c r="F58" s="6">
        <v>0</v>
      </c>
      <c r="G58" s="6">
        <v>0</v>
      </c>
      <c r="H58" s="6">
        <v>6.5498155000000002E-2</v>
      </c>
      <c r="I58" s="6">
        <v>1.0023717082409469</v>
      </c>
    </row>
    <row r="59" spans="1:9" x14ac:dyDescent="0.35">
      <c r="A59" s="5" t="s">
        <v>114</v>
      </c>
      <c r="B59" s="6">
        <v>0</v>
      </c>
      <c r="C59" s="6">
        <v>0</v>
      </c>
      <c r="D59" s="6">
        <v>0</v>
      </c>
      <c r="E59" s="6">
        <v>0</v>
      </c>
      <c r="F59" s="6">
        <v>0</v>
      </c>
      <c r="G59" s="6">
        <v>0</v>
      </c>
      <c r="H59" s="6">
        <v>0</v>
      </c>
      <c r="I59" s="6">
        <v>0</v>
      </c>
    </row>
    <row r="60" spans="1:9" x14ac:dyDescent="0.35">
      <c r="A60" s="5" t="s">
        <v>115</v>
      </c>
      <c r="B60" s="6">
        <v>0</v>
      </c>
      <c r="C60" s="6">
        <v>0.44464000955036931</v>
      </c>
      <c r="D60" s="6">
        <v>2.4729982882400001E-2</v>
      </c>
      <c r="E60" s="6">
        <v>6.800782240961685E-2</v>
      </c>
      <c r="F60" s="6">
        <v>0</v>
      </c>
      <c r="G60" s="6">
        <v>0</v>
      </c>
      <c r="H60" s="6">
        <v>5.6686781249999998E-2</v>
      </c>
      <c r="I60" s="6">
        <v>0.59406459609238627</v>
      </c>
    </row>
    <row r="61" spans="1:9" x14ac:dyDescent="0.35">
      <c r="A61" s="5" t="s">
        <v>116</v>
      </c>
      <c r="B61" s="6">
        <v>0.85141782631127494</v>
      </c>
      <c r="C61" s="6">
        <v>0.76151631026778932</v>
      </c>
      <c r="D61" s="6">
        <v>5.75843482824E-2</v>
      </c>
      <c r="E61" s="6">
        <v>0.46583626830971148</v>
      </c>
      <c r="F61" s="6">
        <v>4.3787761768999999E-3</v>
      </c>
      <c r="G61" s="6">
        <v>0</v>
      </c>
      <c r="H61" s="6">
        <v>6.92341125E-2</v>
      </c>
      <c r="I61" s="6">
        <v>2.2099676418480758</v>
      </c>
    </row>
    <row r="62" spans="1:9" x14ac:dyDescent="0.35">
      <c r="A62" s="5" t="s">
        <v>117</v>
      </c>
      <c r="B62" s="6">
        <v>50.752512381154247</v>
      </c>
      <c r="C62" s="6">
        <v>7.4862679632953757</v>
      </c>
      <c r="D62" s="6">
        <v>15.30635959330291</v>
      </c>
      <c r="E62" s="6">
        <v>20.37796344681643</v>
      </c>
      <c r="F62" s="6">
        <v>13.127403113004259</v>
      </c>
      <c r="G62" s="6">
        <v>0</v>
      </c>
      <c r="H62" s="6">
        <v>32.689426718</v>
      </c>
      <c r="I62" s="6">
        <v>139.73993321557319</v>
      </c>
    </row>
    <row r="63" spans="1:9" x14ac:dyDescent="0.35">
      <c r="A63" s="5" t="s">
        <v>118</v>
      </c>
      <c r="B63" s="6">
        <v>0</v>
      </c>
      <c r="C63" s="6">
        <v>0</v>
      </c>
      <c r="D63" s="6">
        <v>0</v>
      </c>
      <c r="E63" s="6">
        <v>0</v>
      </c>
      <c r="F63" s="6">
        <v>0</v>
      </c>
      <c r="G63" s="6">
        <v>0</v>
      </c>
      <c r="H63" s="6">
        <v>0</v>
      </c>
      <c r="I63" s="6">
        <v>0</v>
      </c>
    </row>
    <row r="64" spans="1:9" x14ac:dyDescent="0.35">
      <c r="A64" s="5" t="s">
        <v>119</v>
      </c>
      <c r="B64" s="6">
        <v>0</v>
      </c>
      <c r="C64" s="6">
        <v>0</v>
      </c>
      <c r="D64" s="6">
        <v>0</v>
      </c>
      <c r="E64" s="6">
        <v>0</v>
      </c>
      <c r="F64" s="6">
        <v>0</v>
      </c>
      <c r="G64" s="6">
        <v>0</v>
      </c>
      <c r="H64" s="6">
        <v>0</v>
      </c>
      <c r="I64" s="6">
        <v>0</v>
      </c>
    </row>
    <row r="65" spans="1:9" x14ac:dyDescent="0.35">
      <c r="A65" s="5" t="s">
        <v>120</v>
      </c>
      <c r="B65" s="6">
        <v>0</v>
      </c>
      <c r="C65" s="6">
        <v>1.2071687987371871</v>
      </c>
      <c r="D65" s="6">
        <v>1.0936327814914979</v>
      </c>
      <c r="E65" s="6">
        <v>1.067087298849307</v>
      </c>
      <c r="F65" s="6">
        <v>0</v>
      </c>
      <c r="G65" s="6">
        <v>0</v>
      </c>
      <c r="H65" s="6">
        <v>0.66890432862547355</v>
      </c>
      <c r="I65" s="6">
        <v>4.0367932077034663</v>
      </c>
    </row>
    <row r="66" spans="1:9" x14ac:dyDescent="0.35">
      <c r="A66" s="5" t="s">
        <v>121</v>
      </c>
      <c r="B66" s="6">
        <v>0.23554514399859999</v>
      </c>
      <c r="C66" s="6">
        <v>2.518548865349663</v>
      </c>
      <c r="D66" s="6">
        <v>0.39133137156638748</v>
      </c>
      <c r="E66" s="6">
        <v>1.1367419220226329</v>
      </c>
      <c r="F66" s="6">
        <v>0.11890720778182499</v>
      </c>
      <c r="G66" s="6">
        <v>0</v>
      </c>
      <c r="H66" s="6">
        <v>0.48528648000000002</v>
      </c>
      <c r="I66" s="6">
        <v>4.8863609907191083</v>
      </c>
    </row>
    <row r="67" spans="1:9" x14ac:dyDescent="0.35">
      <c r="A67" s="5" t="s">
        <v>122</v>
      </c>
      <c r="B67" s="6">
        <v>0.84733805812160001</v>
      </c>
      <c r="C67" s="6">
        <v>7.564261787980846</v>
      </c>
      <c r="D67" s="6">
        <v>1.0357328605410749</v>
      </c>
      <c r="E67" s="6">
        <v>4.4912183871964544</v>
      </c>
      <c r="F67" s="6">
        <v>1.598418981065435</v>
      </c>
      <c r="G67" s="6">
        <v>0</v>
      </c>
      <c r="H67" s="6">
        <v>3.129435211500001</v>
      </c>
      <c r="I67" s="6">
        <v>18.666405286405411</v>
      </c>
    </row>
    <row r="68" spans="1:9" x14ac:dyDescent="0.35">
      <c r="A68" s="5" t="s">
        <v>123</v>
      </c>
      <c r="B68" s="6">
        <v>0</v>
      </c>
      <c r="C68" s="6">
        <v>1.7848553884949998E-2</v>
      </c>
      <c r="D68" s="6">
        <v>6.3943387946140004E-2</v>
      </c>
      <c r="E68" s="6">
        <v>4.9646848495000003E-3</v>
      </c>
      <c r="F68" s="6">
        <v>0</v>
      </c>
      <c r="G68" s="6">
        <v>0</v>
      </c>
      <c r="H68" s="6">
        <v>2.0151504000000001E-2</v>
      </c>
      <c r="I68" s="6">
        <v>0.10690813068059001</v>
      </c>
    </row>
    <row r="69" spans="1:9" x14ac:dyDescent="0.35">
      <c r="A69" s="5" t="s">
        <v>124</v>
      </c>
      <c r="B69" s="6">
        <v>0</v>
      </c>
      <c r="C69" s="6">
        <v>1.5437518218966151</v>
      </c>
      <c r="D69" s="6">
        <v>2.1257438420275201</v>
      </c>
      <c r="E69" s="6">
        <v>3.5318671942712592</v>
      </c>
      <c r="F69" s="6">
        <v>0.25398131529634999</v>
      </c>
      <c r="G69" s="6">
        <v>3.3776130560000001E-4</v>
      </c>
      <c r="H69" s="6">
        <v>0.91058842200000001</v>
      </c>
      <c r="I69" s="6">
        <v>8.3662703567973438</v>
      </c>
    </row>
    <row r="70" spans="1:9" x14ac:dyDescent="0.35">
      <c r="A70" s="5" t="s">
        <v>125</v>
      </c>
      <c r="B70" s="6">
        <v>4.1125803587755003</v>
      </c>
      <c r="C70" s="6">
        <v>1.5062967962756919</v>
      </c>
      <c r="D70" s="6">
        <v>1.0959247445914311</v>
      </c>
      <c r="E70" s="6">
        <v>2.144541524977988</v>
      </c>
      <c r="F70" s="6">
        <v>2.03346459693E-2</v>
      </c>
      <c r="G70" s="6">
        <v>0</v>
      </c>
      <c r="H70" s="6">
        <v>0.94353708150000015</v>
      </c>
      <c r="I70" s="6">
        <v>9.8232151520899116</v>
      </c>
    </row>
    <row r="71" spans="1:9" x14ac:dyDescent="0.35">
      <c r="A71" s="5" t="s">
        <v>126</v>
      </c>
      <c r="B71" s="6">
        <v>0</v>
      </c>
      <c r="C71" s="6">
        <v>0</v>
      </c>
      <c r="D71" s="6">
        <v>0</v>
      </c>
      <c r="E71" s="6">
        <v>0</v>
      </c>
      <c r="F71" s="6">
        <v>0</v>
      </c>
      <c r="G71" s="6">
        <v>0</v>
      </c>
      <c r="H71" s="6">
        <v>0</v>
      </c>
      <c r="I71" s="6">
        <v>0</v>
      </c>
    </row>
    <row r="72" spans="1:9" x14ac:dyDescent="0.35">
      <c r="A72" s="5" t="s">
        <v>127</v>
      </c>
      <c r="B72" s="6">
        <v>0</v>
      </c>
      <c r="C72" s="6">
        <v>0.59867212974327499</v>
      </c>
      <c r="D72" s="6">
        <v>0.26395372699919611</v>
      </c>
      <c r="E72" s="6">
        <v>0.34108796873533731</v>
      </c>
      <c r="F72" s="6">
        <v>0</v>
      </c>
      <c r="G72" s="6">
        <v>0</v>
      </c>
      <c r="H72" s="6">
        <v>0.20385658800000001</v>
      </c>
      <c r="I72" s="6">
        <v>1.407570413477808</v>
      </c>
    </row>
    <row r="73" spans="1:9" x14ac:dyDescent="0.35">
      <c r="A73" s="5" t="s">
        <v>128</v>
      </c>
      <c r="B73" s="6">
        <v>0</v>
      </c>
      <c r="C73" s="6">
        <v>0.96146288168775607</v>
      </c>
      <c r="D73" s="6">
        <v>0.45229556330154219</v>
      </c>
      <c r="E73" s="6">
        <v>0.30773191469307171</v>
      </c>
      <c r="F73" s="6">
        <v>0</v>
      </c>
      <c r="G73" s="6">
        <v>0</v>
      </c>
      <c r="H73" s="6">
        <v>5.6061809969777998E-2</v>
      </c>
      <c r="I73" s="6">
        <v>1.7775521696521479</v>
      </c>
    </row>
    <row r="74" spans="1:9" x14ac:dyDescent="0.35">
      <c r="A74" s="5" t="s">
        <v>129</v>
      </c>
      <c r="B74" s="6">
        <v>0</v>
      </c>
      <c r="C74" s="6">
        <v>0</v>
      </c>
      <c r="D74" s="6">
        <v>0</v>
      </c>
      <c r="E74" s="6">
        <v>0</v>
      </c>
      <c r="F74" s="6">
        <v>0</v>
      </c>
      <c r="G74" s="6">
        <v>0</v>
      </c>
      <c r="H74" s="6">
        <v>0</v>
      </c>
      <c r="I74" s="6">
        <v>0</v>
      </c>
    </row>
    <row r="75" spans="1:9" x14ac:dyDescent="0.35">
      <c r="A75" s="5" t="s">
        <v>130</v>
      </c>
      <c r="B75" s="6">
        <v>0</v>
      </c>
      <c r="C75" s="6">
        <v>0.44467666786424542</v>
      </c>
      <c r="D75" s="6">
        <v>3.6777991786201322E-2</v>
      </c>
      <c r="E75" s="6">
        <v>0.20526120800947739</v>
      </c>
      <c r="F75" s="6">
        <v>1.6962586727750001E-2</v>
      </c>
      <c r="G75" s="6">
        <v>0</v>
      </c>
      <c r="H75" s="6">
        <v>8.7790822000000004E-2</v>
      </c>
      <c r="I75" s="6">
        <v>0.79146927638767406</v>
      </c>
    </row>
    <row r="76" spans="1:9" x14ac:dyDescent="0.35">
      <c r="A76" s="5" t="s">
        <v>131</v>
      </c>
      <c r="B76" s="6">
        <v>0</v>
      </c>
      <c r="C76" s="6">
        <v>1.72077411979855</v>
      </c>
      <c r="D76" s="6">
        <v>1.618997612326345</v>
      </c>
      <c r="E76" s="6">
        <v>2.7607242809939829</v>
      </c>
      <c r="F76" s="6">
        <v>0.85704686721747503</v>
      </c>
      <c r="G76" s="6">
        <v>0</v>
      </c>
      <c r="H76" s="6">
        <v>0.94277529000000004</v>
      </c>
      <c r="I76" s="6">
        <v>7.9003181703363534</v>
      </c>
    </row>
    <row r="77" spans="1:9" x14ac:dyDescent="0.35">
      <c r="A77" s="5" t="s">
        <v>132</v>
      </c>
      <c r="B77" s="6">
        <v>0</v>
      </c>
      <c r="C77" s="6">
        <v>0</v>
      </c>
      <c r="D77" s="6">
        <v>0</v>
      </c>
      <c r="E77" s="6">
        <v>0</v>
      </c>
      <c r="F77" s="6">
        <v>0</v>
      </c>
      <c r="G77" s="6">
        <v>0</v>
      </c>
      <c r="H77" s="6">
        <v>0</v>
      </c>
      <c r="I77" s="6">
        <v>0</v>
      </c>
    </row>
    <row r="78" spans="1:9" x14ac:dyDescent="0.35">
      <c r="A78" s="5" t="s">
        <v>133</v>
      </c>
      <c r="B78" s="6">
        <v>3.7720675014383498</v>
      </c>
      <c r="C78" s="6">
        <v>1.1724999849169999</v>
      </c>
      <c r="D78" s="6">
        <v>0.33087016310575001</v>
      </c>
      <c r="E78" s="6">
        <v>2.191369676344419</v>
      </c>
      <c r="F78" s="6">
        <v>2.0945507282900001E-2</v>
      </c>
      <c r="G78" s="6">
        <v>0</v>
      </c>
      <c r="H78" s="6">
        <v>0.451947818</v>
      </c>
      <c r="I78" s="6">
        <v>7.9397006510884198</v>
      </c>
    </row>
    <row r="79" spans="1:9" x14ac:dyDescent="0.35">
      <c r="A79" s="5" t="s">
        <v>134</v>
      </c>
      <c r="B79" s="6">
        <v>0</v>
      </c>
      <c r="C79" s="6">
        <v>1.0530934600022499</v>
      </c>
      <c r="D79" s="6">
        <v>0.1031856223553</v>
      </c>
      <c r="E79" s="6">
        <v>0.69875108173376277</v>
      </c>
      <c r="F79" s="6">
        <v>8.7459986000000007E-3</v>
      </c>
      <c r="G79" s="6">
        <v>0</v>
      </c>
      <c r="H79" s="6">
        <v>0.18203156812499999</v>
      </c>
      <c r="I79" s="6">
        <v>2.0458077308163132</v>
      </c>
    </row>
    <row r="80" spans="1:9" x14ac:dyDescent="0.35">
      <c r="A80" s="5" t="s">
        <v>135</v>
      </c>
      <c r="B80" s="6">
        <v>1.7516079762029999</v>
      </c>
      <c r="C80" s="6">
        <v>0.10958850023965</v>
      </c>
      <c r="D80" s="6">
        <v>0.93204467387737377</v>
      </c>
      <c r="E80" s="6">
        <v>0.8985682933414999</v>
      </c>
      <c r="F80" s="6">
        <v>2.9553627596449999E-2</v>
      </c>
      <c r="G80" s="6">
        <v>0</v>
      </c>
      <c r="H80" s="6">
        <v>0.42822690600000002</v>
      </c>
      <c r="I80" s="6">
        <v>4.1495899772579738</v>
      </c>
    </row>
    <row r="81" spans="1:9" x14ac:dyDescent="0.35">
      <c r="A81" s="5" t="s">
        <v>136</v>
      </c>
      <c r="B81" s="6">
        <v>0</v>
      </c>
      <c r="C81" s="6">
        <v>0.69994180508590942</v>
      </c>
      <c r="D81" s="6">
        <v>0.15242093254669459</v>
      </c>
      <c r="E81" s="6">
        <v>0.70703469766200866</v>
      </c>
      <c r="F81" s="6">
        <v>3.4712340814000001E-2</v>
      </c>
      <c r="G81" s="6">
        <v>0</v>
      </c>
      <c r="H81" s="6">
        <v>0.38321963199999998</v>
      </c>
      <c r="I81" s="6">
        <v>1.9773294081086119</v>
      </c>
    </row>
    <row r="82" spans="1:9" x14ac:dyDescent="0.35">
      <c r="A82" s="5" t="s">
        <v>137</v>
      </c>
      <c r="B82" s="6">
        <v>6.1354871710034002</v>
      </c>
      <c r="C82" s="6">
        <v>1.912327257461599</v>
      </c>
      <c r="D82" s="6">
        <v>0.50481779555168216</v>
      </c>
      <c r="E82" s="6">
        <v>2.8174349902780449</v>
      </c>
      <c r="F82" s="6">
        <v>0.20507274018152499</v>
      </c>
      <c r="G82" s="6">
        <v>0</v>
      </c>
      <c r="H82" s="6">
        <v>1.0588485750000001</v>
      </c>
      <c r="I82" s="6">
        <v>12.63398852947625</v>
      </c>
    </row>
    <row r="83" spans="1:9" x14ac:dyDescent="0.35">
      <c r="A83" s="5" t="s">
        <v>138</v>
      </c>
      <c r="B83" s="6">
        <v>0</v>
      </c>
      <c r="C83" s="6">
        <v>1.4698799589979961</v>
      </c>
      <c r="D83" s="6">
        <v>2.868100336976E-2</v>
      </c>
      <c r="E83" s="6">
        <v>0.64046113740494481</v>
      </c>
      <c r="F83" s="6">
        <v>0</v>
      </c>
      <c r="G83" s="6">
        <v>0</v>
      </c>
      <c r="H83" s="6">
        <v>0.30931061775000002</v>
      </c>
      <c r="I83" s="6">
        <v>2.448332717522701</v>
      </c>
    </row>
    <row r="84" spans="1:9" x14ac:dyDescent="0.35">
      <c r="A84" s="5" t="s">
        <v>139</v>
      </c>
      <c r="B84" s="6">
        <v>0</v>
      </c>
      <c r="C84" s="6">
        <v>0.32298870888402498</v>
      </c>
      <c r="D84" s="6">
        <v>0.23451234627921491</v>
      </c>
      <c r="E84" s="6">
        <v>0.23487305344955001</v>
      </c>
      <c r="F84" s="6">
        <v>0</v>
      </c>
      <c r="G84" s="6">
        <v>0</v>
      </c>
      <c r="H84" s="6">
        <v>8.1762226499999993E-2</v>
      </c>
      <c r="I84" s="6">
        <v>0.87413633511278976</v>
      </c>
    </row>
    <row r="85" spans="1:9" x14ac:dyDescent="0.35">
      <c r="A85" s="5" t="s">
        <v>140</v>
      </c>
      <c r="B85" s="6">
        <v>0</v>
      </c>
      <c r="C85" s="6">
        <v>0.65594295086887133</v>
      </c>
      <c r="D85" s="6">
        <v>0</v>
      </c>
      <c r="E85" s="6">
        <v>0.27958121673846498</v>
      </c>
      <c r="F85" s="6">
        <v>0</v>
      </c>
      <c r="G85" s="6">
        <v>0</v>
      </c>
      <c r="H85" s="6">
        <v>0.17907750450000001</v>
      </c>
      <c r="I85" s="6">
        <v>1.114601672107336</v>
      </c>
    </row>
    <row r="86" spans="1:9" x14ac:dyDescent="0.35">
      <c r="A86" s="5" t="s">
        <v>141</v>
      </c>
      <c r="B86" s="6">
        <v>0</v>
      </c>
      <c r="C86" s="6">
        <v>0.49798467779974509</v>
      </c>
      <c r="D86" s="6">
        <v>0.40924925545244001</v>
      </c>
      <c r="E86" s="6">
        <v>0.3254110343124933</v>
      </c>
      <c r="F86" s="6">
        <v>2.9980305407775E-2</v>
      </c>
      <c r="G86" s="6">
        <v>0</v>
      </c>
      <c r="H86" s="6">
        <v>0.24581934224999999</v>
      </c>
      <c r="I86" s="6">
        <v>1.5084446152224531</v>
      </c>
    </row>
    <row r="87" spans="1:9" x14ac:dyDescent="0.35">
      <c r="A87" s="5" t="s">
        <v>142</v>
      </c>
      <c r="B87" s="6">
        <v>0</v>
      </c>
      <c r="C87" s="6">
        <v>0.56509463262674997</v>
      </c>
      <c r="D87" s="6">
        <v>0.14250361670502501</v>
      </c>
      <c r="E87" s="6">
        <v>0.53373870911495924</v>
      </c>
      <c r="F87" s="6">
        <v>0</v>
      </c>
      <c r="G87" s="6">
        <v>0</v>
      </c>
      <c r="H87" s="6">
        <v>6.1680035999999987E-2</v>
      </c>
      <c r="I87" s="6">
        <v>1.303016994446734</v>
      </c>
    </row>
    <row r="88" spans="1:9" x14ac:dyDescent="0.35">
      <c r="A88" s="5" t="s">
        <v>143</v>
      </c>
      <c r="B88" s="6">
        <v>0</v>
      </c>
      <c r="C88" s="6">
        <v>0.53814960674656742</v>
      </c>
      <c r="D88" s="6">
        <v>0.28869322374204442</v>
      </c>
      <c r="E88" s="6">
        <v>0.39573955495683549</v>
      </c>
      <c r="F88" s="6">
        <v>0</v>
      </c>
      <c r="G88" s="6">
        <v>0</v>
      </c>
      <c r="H88" s="6">
        <v>0.18965708425</v>
      </c>
      <c r="I88" s="6">
        <v>1.412239469695447</v>
      </c>
    </row>
    <row r="89" spans="1:9" x14ac:dyDescent="0.35">
      <c r="A89" s="5" t="s">
        <v>144</v>
      </c>
      <c r="B89" s="6">
        <v>0</v>
      </c>
      <c r="C89" s="6">
        <v>0</v>
      </c>
      <c r="D89" s="6">
        <v>0</v>
      </c>
      <c r="E89" s="6">
        <v>0</v>
      </c>
      <c r="F89" s="6">
        <v>0</v>
      </c>
      <c r="G89" s="6">
        <v>0</v>
      </c>
      <c r="H89" s="6">
        <v>0</v>
      </c>
      <c r="I89" s="6">
        <v>0</v>
      </c>
    </row>
    <row r="90" spans="1:9" x14ac:dyDescent="0.35">
      <c r="A90" s="5" t="s">
        <v>145</v>
      </c>
      <c r="B90" s="6">
        <v>0</v>
      </c>
      <c r="C90" s="6">
        <v>0.709931531359275</v>
      </c>
      <c r="D90" s="6">
        <v>4.3043928130300002E-2</v>
      </c>
      <c r="E90" s="6">
        <v>0.26769178213542061</v>
      </c>
      <c r="F90" s="6">
        <v>2.3764831603200001E-2</v>
      </c>
      <c r="G90" s="6">
        <v>0</v>
      </c>
      <c r="H90" s="6">
        <v>6.7460759955324009E-2</v>
      </c>
      <c r="I90" s="6">
        <v>1.1118928331835201</v>
      </c>
    </row>
    <row r="91" spans="1:9" x14ac:dyDescent="0.35">
      <c r="A91" s="5" t="s">
        <v>146</v>
      </c>
      <c r="B91" s="6">
        <v>0</v>
      </c>
      <c r="C91" s="6">
        <v>0</v>
      </c>
      <c r="D91" s="6">
        <v>0</v>
      </c>
      <c r="E91" s="6">
        <v>0</v>
      </c>
      <c r="F91" s="6">
        <v>0</v>
      </c>
      <c r="G91" s="6">
        <v>0</v>
      </c>
      <c r="H91" s="6">
        <v>0</v>
      </c>
      <c r="I91" s="6">
        <v>0</v>
      </c>
    </row>
    <row r="92" spans="1:9" x14ac:dyDescent="0.35">
      <c r="A92" s="5" t="s">
        <v>147</v>
      </c>
      <c r="B92" s="6">
        <v>0</v>
      </c>
      <c r="C92" s="6">
        <v>4.3104649039268068</v>
      </c>
      <c r="D92" s="6">
        <v>2.061508383624806</v>
      </c>
      <c r="E92" s="6">
        <v>6.7621573587584693</v>
      </c>
      <c r="F92" s="6">
        <v>0.19070721186174999</v>
      </c>
      <c r="G92" s="6">
        <v>0</v>
      </c>
      <c r="H92" s="6">
        <v>1.610302109</v>
      </c>
      <c r="I92" s="6">
        <v>14.93513996717183</v>
      </c>
    </row>
    <row r="93" spans="1:9" x14ac:dyDescent="0.35">
      <c r="A93" s="5" t="s">
        <v>148</v>
      </c>
      <c r="B93" s="6">
        <v>0.89101310711314996</v>
      </c>
      <c r="C93" s="6">
        <v>0.59201266060861979</v>
      </c>
      <c r="D93" s="6">
        <v>0.20346435993440001</v>
      </c>
      <c r="E93" s="6">
        <v>0.63601256360387393</v>
      </c>
      <c r="F93" s="6">
        <v>3.9906349907500001E-3</v>
      </c>
      <c r="G93" s="6">
        <v>0</v>
      </c>
      <c r="H93" s="6">
        <v>0.161919548</v>
      </c>
      <c r="I93" s="6">
        <v>2.4884128742507938</v>
      </c>
    </row>
    <row r="94" spans="1:9" x14ac:dyDescent="0.35">
      <c r="A94" s="5" t="s">
        <v>149</v>
      </c>
      <c r="B94" s="6">
        <v>33.660694639268378</v>
      </c>
      <c r="C94" s="6">
        <v>20.490149213538881</v>
      </c>
      <c r="D94" s="6">
        <v>9.7905033112035067</v>
      </c>
      <c r="E94" s="6">
        <v>45.990983063075859</v>
      </c>
      <c r="F94" s="6">
        <v>3.1723490784520081</v>
      </c>
      <c r="G94" s="6">
        <v>0</v>
      </c>
      <c r="H94" s="6">
        <v>30.296651077500002</v>
      </c>
      <c r="I94" s="6">
        <v>143.40133038303861</v>
      </c>
    </row>
    <row r="95" spans="1:9" x14ac:dyDescent="0.35">
      <c r="A95" s="5" t="s">
        <v>150</v>
      </c>
      <c r="B95" s="6">
        <v>0</v>
      </c>
      <c r="C95" s="6">
        <v>0</v>
      </c>
      <c r="D95" s="6">
        <v>0</v>
      </c>
      <c r="E95" s="6">
        <v>0</v>
      </c>
      <c r="F95" s="6">
        <v>0</v>
      </c>
      <c r="G95" s="6">
        <v>0</v>
      </c>
      <c r="H95" s="6">
        <v>0</v>
      </c>
      <c r="I95" s="6">
        <v>0</v>
      </c>
    </row>
    <row r="96" spans="1:9" x14ac:dyDescent="0.35">
      <c r="A96" s="5" t="s">
        <v>151</v>
      </c>
      <c r="B96" s="6">
        <v>0</v>
      </c>
      <c r="C96" s="6">
        <v>0</v>
      </c>
      <c r="D96" s="6">
        <v>0</v>
      </c>
      <c r="E96" s="6">
        <v>0</v>
      </c>
      <c r="F96" s="6">
        <v>0</v>
      </c>
      <c r="G96" s="6">
        <v>0</v>
      </c>
      <c r="H96" s="6">
        <v>0</v>
      </c>
      <c r="I96" s="6">
        <v>0</v>
      </c>
    </row>
    <row r="97" spans="1:9" x14ac:dyDescent="0.35">
      <c r="A97" s="5" t="s">
        <v>152</v>
      </c>
      <c r="B97" s="6">
        <v>0</v>
      </c>
      <c r="C97" s="6">
        <v>1.3632794463902149</v>
      </c>
      <c r="D97" s="6">
        <v>0.40106401546612502</v>
      </c>
      <c r="E97" s="6">
        <v>0.43783025180425</v>
      </c>
      <c r="F97" s="6">
        <v>6.2160992849999999E-2</v>
      </c>
      <c r="G97" s="6">
        <v>1.1986937639599999E-2</v>
      </c>
      <c r="H97" s="6">
        <v>0.14045199999999999</v>
      </c>
      <c r="I97" s="6">
        <v>2.4167736441501901</v>
      </c>
    </row>
    <row r="98" spans="1:9" x14ac:dyDescent="0.35">
      <c r="A98" s="5" t="s">
        <v>153</v>
      </c>
      <c r="B98" s="6">
        <v>0.53140014462069995</v>
      </c>
      <c r="C98" s="6">
        <v>2.0387874735169649</v>
      </c>
      <c r="D98" s="6">
        <v>0.31908156547999361</v>
      </c>
      <c r="E98" s="6">
        <v>1.53891459957162</v>
      </c>
      <c r="F98" s="6">
        <v>0.151169001751775</v>
      </c>
      <c r="G98" s="6">
        <v>0</v>
      </c>
      <c r="H98" s="6">
        <v>0.562761234</v>
      </c>
      <c r="I98" s="6">
        <v>5.1421140189410526</v>
      </c>
    </row>
    <row r="99" spans="1:9" x14ac:dyDescent="0.35">
      <c r="A99" s="5" t="s">
        <v>154</v>
      </c>
      <c r="B99" s="6">
        <v>0</v>
      </c>
      <c r="C99" s="6">
        <v>1.0590943518264879</v>
      </c>
      <c r="D99" s="6">
        <v>0.7016907107425876</v>
      </c>
      <c r="E99" s="6">
        <v>0.45249983751353762</v>
      </c>
      <c r="F99" s="6">
        <v>0</v>
      </c>
      <c r="G99" s="6">
        <v>0</v>
      </c>
      <c r="H99" s="6">
        <v>0.10777869650000001</v>
      </c>
      <c r="I99" s="6">
        <v>2.3210635965826132</v>
      </c>
    </row>
    <row r="100" spans="1:9" x14ac:dyDescent="0.35">
      <c r="A100" s="5" t="s">
        <v>155</v>
      </c>
      <c r="B100" s="6">
        <v>0.1195951282513</v>
      </c>
      <c r="C100" s="6">
        <v>1.0525454208484391</v>
      </c>
      <c r="D100" s="6">
        <v>0.54160192759845005</v>
      </c>
      <c r="E100" s="6">
        <v>1.065761856195125</v>
      </c>
      <c r="F100" s="6">
        <v>5.97931448486205E-2</v>
      </c>
      <c r="G100" s="6">
        <v>0</v>
      </c>
      <c r="H100" s="6">
        <v>0.49618034300000008</v>
      </c>
      <c r="I100" s="6">
        <v>3.3354778207419349</v>
      </c>
    </row>
    <row r="101" spans="1:9" x14ac:dyDescent="0.35">
      <c r="A101" s="5" t="s">
        <v>156</v>
      </c>
      <c r="B101" s="6">
        <v>0</v>
      </c>
      <c r="C101" s="6">
        <v>0</v>
      </c>
      <c r="D101" s="6">
        <v>0</v>
      </c>
      <c r="E101" s="6">
        <v>0</v>
      </c>
      <c r="F101" s="6">
        <v>0</v>
      </c>
      <c r="G101" s="6">
        <v>0</v>
      </c>
      <c r="H101" s="6">
        <v>0</v>
      </c>
      <c r="I101" s="6">
        <v>0</v>
      </c>
    </row>
    <row r="102" spans="1:9" x14ac:dyDescent="0.35">
      <c r="A102" s="5" t="s">
        <v>157</v>
      </c>
      <c r="B102" s="6">
        <v>0</v>
      </c>
      <c r="C102" s="6">
        <v>0</v>
      </c>
      <c r="D102" s="6">
        <v>0</v>
      </c>
      <c r="E102" s="6">
        <v>0</v>
      </c>
      <c r="F102" s="6">
        <v>0</v>
      </c>
      <c r="G102" s="6">
        <v>0</v>
      </c>
      <c r="H102" s="6">
        <v>0</v>
      </c>
      <c r="I102" s="6">
        <v>0</v>
      </c>
    </row>
  </sheetData>
  <pageMargins left="0.75" right="0.75" top="1" bottom="1" header="0.5" footer="0.5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I102"/>
  <sheetViews>
    <sheetView workbookViewId="0">
      <selection activeCell="M10" sqref="M10"/>
    </sheetView>
  </sheetViews>
  <sheetFormatPr defaultColWidth="8.90625" defaultRowHeight="14.5" x14ac:dyDescent="0.35"/>
  <cols>
    <col min="1" max="1" width="14.81640625" style="10" bestFit="1" customWidth="1"/>
    <col min="2" max="2" width="15.453125" style="10" bestFit="1" customWidth="1"/>
    <col min="3" max="3" width="14.81640625" style="10" bestFit="1" customWidth="1"/>
    <col min="4" max="4" width="14.90625" style="10" bestFit="1" customWidth="1"/>
    <col min="5" max="5" width="21.54296875" style="10" bestFit="1" customWidth="1"/>
    <col min="6" max="6" width="29.36328125" style="10" bestFit="1" customWidth="1"/>
    <col min="7" max="7" width="18.90625" style="10" bestFit="1" customWidth="1"/>
    <col min="8" max="8" width="22.36328125" style="10" bestFit="1" customWidth="1"/>
    <col min="9" max="9" width="23" style="10" bestFit="1" customWidth="1"/>
    <col min="10" max="16384" width="8.90625" style="10"/>
  </cols>
  <sheetData>
    <row r="1" spans="1:9" s="28" customFormat="1" x14ac:dyDescent="0.35">
      <c r="A1" s="27" t="s">
        <v>220</v>
      </c>
      <c r="B1" s="24" t="s">
        <v>275</v>
      </c>
    </row>
    <row r="2" spans="1:9" x14ac:dyDescent="0.35">
      <c r="A2" s="2" t="s">
        <v>57</v>
      </c>
      <c r="B2" s="2" t="s">
        <v>48</v>
      </c>
      <c r="C2" s="2" t="s">
        <v>49</v>
      </c>
      <c r="D2" s="2" t="s">
        <v>50</v>
      </c>
      <c r="E2" s="2" t="s">
        <v>51</v>
      </c>
      <c r="F2" s="2" t="s">
        <v>52</v>
      </c>
      <c r="G2" s="2" t="s">
        <v>53</v>
      </c>
      <c r="H2" s="2" t="s">
        <v>54</v>
      </c>
      <c r="I2" s="2" t="s">
        <v>55</v>
      </c>
    </row>
    <row r="3" spans="1:9" x14ac:dyDescent="0.35">
      <c r="A3" s="5" t="s">
        <v>58</v>
      </c>
      <c r="B3" s="6">
        <v>0</v>
      </c>
      <c r="C3" s="6">
        <v>0</v>
      </c>
      <c r="D3" s="6">
        <v>128686.675430349</v>
      </c>
      <c r="E3" s="6">
        <v>269946.14020011271</v>
      </c>
      <c r="F3" s="6">
        <v>0</v>
      </c>
      <c r="G3" s="6">
        <v>0</v>
      </c>
      <c r="H3" s="6">
        <v>0</v>
      </c>
      <c r="I3" s="6">
        <v>398632.81563046167</v>
      </c>
    </row>
    <row r="4" spans="1:9" x14ac:dyDescent="0.35">
      <c r="A4" s="5" t="s">
        <v>59</v>
      </c>
      <c r="B4" s="6">
        <v>0</v>
      </c>
      <c r="C4" s="6">
        <v>44258.777173312497</v>
      </c>
      <c r="D4" s="6">
        <v>80907.952799617313</v>
      </c>
      <c r="E4" s="6">
        <v>146707.79469664849</v>
      </c>
      <c r="F4" s="6">
        <v>0</v>
      </c>
      <c r="G4" s="6">
        <v>0</v>
      </c>
      <c r="H4" s="6">
        <v>2477.7185500000001</v>
      </c>
      <c r="I4" s="6">
        <v>274352.24321957829</v>
      </c>
    </row>
    <row r="5" spans="1:9" x14ac:dyDescent="0.35">
      <c r="A5" s="5" t="s">
        <v>60</v>
      </c>
      <c r="B5" s="6">
        <v>0</v>
      </c>
      <c r="C5" s="6">
        <v>39330.898775354697</v>
      </c>
      <c r="D5" s="6">
        <v>32348.648191</v>
      </c>
      <c r="E5" s="6">
        <v>42283.017365810003</v>
      </c>
      <c r="F5" s="6">
        <v>0</v>
      </c>
      <c r="G5" s="6">
        <v>5521.8064969699999</v>
      </c>
      <c r="H5" s="6">
        <v>1598.9336000000001</v>
      </c>
      <c r="I5" s="6">
        <v>121083.3044291347</v>
      </c>
    </row>
    <row r="6" spans="1:9" x14ac:dyDescent="0.35">
      <c r="A6" s="5" t="s">
        <v>61</v>
      </c>
      <c r="B6" s="6">
        <v>0</v>
      </c>
      <c r="C6" s="6">
        <v>233796.62410797871</v>
      </c>
      <c r="D6" s="6">
        <v>47232.54719072477</v>
      </c>
      <c r="E6" s="6">
        <v>76712.327694250955</v>
      </c>
      <c r="F6" s="6">
        <v>0</v>
      </c>
      <c r="G6" s="6">
        <v>0</v>
      </c>
      <c r="H6" s="6">
        <v>6917.9033999999992</v>
      </c>
      <c r="I6" s="6">
        <v>364659.40239295439</v>
      </c>
    </row>
    <row r="7" spans="1:9" x14ac:dyDescent="0.35">
      <c r="A7" s="5" t="s">
        <v>62</v>
      </c>
      <c r="B7" s="6">
        <v>0</v>
      </c>
      <c r="C7" s="6">
        <v>97849.272014190676</v>
      </c>
      <c r="D7" s="6">
        <v>93486.916224294371</v>
      </c>
      <c r="E7" s="6">
        <v>127227.22507746051</v>
      </c>
      <c r="F7" s="6">
        <v>0</v>
      </c>
      <c r="G7" s="6">
        <v>3076.56563383</v>
      </c>
      <c r="H7" s="6">
        <v>4872.9471000000003</v>
      </c>
      <c r="I7" s="6">
        <v>326512.9260497755</v>
      </c>
    </row>
    <row r="8" spans="1:9" x14ac:dyDescent="0.35">
      <c r="A8" s="5" t="s">
        <v>63</v>
      </c>
      <c r="B8" s="6">
        <v>0</v>
      </c>
      <c r="C8" s="6">
        <v>50143.167931915377</v>
      </c>
      <c r="D8" s="6">
        <v>98761.712662664315</v>
      </c>
      <c r="E8" s="6">
        <v>42326.846285489999</v>
      </c>
      <c r="F8" s="6">
        <v>0</v>
      </c>
      <c r="G8" s="6">
        <v>16871.068720660001</v>
      </c>
      <c r="H8" s="6">
        <v>7868.8014000000003</v>
      </c>
      <c r="I8" s="6">
        <v>215971.5970007297</v>
      </c>
    </row>
    <row r="9" spans="1:9" x14ac:dyDescent="0.35">
      <c r="A9" s="5" t="s">
        <v>64</v>
      </c>
      <c r="B9" s="6">
        <v>0</v>
      </c>
      <c r="C9" s="6">
        <v>150384.60441715681</v>
      </c>
      <c r="D9" s="6">
        <v>104392.6796534312</v>
      </c>
      <c r="E9" s="6">
        <v>130932.7383290435</v>
      </c>
      <c r="F9" s="6">
        <v>0</v>
      </c>
      <c r="G9" s="6">
        <v>0</v>
      </c>
      <c r="H9" s="6">
        <v>4321.6583999999993</v>
      </c>
      <c r="I9" s="6">
        <v>390031.68079963158</v>
      </c>
    </row>
    <row r="10" spans="1:9" x14ac:dyDescent="0.35">
      <c r="A10" s="5" t="s">
        <v>65</v>
      </c>
      <c r="B10" s="6">
        <v>0</v>
      </c>
      <c r="C10" s="6">
        <v>133811.50714203971</v>
      </c>
      <c r="D10" s="6">
        <v>95670.343885114678</v>
      </c>
      <c r="E10" s="6">
        <v>80110.686309579716</v>
      </c>
      <c r="F10" s="6">
        <v>0</v>
      </c>
      <c r="G10" s="6">
        <v>0</v>
      </c>
      <c r="H10" s="6">
        <v>5632.6891250000008</v>
      </c>
      <c r="I10" s="6">
        <v>315225.22646173398</v>
      </c>
    </row>
    <row r="11" spans="1:9" x14ac:dyDescent="0.35">
      <c r="A11" s="5" t="s">
        <v>66</v>
      </c>
      <c r="B11" s="6">
        <v>0</v>
      </c>
      <c r="C11" s="6">
        <v>57343.894808503283</v>
      </c>
      <c r="D11" s="6">
        <v>299612.48744125088</v>
      </c>
      <c r="E11" s="6">
        <v>110439.4304385775</v>
      </c>
      <c r="F11" s="6">
        <v>0</v>
      </c>
      <c r="G11" s="6">
        <v>0</v>
      </c>
      <c r="H11" s="6">
        <v>8833.7591999999986</v>
      </c>
      <c r="I11" s="6">
        <v>476229.57188833167</v>
      </c>
    </row>
    <row r="12" spans="1:9" x14ac:dyDescent="0.35">
      <c r="A12" s="5" t="s">
        <v>67</v>
      </c>
      <c r="B12" s="6">
        <v>61314.194319125003</v>
      </c>
      <c r="C12" s="6">
        <v>619313.82622964843</v>
      </c>
      <c r="D12" s="6">
        <v>413574.14430563652</v>
      </c>
      <c r="E12" s="6">
        <v>261534.04092989</v>
      </c>
      <c r="F12" s="6">
        <v>1094.96140636</v>
      </c>
      <c r="G12" s="6">
        <v>0</v>
      </c>
      <c r="H12" s="6">
        <v>73783.450599999996</v>
      </c>
      <c r="I12" s="6">
        <v>1430614.6177906599</v>
      </c>
    </row>
    <row r="13" spans="1:9" x14ac:dyDescent="0.35">
      <c r="A13" s="5" t="s">
        <v>68</v>
      </c>
      <c r="B13" s="6">
        <v>316606.9062568075</v>
      </c>
      <c r="C13" s="6">
        <v>88257.805814058753</v>
      </c>
      <c r="D13" s="6">
        <v>96813.677373511251</v>
      </c>
      <c r="E13" s="6">
        <v>252001.78412036781</v>
      </c>
      <c r="F13" s="6">
        <v>0</v>
      </c>
      <c r="G13" s="6">
        <v>37858.886016985001</v>
      </c>
      <c r="H13" s="6">
        <v>0</v>
      </c>
      <c r="I13" s="6">
        <v>791539.0595817304</v>
      </c>
    </row>
    <row r="14" spans="1:9" x14ac:dyDescent="0.35">
      <c r="A14" s="5" t="s">
        <v>69</v>
      </c>
      <c r="B14" s="6">
        <v>248599.81677621999</v>
      </c>
      <c r="C14" s="6">
        <v>50009.553752165659</v>
      </c>
      <c r="D14" s="6">
        <v>74458.158607637975</v>
      </c>
      <c r="E14" s="6">
        <v>185577.6275741221</v>
      </c>
      <c r="F14" s="6">
        <v>0</v>
      </c>
      <c r="G14" s="6">
        <v>2969.14127349</v>
      </c>
      <c r="H14" s="6">
        <v>0</v>
      </c>
      <c r="I14" s="6">
        <v>561614.29798363568</v>
      </c>
    </row>
    <row r="15" spans="1:9" x14ac:dyDescent="0.35">
      <c r="A15" s="5" t="s">
        <v>70</v>
      </c>
      <c r="B15" s="6">
        <v>0</v>
      </c>
      <c r="C15" s="6">
        <v>33411.049070574707</v>
      </c>
      <c r="D15" s="6">
        <v>175941.83877531099</v>
      </c>
      <c r="E15" s="6">
        <v>196559.71263439031</v>
      </c>
      <c r="F15" s="6">
        <v>0</v>
      </c>
      <c r="G15" s="6">
        <v>0</v>
      </c>
      <c r="H15" s="6">
        <v>8420.2579999999998</v>
      </c>
      <c r="I15" s="6">
        <v>414332.85848027602</v>
      </c>
    </row>
    <row r="16" spans="1:9" x14ac:dyDescent="0.35">
      <c r="A16" s="5" t="s">
        <v>71</v>
      </c>
      <c r="B16" s="6">
        <v>0</v>
      </c>
      <c r="C16" s="6">
        <v>150463.2294673452</v>
      </c>
      <c r="D16" s="6">
        <v>36110.325860825498</v>
      </c>
      <c r="E16" s="6">
        <v>190402.78257057481</v>
      </c>
      <c r="F16" s="6">
        <v>0</v>
      </c>
      <c r="G16" s="6">
        <v>1724.1030748200001</v>
      </c>
      <c r="H16" s="6">
        <v>2832.473</v>
      </c>
      <c r="I16" s="6">
        <v>381532.91397356539</v>
      </c>
    </row>
    <row r="17" spans="1:9" x14ac:dyDescent="0.35">
      <c r="A17" s="5" t="s">
        <v>72</v>
      </c>
      <c r="B17" s="6">
        <v>0</v>
      </c>
      <c r="C17" s="6">
        <v>85907.774136079839</v>
      </c>
      <c r="D17" s="6">
        <v>32928.025369476512</v>
      </c>
      <c r="E17" s="6">
        <v>34863.511721367497</v>
      </c>
      <c r="F17" s="6">
        <v>0</v>
      </c>
      <c r="G17" s="6">
        <v>0</v>
      </c>
      <c r="H17" s="6">
        <v>0</v>
      </c>
      <c r="I17" s="6">
        <v>153699.31122692389</v>
      </c>
    </row>
    <row r="18" spans="1:9" x14ac:dyDescent="0.35">
      <c r="A18" s="5" t="s">
        <v>73</v>
      </c>
      <c r="B18" s="6">
        <v>0</v>
      </c>
      <c r="C18" s="6">
        <v>64112.259513099852</v>
      </c>
      <c r="D18" s="6">
        <v>56313.612197683207</v>
      </c>
      <c r="E18" s="6">
        <v>87012.869351097921</v>
      </c>
      <c r="F18" s="6">
        <v>0</v>
      </c>
      <c r="G18" s="6">
        <v>0</v>
      </c>
      <c r="H18" s="6">
        <v>0</v>
      </c>
      <c r="I18" s="6">
        <v>207438.74106188101</v>
      </c>
    </row>
    <row r="19" spans="1:9" x14ac:dyDescent="0.35">
      <c r="A19" s="5" t="s">
        <v>74</v>
      </c>
      <c r="B19" s="6">
        <v>0</v>
      </c>
      <c r="C19" s="6">
        <v>76581.643321350304</v>
      </c>
      <c r="D19" s="6">
        <v>102050.726736695</v>
      </c>
      <c r="E19" s="6">
        <v>78803.172742776456</v>
      </c>
      <c r="F19" s="6">
        <v>0</v>
      </c>
      <c r="G19" s="6">
        <v>0</v>
      </c>
      <c r="H19" s="6">
        <v>6.6795</v>
      </c>
      <c r="I19" s="6">
        <v>257442.22230082171</v>
      </c>
    </row>
    <row r="20" spans="1:9" x14ac:dyDescent="0.35">
      <c r="A20" s="5" t="s">
        <v>75</v>
      </c>
      <c r="B20" s="6">
        <v>149177.53224919</v>
      </c>
      <c r="C20" s="6">
        <v>154295.62514014999</v>
      </c>
      <c r="D20" s="6">
        <v>240947.07430692279</v>
      </c>
      <c r="E20" s="6">
        <v>447729.67101532198</v>
      </c>
      <c r="F20" s="6">
        <v>0</v>
      </c>
      <c r="G20" s="6">
        <v>0</v>
      </c>
      <c r="H20" s="6">
        <v>3193.2718500000001</v>
      </c>
      <c r="I20" s="6">
        <v>995343.17456158495</v>
      </c>
    </row>
    <row r="21" spans="1:9" x14ac:dyDescent="0.35">
      <c r="A21" s="5" t="s">
        <v>76</v>
      </c>
      <c r="B21" s="6">
        <v>0</v>
      </c>
      <c r="C21" s="6">
        <v>573216.54301705025</v>
      </c>
      <c r="D21" s="6">
        <v>41719.31482751236</v>
      </c>
      <c r="E21" s="6">
        <v>310434.1202480233</v>
      </c>
      <c r="F21" s="6">
        <v>0</v>
      </c>
      <c r="G21" s="6">
        <v>0</v>
      </c>
      <c r="H21" s="6">
        <v>5731.2080999999998</v>
      </c>
      <c r="I21" s="6">
        <v>931101.18619258597</v>
      </c>
    </row>
    <row r="22" spans="1:9" x14ac:dyDescent="0.35">
      <c r="A22" s="5" t="s">
        <v>77</v>
      </c>
      <c r="B22" s="6">
        <v>0</v>
      </c>
      <c r="C22" s="6">
        <v>218784.7295788257</v>
      </c>
      <c r="D22" s="6">
        <v>41647.289897887</v>
      </c>
      <c r="E22" s="6">
        <v>102293.0968615622</v>
      </c>
      <c r="F22" s="6">
        <v>0</v>
      </c>
      <c r="G22" s="6">
        <v>0</v>
      </c>
      <c r="H22" s="6">
        <v>4257.7322999999997</v>
      </c>
      <c r="I22" s="6">
        <v>366982.84863827488</v>
      </c>
    </row>
    <row r="23" spans="1:9" x14ac:dyDescent="0.35">
      <c r="A23" s="5" t="s">
        <v>78</v>
      </c>
      <c r="B23" s="6">
        <v>0</v>
      </c>
      <c r="C23" s="6">
        <v>43463.739448474997</v>
      </c>
      <c r="D23" s="6">
        <v>51742.876887428502</v>
      </c>
      <c r="E23" s="6">
        <v>43463.166803073851</v>
      </c>
      <c r="F23" s="6">
        <v>0</v>
      </c>
      <c r="G23" s="6">
        <v>0</v>
      </c>
      <c r="H23" s="6">
        <v>4027.1909999999998</v>
      </c>
      <c r="I23" s="6">
        <v>142696.97413897741</v>
      </c>
    </row>
    <row r="24" spans="1:9" x14ac:dyDescent="0.35">
      <c r="A24" s="5" t="s">
        <v>79</v>
      </c>
      <c r="B24" s="6">
        <v>0</v>
      </c>
      <c r="C24" s="6">
        <v>66000.412131639998</v>
      </c>
      <c r="D24" s="6">
        <v>20331.93878415009</v>
      </c>
      <c r="E24" s="6">
        <v>38829.873278104787</v>
      </c>
      <c r="F24" s="6">
        <v>0</v>
      </c>
      <c r="G24" s="6">
        <v>0</v>
      </c>
      <c r="H24" s="6">
        <v>535.74700000000007</v>
      </c>
      <c r="I24" s="6">
        <v>125697.9711938949</v>
      </c>
    </row>
    <row r="25" spans="1:9" x14ac:dyDescent="0.35">
      <c r="A25" s="5" t="s">
        <v>80</v>
      </c>
      <c r="B25" s="6">
        <v>132188.89580359001</v>
      </c>
      <c r="C25" s="6">
        <v>155364.91885434999</v>
      </c>
      <c r="D25" s="6">
        <v>191659.75339161779</v>
      </c>
      <c r="E25" s="6">
        <v>271264.33638117602</v>
      </c>
      <c r="F25" s="6">
        <v>31.049922930000001</v>
      </c>
      <c r="G25" s="6">
        <v>0</v>
      </c>
      <c r="H25" s="6">
        <v>8266.8850000000002</v>
      </c>
      <c r="I25" s="6">
        <v>758775.83935366373</v>
      </c>
    </row>
    <row r="26" spans="1:9" x14ac:dyDescent="0.35">
      <c r="A26" s="5" t="s">
        <v>81</v>
      </c>
      <c r="B26" s="6">
        <v>0</v>
      </c>
      <c r="C26" s="6">
        <v>391942.67409652448</v>
      </c>
      <c r="D26" s="6">
        <v>183353.8239653057</v>
      </c>
      <c r="E26" s="6">
        <v>222618.975265824</v>
      </c>
      <c r="F26" s="6">
        <v>0</v>
      </c>
      <c r="G26" s="6">
        <v>0</v>
      </c>
      <c r="H26" s="6">
        <v>13198.655500000001</v>
      </c>
      <c r="I26" s="6">
        <v>811114.12882765417</v>
      </c>
    </row>
    <row r="27" spans="1:9" x14ac:dyDescent="0.35">
      <c r="A27" s="5" t="s">
        <v>82</v>
      </c>
      <c r="B27" s="6">
        <v>0</v>
      </c>
      <c r="C27" s="6">
        <v>334174.70154753752</v>
      </c>
      <c r="D27" s="6">
        <v>158269.94087906499</v>
      </c>
      <c r="E27" s="6">
        <v>182493.2298053737</v>
      </c>
      <c r="F27" s="6">
        <v>4097.891076162</v>
      </c>
      <c r="G27" s="6">
        <v>0</v>
      </c>
      <c r="H27" s="6">
        <v>4558.9375999999993</v>
      </c>
      <c r="I27" s="6">
        <v>683594.70090813807</v>
      </c>
    </row>
    <row r="28" spans="1:9" x14ac:dyDescent="0.35">
      <c r="A28" s="5" t="s">
        <v>83</v>
      </c>
      <c r="B28" s="6">
        <v>207040.85409477001</v>
      </c>
      <c r="C28" s="6">
        <v>25335.814055313542</v>
      </c>
      <c r="D28" s="6">
        <v>54832.000327679998</v>
      </c>
      <c r="E28" s="6">
        <v>99847.756879414679</v>
      </c>
      <c r="F28" s="6">
        <v>0</v>
      </c>
      <c r="G28" s="6">
        <v>0</v>
      </c>
      <c r="H28" s="6">
        <v>8148.4059999999999</v>
      </c>
      <c r="I28" s="6">
        <v>395204.83135717822</v>
      </c>
    </row>
    <row r="29" spans="1:9" x14ac:dyDescent="0.35">
      <c r="A29" s="5" t="s">
        <v>84</v>
      </c>
      <c r="B29" s="6">
        <v>0</v>
      </c>
      <c r="C29" s="6">
        <v>218489.07950688299</v>
      </c>
      <c r="D29" s="6">
        <v>157985.18406370119</v>
      </c>
      <c r="E29" s="6">
        <v>70800.361856756004</v>
      </c>
      <c r="F29" s="6">
        <v>0</v>
      </c>
      <c r="G29" s="6">
        <v>0</v>
      </c>
      <c r="H29" s="6">
        <v>0</v>
      </c>
      <c r="I29" s="6">
        <v>447274.62542734022</v>
      </c>
    </row>
    <row r="30" spans="1:9" x14ac:dyDescent="0.35">
      <c r="A30" s="5" t="s">
        <v>85</v>
      </c>
      <c r="B30" s="6">
        <v>0</v>
      </c>
      <c r="C30" s="6">
        <v>115236.1131154451</v>
      </c>
      <c r="D30" s="6">
        <v>125661.655213045</v>
      </c>
      <c r="E30" s="6">
        <v>32553.425886795001</v>
      </c>
      <c r="F30" s="6">
        <v>0</v>
      </c>
      <c r="G30" s="6">
        <v>0</v>
      </c>
      <c r="H30" s="6">
        <v>0</v>
      </c>
      <c r="I30" s="6">
        <v>273451.19421528513</v>
      </c>
    </row>
    <row r="31" spans="1:9" x14ac:dyDescent="0.35">
      <c r="A31" s="5" t="s">
        <v>86</v>
      </c>
      <c r="B31" s="6">
        <v>97428.840064194999</v>
      </c>
      <c r="C31" s="6">
        <v>63333.081644605001</v>
      </c>
      <c r="D31" s="6">
        <v>160577.858783364</v>
      </c>
      <c r="E31" s="6">
        <v>244649.0650373699</v>
      </c>
      <c r="F31" s="6">
        <v>0</v>
      </c>
      <c r="G31" s="6">
        <v>0</v>
      </c>
      <c r="H31" s="6">
        <v>4060.26</v>
      </c>
      <c r="I31" s="6">
        <v>570049.10552953393</v>
      </c>
    </row>
    <row r="32" spans="1:9" x14ac:dyDescent="0.35">
      <c r="A32" s="5" t="s">
        <v>87</v>
      </c>
      <c r="B32" s="6">
        <v>193021.50016744001</v>
      </c>
      <c r="C32" s="6">
        <v>105224.73409560991</v>
      </c>
      <c r="D32" s="6">
        <v>30718.508169661509</v>
      </c>
      <c r="E32" s="6">
        <v>98848.760405592198</v>
      </c>
      <c r="F32" s="6">
        <v>0</v>
      </c>
      <c r="G32" s="6">
        <v>0</v>
      </c>
      <c r="H32" s="6">
        <v>1124.15985</v>
      </c>
      <c r="I32" s="6">
        <v>428937.66268830362</v>
      </c>
    </row>
    <row r="33" spans="1:9" x14ac:dyDescent="0.35">
      <c r="A33" s="5" t="s">
        <v>88</v>
      </c>
      <c r="B33" s="6">
        <v>254387.74434212499</v>
      </c>
      <c r="C33" s="6">
        <v>84736.174594802898</v>
      </c>
      <c r="D33" s="6">
        <v>305811.28356005048</v>
      </c>
      <c r="E33" s="6">
        <v>239287.19633669799</v>
      </c>
      <c r="F33" s="6">
        <v>0</v>
      </c>
      <c r="G33" s="6">
        <v>0</v>
      </c>
      <c r="H33" s="6">
        <v>22259.50675</v>
      </c>
      <c r="I33" s="6">
        <v>906481.90558367642</v>
      </c>
    </row>
    <row r="34" spans="1:9" x14ac:dyDescent="0.35">
      <c r="A34" s="5" t="s">
        <v>89</v>
      </c>
      <c r="B34" s="6">
        <v>52179.20886192</v>
      </c>
      <c r="C34" s="6">
        <v>51631.216836992498</v>
      </c>
      <c r="D34" s="6">
        <v>20400.886632850001</v>
      </c>
      <c r="E34" s="6">
        <v>305853.85194139322</v>
      </c>
      <c r="F34" s="6">
        <v>0</v>
      </c>
      <c r="G34" s="6">
        <v>0</v>
      </c>
      <c r="H34" s="6">
        <v>0</v>
      </c>
      <c r="I34" s="6">
        <v>430065.16427315568</v>
      </c>
    </row>
    <row r="35" spans="1:9" x14ac:dyDescent="0.35">
      <c r="A35" s="5" t="s">
        <v>90</v>
      </c>
      <c r="B35" s="6">
        <v>0</v>
      </c>
      <c r="C35" s="6">
        <v>202333.55829747749</v>
      </c>
      <c r="D35" s="6">
        <v>123549.6023556952</v>
      </c>
      <c r="E35" s="6">
        <v>108938.50314571</v>
      </c>
      <c r="F35" s="6">
        <v>0</v>
      </c>
      <c r="G35" s="6">
        <v>0</v>
      </c>
      <c r="H35" s="6">
        <v>2991.1093000000001</v>
      </c>
      <c r="I35" s="6">
        <v>437812.7730988827</v>
      </c>
    </row>
    <row r="36" spans="1:9" x14ac:dyDescent="0.35">
      <c r="A36" s="5" t="s">
        <v>91</v>
      </c>
      <c r="B36" s="6">
        <v>0</v>
      </c>
      <c r="C36" s="6">
        <v>38672.039090220002</v>
      </c>
      <c r="D36" s="6">
        <v>6198.7055125850002</v>
      </c>
      <c r="E36" s="6">
        <v>67934.830266973149</v>
      </c>
      <c r="F36" s="6">
        <v>0</v>
      </c>
      <c r="G36" s="6">
        <v>0</v>
      </c>
      <c r="H36" s="6">
        <v>0</v>
      </c>
      <c r="I36" s="6">
        <v>112805.5748697782</v>
      </c>
    </row>
    <row r="37" spans="1:9" x14ac:dyDescent="0.35">
      <c r="A37" s="5" t="s">
        <v>92</v>
      </c>
      <c r="B37" s="6">
        <v>0</v>
      </c>
      <c r="C37" s="6">
        <v>149927.18436158181</v>
      </c>
      <c r="D37" s="6">
        <v>158786.1906380658</v>
      </c>
      <c r="E37" s="6">
        <v>209280.1944806035</v>
      </c>
      <c r="F37" s="6">
        <v>260.47714000000002</v>
      </c>
      <c r="G37" s="6">
        <v>0</v>
      </c>
      <c r="H37" s="6">
        <v>7581.2544000000007</v>
      </c>
      <c r="I37" s="6">
        <v>525835.301020251</v>
      </c>
    </row>
    <row r="38" spans="1:9" x14ac:dyDescent="0.35">
      <c r="A38" s="5" t="s">
        <v>93</v>
      </c>
      <c r="B38" s="6">
        <v>57126.131854755004</v>
      </c>
      <c r="C38" s="6">
        <v>90317.006580789995</v>
      </c>
      <c r="D38" s="6">
        <v>137432.74238745539</v>
      </c>
      <c r="E38" s="6">
        <v>188192.8875180232</v>
      </c>
      <c r="F38" s="6">
        <v>0</v>
      </c>
      <c r="G38" s="6">
        <v>0</v>
      </c>
      <c r="H38" s="6">
        <v>1352.9628375</v>
      </c>
      <c r="I38" s="6">
        <v>474421.73117852362</v>
      </c>
    </row>
    <row r="39" spans="1:9" x14ac:dyDescent="0.35">
      <c r="A39" s="5" t="s">
        <v>94</v>
      </c>
      <c r="B39" s="6">
        <v>0</v>
      </c>
      <c r="C39" s="6">
        <v>56277.136666207</v>
      </c>
      <c r="D39" s="6">
        <v>30042.0087517625</v>
      </c>
      <c r="E39" s="6">
        <v>37467.162222015053</v>
      </c>
      <c r="F39" s="6">
        <v>0</v>
      </c>
      <c r="G39" s="6">
        <v>0</v>
      </c>
      <c r="H39" s="6">
        <v>175.41900000000001</v>
      </c>
      <c r="I39" s="6">
        <v>123961.7266399846</v>
      </c>
    </row>
    <row r="40" spans="1:9" x14ac:dyDescent="0.35">
      <c r="A40" s="5" t="s">
        <v>95</v>
      </c>
      <c r="B40" s="6">
        <v>0</v>
      </c>
      <c r="C40" s="6">
        <v>26045.000646543591</v>
      </c>
      <c r="D40" s="6">
        <v>42656.502452693581</v>
      </c>
      <c r="E40" s="6">
        <v>15235.779518310001</v>
      </c>
      <c r="F40" s="6">
        <v>0</v>
      </c>
      <c r="G40" s="6">
        <v>0</v>
      </c>
      <c r="H40" s="6">
        <v>1122.1085499999999</v>
      </c>
      <c r="I40" s="6">
        <v>85059.391167547175</v>
      </c>
    </row>
    <row r="41" spans="1:9" x14ac:dyDescent="0.35">
      <c r="A41" s="5" t="s">
        <v>96</v>
      </c>
      <c r="B41" s="6">
        <v>248261.31307522001</v>
      </c>
      <c r="C41" s="6">
        <v>88588.364595706706</v>
      </c>
      <c r="D41" s="6">
        <v>84960.354672525427</v>
      </c>
      <c r="E41" s="6">
        <v>249058.8001114667</v>
      </c>
      <c r="F41" s="6">
        <v>0</v>
      </c>
      <c r="G41" s="6">
        <v>0</v>
      </c>
      <c r="H41" s="6">
        <v>1843.8778</v>
      </c>
      <c r="I41" s="6">
        <v>672712.7102549189</v>
      </c>
    </row>
    <row r="42" spans="1:9" x14ac:dyDescent="0.35">
      <c r="A42" s="5" t="s">
        <v>97</v>
      </c>
      <c r="B42" s="6">
        <v>33384.218388395013</v>
      </c>
      <c r="C42" s="6">
        <v>80686.448734027537</v>
      </c>
      <c r="D42" s="6">
        <v>57158.848590770453</v>
      </c>
      <c r="E42" s="6">
        <v>72932.874817558317</v>
      </c>
      <c r="F42" s="6">
        <v>0</v>
      </c>
      <c r="G42" s="6">
        <v>0</v>
      </c>
      <c r="H42" s="6">
        <v>2642.5853999999999</v>
      </c>
      <c r="I42" s="6">
        <v>246804.9759307513</v>
      </c>
    </row>
    <row r="43" spans="1:9" x14ac:dyDescent="0.35">
      <c r="A43" s="5" t="s">
        <v>98</v>
      </c>
      <c r="B43" s="6">
        <v>95826.862838695</v>
      </c>
      <c r="C43" s="6">
        <v>57605.633298462497</v>
      </c>
      <c r="D43" s="6">
        <v>67369.474411548465</v>
      </c>
      <c r="E43" s="6">
        <v>205335.94263862871</v>
      </c>
      <c r="F43" s="6">
        <v>0</v>
      </c>
      <c r="G43" s="6">
        <v>0</v>
      </c>
      <c r="H43" s="6">
        <v>0</v>
      </c>
      <c r="I43" s="6">
        <v>426137.91318733472</v>
      </c>
    </row>
    <row r="44" spans="1:9" x14ac:dyDescent="0.35">
      <c r="A44" s="5" t="s">
        <v>99</v>
      </c>
      <c r="B44" s="6">
        <v>384666.28099222248</v>
      </c>
      <c r="C44" s="6">
        <v>72586.07718695607</v>
      </c>
      <c r="D44" s="6">
        <v>96465.357672223283</v>
      </c>
      <c r="E44" s="6">
        <v>133660.9243469288</v>
      </c>
      <c r="F44" s="6">
        <v>0</v>
      </c>
      <c r="G44" s="6">
        <v>0</v>
      </c>
      <c r="H44" s="6">
        <v>10069.9144401053</v>
      </c>
      <c r="I44" s="6">
        <v>697448.55463843595</v>
      </c>
    </row>
    <row r="45" spans="1:9" x14ac:dyDescent="0.35">
      <c r="A45" s="5" t="s">
        <v>100</v>
      </c>
      <c r="B45" s="6">
        <v>180049.88609047999</v>
      </c>
      <c r="C45" s="6">
        <v>170333.183351816</v>
      </c>
      <c r="D45" s="6">
        <v>263381.44814599497</v>
      </c>
      <c r="E45" s="6">
        <v>366009.25380263978</v>
      </c>
      <c r="F45" s="6">
        <v>0</v>
      </c>
      <c r="G45" s="6">
        <v>0</v>
      </c>
      <c r="H45" s="6">
        <v>18360.741000000002</v>
      </c>
      <c r="I45" s="6">
        <v>998134.51239093079</v>
      </c>
    </row>
    <row r="46" spans="1:9" x14ac:dyDescent="0.35">
      <c r="A46" s="5" t="s">
        <v>101</v>
      </c>
      <c r="B46" s="6">
        <v>526798.48629358003</v>
      </c>
      <c r="C46" s="6">
        <v>86622.013860972933</v>
      </c>
      <c r="D46" s="6">
        <v>37902.297386944047</v>
      </c>
      <c r="E46" s="6">
        <v>100749.53460979</v>
      </c>
      <c r="F46" s="6">
        <v>0</v>
      </c>
      <c r="G46" s="6">
        <v>7829.3858168650004</v>
      </c>
      <c r="H46" s="6">
        <v>0</v>
      </c>
      <c r="I46" s="6">
        <v>759901.71796815214</v>
      </c>
    </row>
    <row r="47" spans="1:9" x14ac:dyDescent="0.35">
      <c r="A47" s="5" t="s">
        <v>102</v>
      </c>
      <c r="B47" s="6">
        <v>115261.62968784</v>
      </c>
      <c r="C47" s="6">
        <v>119947.0871425221</v>
      </c>
      <c r="D47" s="6">
        <v>80681.988482027737</v>
      </c>
      <c r="E47" s="6">
        <v>246793.51357236071</v>
      </c>
      <c r="F47" s="6">
        <v>0</v>
      </c>
      <c r="G47" s="6">
        <v>4095.92634</v>
      </c>
      <c r="H47" s="6">
        <v>99.812899999999999</v>
      </c>
      <c r="I47" s="6">
        <v>566879.95812475053</v>
      </c>
    </row>
    <row r="48" spans="1:9" x14ac:dyDescent="0.35">
      <c r="A48" s="5" t="s">
        <v>103</v>
      </c>
      <c r="B48" s="6">
        <v>0</v>
      </c>
      <c r="C48" s="6">
        <v>78290.374604826371</v>
      </c>
      <c r="D48" s="6">
        <v>69981.701684935804</v>
      </c>
      <c r="E48" s="6">
        <v>66264.540335393292</v>
      </c>
      <c r="F48" s="6">
        <v>78.052684049999996</v>
      </c>
      <c r="G48" s="6">
        <v>0</v>
      </c>
      <c r="H48" s="6">
        <v>9302.8352999999988</v>
      </c>
      <c r="I48" s="6">
        <v>223917.50460920541</v>
      </c>
    </row>
    <row r="49" spans="1:9" x14ac:dyDescent="0.35">
      <c r="A49" s="5" t="s">
        <v>104</v>
      </c>
      <c r="B49" s="6">
        <v>0</v>
      </c>
      <c r="C49" s="6">
        <v>28043.513764035</v>
      </c>
      <c r="D49" s="6">
        <v>43050.241366305003</v>
      </c>
      <c r="E49" s="6">
        <v>84390.896086295004</v>
      </c>
      <c r="F49" s="6">
        <v>0</v>
      </c>
      <c r="G49" s="6">
        <v>0</v>
      </c>
      <c r="H49" s="6">
        <v>0</v>
      </c>
      <c r="I49" s="6">
        <v>155484.65121663499</v>
      </c>
    </row>
    <row r="50" spans="1:9" x14ac:dyDescent="0.35">
      <c r="A50" s="5" t="s">
        <v>105</v>
      </c>
      <c r="B50" s="6">
        <v>0</v>
      </c>
      <c r="C50" s="6">
        <v>22420.943523450002</v>
      </c>
      <c r="D50" s="6">
        <v>18426.756403457999</v>
      </c>
      <c r="E50" s="6">
        <v>14123.605577746421</v>
      </c>
      <c r="F50" s="6">
        <v>0</v>
      </c>
      <c r="G50" s="6">
        <v>0</v>
      </c>
      <c r="H50" s="6">
        <v>0</v>
      </c>
      <c r="I50" s="6">
        <v>54971.305504654418</v>
      </c>
    </row>
    <row r="51" spans="1:9" x14ac:dyDescent="0.35">
      <c r="A51" s="5" t="s">
        <v>106</v>
      </c>
      <c r="B51" s="6">
        <v>517132.01966547</v>
      </c>
      <c r="C51" s="6">
        <v>91778.303079581223</v>
      </c>
      <c r="D51" s="6">
        <v>67278.586024709846</v>
      </c>
      <c r="E51" s="6">
        <v>409382.46641646762</v>
      </c>
      <c r="F51" s="6">
        <v>0</v>
      </c>
      <c r="G51" s="6">
        <v>0</v>
      </c>
      <c r="H51" s="6">
        <v>2637.969975</v>
      </c>
      <c r="I51" s="6">
        <v>1088209.3451612289</v>
      </c>
    </row>
    <row r="52" spans="1:9" x14ac:dyDescent="0.35">
      <c r="A52" s="5" t="s">
        <v>107</v>
      </c>
      <c r="B52" s="6">
        <v>0</v>
      </c>
      <c r="C52" s="6">
        <v>332154.72264304041</v>
      </c>
      <c r="D52" s="6">
        <v>75970.700775601625</v>
      </c>
      <c r="E52" s="6">
        <v>98457.264691288583</v>
      </c>
      <c r="F52" s="6">
        <v>0</v>
      </c>
      <c r="G52" s="6">
        <v>8518.9803767249996</v>
      </c>
      <c r="H52" s="6">
        <v>0</v>
      </c>
      <c r="I52" s="6">
        <v>515101.66848665557</v>
      </c>
    </row>
    <row r="53" spans="1:9" x14ac:dyDescent="0.35">
      <c r="A53" s="5" t="s">
        <v>108</v>
      </c>
      <c r="B53" s="6">
        <v>664627.20242376893</v>
      </c>
      <c r="C53" s="6">
        <v>294509.27787486807</v>
      </c>
      <c r="D53" s="6">
        <v>192585.35245474879</v>
      </c>
      <c r="E53" s="6">
        <v>594528.00211511902</v>
      </c>
      <c r="F53" s="6">
        <v>0</v>
      </c>
      <c r="G53" s="6">
        <v>0</v>
      </c>
      <c r="H53" s="6">
        <v>26362.584900000002</v>
      </c>
      <c r="I53" s="6">
        <v>1772612.419768505</v>
      </c>
    </row>
    <row r="54" spans="1:9" x14ac:dyDescent="0.35">
      <c r="A54" s="5" t="s">
        <v>109</v>
      </c>
      <c r="B54" s="6">
        <v>0</v>
      </c>
      <c r="C54" s="6">
        <v>137527.70215711999</v>
      </c>
      <c r="D54" s="6">
        <v>63622.559873161466</v>
      </c>
      <c r="E54" s="6">
        <v>33854.049392119567</v>
      </c>
      <c r="F54" s="6">
        <v>0</v>
      </c>
      <c r="G54" s="6">
        <v>0</v>
      </c>
      <c r="H54" s="6">
        <v>1374.152</v>
      </c>
      <c r="I54" s="6">
        <v>236378.46342240099</v>
      </c>
    </row>
    <row r="55" spans="1:9" x14ac:dyDescent="0.35">
      <c r="A55" s="5" t="s">
        <v>110</v>
      </c>
      <c r="B55" s="6">
        <v>0</v>
      </c>
      <c r="C55" s="6">
        <v>156123.81733178251</v>
      </c>
      <c r="D55" s="6">
        <v>22359.731819680001</v>
      </c>
      <c r="E55" s="6">
        <v>113493.39237868</v>
      </c>
      <c r="F55" s="6">
        <v>0</v>
      </c>
      <c r="G55" s="6">
        <v>0</v>
      </c>
      <c r="H55" s="6">
        <v>1981.3696500000001</v>
      </c>
      <c r="I55" s="6">
        <v>293958.31118014251</v>
      </c>
    </row>
    <row r="56" spans="1:9" x14ac:dyDescent="0.35">
      <c r="A56" s="5" t="s">
        <v>111</v>
      </c>
      <c r="B56" s="6">
        <v>20992.132841340001</v>
      </c>
      <c r="C56" s="6">
        <v>139765.4148798486</v>
      </c>
      <c r="D56" s="6">
        <v>197840.0504456569</v>
      </c>
      <c r="E56" s="6">
        <v>161943.37270312931</v>
      </c>
      <c r="F56" s="6">
        <v>0</v>
      </c>
      <c r="G56" s="6">
        <v>0</v>
      </c>
      <c r="H56" s="6">
        <v>6917.2701250000009</v>
      </c>
      <c r="I56" s="6">
        <v>527458.24099497485</v>
      </c>
    </row>
    <row r="57" spans="1:9" x14ac:dyDescent="0.35">
      <c r="A57" s="5" t="s">
        <v>112</v>
      </c>
      <c r="B57" s="6">
        <v>0</v>
      </c>
      <c r="C57" s="6">
        <v>73341.647158421911</v>
      </c>
      <c r="D57" s="6">
        <v>364563.83277995797</v>
      </c>
      <c r="E57" s="6">
        <v>253811.42544337979</v>
      </c>
      <c r="F57" s="6">
        <v>0</v>
      </c>
      <c r="G57" s="6">
        <v>0</v>
      </c>
      <c r="H57" s="6">
        <v>0</v>
      </c>
      <c r="I57" s="6">
        <v>691716.90538175975</v>
      </c>
    </row>
    <row r="58" spans="1:9" x14ac:dyDescent="0.35">
      <c r="A58" s="5" t="s">
        <v>113</v>
      </c>
      <c r="B58" s="6">
        <v>0</v>
      </c>
      <c r="C58" s="6">
        <v>172520.19444993729</v>
      </c>
      <c r="D58" s="6">
        <v>36408.153294623749</v>
      </c>
      <c r="E58" s="6">
        <v>131441.03665551581</v>
      </c>
      <c r="F58" s="6">
        <v>0</v>
      </c>
      <c r="G58" s="6">
        <v>0</v>
      </c>
      <c r="H58" s="6">
        <v>5557.6943999999994</v>
      </c>
      <c r="I58" s="6">
        <v>345927.07880007679</v>
      </c>
    </row>
    <row r="59" spans="1:9" x14ac:dyDescent="0.35">
      <c r="A59" s="5" t="s">
        <v>114</v>
      </c>
      <c r="B59" s="6">
        <v>79818.063631985002</v>
      </c>
      <c r="C59" s="6">
        <v>89806.77327755517</v>
      </c>
      <c r="D59" s="6">
        <v>40896.119554677498</v>
      </c>
      <c r="E59" s="6">
        <v>80567.880973374995</v>
      </c>
      <c r="F59" s="6">
        <v>0</v>
      </c>
      <c r="G59" s="6">
        <v>0</v>
      </c>
      <c r="H59" s="6">
        <v>2785.1251999999999</v>
      </c>
      <c r="I59" s="6">
        <v>293873.96263759269</v>
      </c>
    </row>
    <row r="60" spans="1:9" x14ac:dyDescent="0.35">
      <c r="A60" s="5" t="s">
        <v>115</v>
      </c>
      <c r="B60" s="6">
        <v>0</v>
      </c>
      <c r="C60" s="6">
        <v>130544.7435031122</v>
      </c>
      <c r="D60" s="6">
        <v>70636.649847105742</v>
      </c>
      <c r="E60" s="6">
        <v>78949.84341644161</v>
      </c>
      <c r="F60" s="6">
        <v>0</v>
      </c>
      <c r="G60" s="6">
        <v>0</v>
      </c>
      <c r="H60" s="6">
        <v>5183.8668749999997</v>
      </c>
      <c r="I60" s="6">
        <v>285315.10364165949</v>
      </c>
    </row>
    <row r="61" spans="1:9" x14ac:dyDescent="0.35">
      <c r="A61" s="5" t="s">
        <v>116</v>
      </c>
      <c r="B61" s="6">
        <v>224958.45779988749</v>
      </c>
      <c r="C61" s="6">
        <v>110432.5702468995</v>
      </c>
      <c r="D61" s="6">
        <v>36940.632639880001</v>
      </c>
      <c r="E61" s="6">
        <v>99428.60682558277</v>
      </c>
      <c r="F61" s="6">
        <v>0</v>
      </c>
      <c r="G61" s="6">
        <v>12826.134728290001</v>
      </c>
      <c r="H61" s="6">
        <v>1515.7537500000001</v>
      </c>
      <c r="I61" s="6">
        <v>486102.15599053982</v>
      </c>
    </row>
    <row r="62" spans="1:9" x14ac:dyDescent="0.35">
      <c r="A62" s="5" t="s">
        <v>117</v>
      </c>
      <c r="B62" s="6">
        <v>0.58551839999999999</v>
      </c>
      <c r="C62" s="6">
        <v>0.71738559999999996</v>
      </c>
      <c r="D62" s="6">
        <v>18835.316179415</v>
      </c>
      <c r="E62" s="6">
        <v>32025.998406620001</v>
      </c>
      <c r="F62" s="6">
        <v>0</v>
      </c>
      <c r="G62" s="6">
        <v>0</v>
      </c>
      <c r="H62" s="6">
        <v>0</v>
      </c>
      <c r="I62" s="6">
        <v>50862.617490035002</v>
      </c>
    </row>
    <row r="63" spans="1:9" x14ac:dyDescent="0.35">
      <c r="A63" s="5" t="s">
        <v>118</v>
      </c>
      <c r="B63" s="6">
        <v>0</v>
      </c>
      <c r="C63" s="6">
        <v>34067.867286933637</v>
      </c>
      <c r="D63" s="6">
        <v>62399.071487168017</v>
      </c>
      <c r="E63" s="6">
        <v>52136.810568007822</v>
      </c>
      <c r="F63" s="6">
        <v>0</v>
      </c>
      <c r="G63" s="6">
        <v>4355.9072205250004</v>
      </c>
      <c r="H63" s="6">
        <v>5635.5123999999996</v>
      </c>
      <c r="I63" s="6">
        <v>158595.16896263449</v>
      </c>
    </row>
    <row r="64" spans="1:9" x14ac:dyDescent="0.35">
      <c r="A64" s="5" t="s">
        <v>119</v>
      </c>
      <c r="B64" s="6">
        <v>126015.55210740749</v>
      </c>
      <c r="C64" s="6">
        <v>23836.15781109126</v>
      </c>
      <c r="D64" s="6">
        <v>150533.93447679741</v>
      </c>
      <c r="E64" s="6">
        <v>81473.159765924996</v>
      </c>
      <c r="F64" s="6">
        <v>0</v>
      </c>
      <c r="G64" s="6">
        <v>0</v>
      </c>
      <c r="H64" s="6">
        <v>7940.8140750000002</v>
      </c>
      <c r="I64" s="6">
        <v>389799.61823622108</v>
      </c>
    </row>
    <row r="65" spans="1:9" x14ac:dyDescent="0.35">
      <c r="A65" s="5" t="s">
        <v>120</v>
      </c>
      <c r="B65" s="6">
        <v>0</v>
      </c>
      <c r="C65" s="6">
        <v>218654.2299270762</v>
      </c>
      <c r="D65" s="6">
        <v>214409.02863018739</v>
      </c>
      <c r="E65" s="6">
        <v>266316.07277661841</v>
      </c>
      <c r="F65" s="6">
        <v>0</v>
      </c>
      <c r="G65" s="6">
        <v>0</v>
      </c>
      <c r="H65" s="6">
        <v>11564.528593524899</v>
      </c>
      <c r="I65" s="6">
        <v>710943.85992740688</v>
      </c>
    </row>
    <row r="66" spans="1:9" x14ac:dyDescent="0.35">
      <c r="A66" s="5" t="s">
        <v>121</v>
      </c>
      <c r="B66" s="6">
        <v>415136.64601437998</v>
      </c>
      <c r="C66" s="6">
        <v>380331.17712499999</v>
      </c>
      <c r="D66" s="6">
        <v>167655.99956868481</v>
      </c>
      <c r="E66" s="6">
        <v>277576.27757600963</v>
      </c>
      <c r="F66" s="6">
        <v>0</v>
      </c>
      <c r="G66" s="6">
        <v>0</v>
      </c>
      <c r="H66" s="6">
        <v>5839.7080000000014</v>
      </c>
      <c r="I66" s="6">
        <v>1246539.808284075</v>
      </c>
    </row>
    <row r="67" spans="1:9" x14ac:dyDescent="0.35">
      <c r="A67" s="5" t="s">
        <v>122</v>
      </c>
      <c r="B67" s="6">
        <v>101260.30861617</v>
      </c>
      <c r="C67" s="6">
        <v>83141.368967756003</v>
      </c>
      <c r="D67" s="6">
        <v>59464.710495257503</v>
      </c>
      <c r="E67" s="6">
        <v>68904.593860397188</v>
      </c>
      <c r="F67" s="6">
        <v>101.27023914999999</v>
      </c>
      <c r="G67" s="6">
        <v>0</v>
      </c>
      <c r="H67" s="6">
        <v>0</v>
      </c>
      <c r="I67" s="6">
        <v>312872.25217873068</v>
      </c>
    </row>
    <row r="68" spans="1:9" x14ac:dyDescent="0.35">
      <c r="A68" s="5" t="s">
        <v>123</v>
      </c>
      <c r="B68" s="6">
        <v>103666.97519015</v>
      </c>
      <c r="C68" s="6">
        <v>58793.420851733768</v>
      </c>
      <c r="D68" s="6">
        <v>73288.503387469609</v>
      </c>
      <c r="E68" s="6">
        <v>63125.300840478041</v>
      </c>
      <c r="F68" s="6">
        <v>0</v>
      </c>
      <c r="G68" s="6">
        <v>0</v>
      </c>
      <c r="H68" s="6">
        <v>3152.3006</v>
      </c>
      <c r="I68" s="6">
        <v>302026.50086983142</v>
      </c>
    </row>
    <row r="69" spans="1:9" x14ac:dyDescent="0.35">
      <c r="A69" s="5" t="s">
        <v>124</v>
      </c>
      <c r="B69" s="6">
        <v>0</v>
      </c>
      <c r="C69" s="6">
        <v>379437.90626651549</v>
      </c>
      <c r="D69" s="6">
        <v>244069.51656955571</v>
      </c>
      <c r="E69" s="6">
        <v>327392.88230990368</v>
      </c>
      <c r="F69" s="6">
        <v>697.91689456500001</v>
      </c>
      <c r="G69" s="6">
        <v>462.22725167999999</v>
      </c>
      <c r="H69" s="6">
        <v>15860.4764</v>
      </c>
      <c r="I69" s="6">
        <v>967920.92569221999</v>
      </c>
    </row>
    <row r="70" spans="1:9" x14ac:dyDescent="0.35">
      <c r="A70" s="5" t="s">
        <v>125</v>
      </c>
      <c r="B70" s="6">
        <v>438255.026147875</v>
      </c>
      <c r="C70" s="6">
        <v>24721.929159225001</v>
      </c>
      <c r="D70" s="6">
        <v>116542.78243778511</v>
      </c>
      <c r="E70" s="6">
        <v>307551.45030586002</v>
      </c>
      <c r="F70" s="6">
        <v>0</v>
      </c>
      <c r="G70" s="6">
        <v>0</v>
      </c>
      <c r="H70" s="6">
        <v>0</v>
      </c>
      <c r="I70" s="6">
        <v>887071.18805074506</v>
      </c>
    </row>
    <row r="71" spans="1:9" x14ac:dyDescent="0.35">
      <c r="A71" s="5" t="s">
        <v>126</v>
      </c>
      <c r="B71" s="6">
        <v>0</v>
      </c>
      <c r="C71" s="6">
        <v>0</v>
      </c>
      <c r="D71" s="6">
        <v>108544.8707651422</v>
      </c>
      <c r="E71" s="6">
        <v>39224.558350405678</v>
      </c>
      <c r="F71" s="6">
        <v>0</v>
      </c>
      <c r="G71" s="6">
        <v>0</v>
      </c>
      <c r="H71" s="6">
        <v>5048.9866000000002</v>
      </c>
      <c r="I71" s="6">
        <v>152818.41571554789</v>
      </c>
    </row>
    <row r="72" spans="1:9" x14ac:dyDescent="0.35">
      <c r="A72" s="5" t="s">
        <v>127</v>
      </c>
      <c r="B72" s="6">
        <v>0</v>
      </c>
      <c r="C72" s="6">
        <v>126137.3475937675</v>
      </c>
      <c r="D72" s="6">
        <v>36495.397681932889</v>
      </c>
      <c r="E72" s="6">
        <v>90945.456449794365</v>
      </c>
      <c r="F72" s="6">
        <v>0</v>
      </c>
      <c r="G72" s="6">
        <v>0</v>
      </c>
      <c r="H72" s="6">
        <v>0</v>
      </c>
      <c r="I72" s="6">
        <v>253578.20172549479</v>
      </c>
    </row>
    <row r="73" spans="1:9" x14ac:dyDescent="0.35">
      <c r="A73" s="5" t="s">
        <v>128</v>
      </c>
      <c r="B73" s="6">
        <v>267213.01129131002</v>
      </c>
      <c r="C73" s="6">
        <v>270201.04403595359</v>
      </c>
      <c r="D73" s="6">
        <v>173639.8229553698</v>
      </c>
      <c r="E73" s="6">
        <v>127610.2337144917</v>
      </c>
      <c r="F73" s="6">
        <v>0</v>
      </c>
      <c r="G73" s="6">
        <v>0</v>
      </c>
      <c r="H73" s="6">
        <v>5549.7580803415512</v>
      </c>
      <c r="I73" s="6">
        <v>844213.87007746659</v>
      </c>
    </row>
    <row r="74" spans="1:9" x14ac:dyDescent="0.35">
      <c r="A74" s="5" t="s">
        <v>129</v>
      </c>
      <c r="B74" s="6">
        <v>0</v>
      </c>
      <c r="C74" s="6">
        <v>100782.8291253675</v>
      </c>
      <c r="D74" s="6">
        <v>9490.3454732884002</v>
      </c>
      <c r="E74" s="6">
        <v>70533.295265667635</v>
      </c>
      <c r="F74" s="6">
        <v>0</v>
      </c>
      <c r="G74" s="6">
        <v>0</v>
      </c>
      <c r="H74" s="6">
        <v>2203.5962500000001</v>
      </c>
      <c r="I74" s="6">
        <v>183010.0661143235</v>
      </c>
    </row>
    <row r="75" spans="1:9" x14ac:dyDescent="0.35">
      <c r="A75" s="5" t="s">
        <v>130</v>
      </c>
      <c r="B75" s="6">
        <v>0</v>
      </c>
      <c r="C75" s="6">
        <v>82389.225967901555</v>
      </c>
      <c r="D75" s="6">
        <v>55285.311876839907</v>
      </c>
      <c r="E75" s="6">
        <v>158678.17389791601</v>
      </c>
      <c r="F75" s="6">
        <v>282.72741444000002</v>
      </c>
      <c r="G75" s="6">
        <v>0</v>
      </c>
      <c r="H75" s="6">
        <v>0</v>
      </c>
      <c r="I75" s="6">
        <v>296635.43915709748</v>
      </c>
    </row>
    <row r="76" spans="1:9" x14ac:dyDescent="0.35">
      <c r="A76" s="5" t="s">
        <v>131</v>
      </c>
      <c r="B76" s="6">
        <v>103705.869029875</v>
      </c>
      <c r="C76" s="6">
        <v>256516.02562067029</v>
      </c>
      <c r="D76" s="6">
        <v>264966.40958293888</v>
      </c>
      <c r="E76" s="6">
        <v>285063.11006473389</v>
      </c>
      <c r="F76" s="6">
        <v>399.36529385</v>
      </c>
      <c r="G76" s="6">
        <v>0</v>
      </c>
      <c r="H76" s="6">
        <v>17114.090800000002</v>
      </c>
      <c r="I76" s="6">
        <v>927764.87039206817</v>
      </c>
    </row>
    <row r="77" spans="1:9" x14ac:dyDescent="0.35">
      <c r="A77" s="5" t="s">
        <v>132</v>
      </c>
      <c r="B77" s="6">
        <v>188306.46973198</v>
      </c>
      <c r="C77" s="6">
        <v>99426.455355634738</v>
      </c>
      <c r="D77" s="6">
        <v>53018.026814966077</v>
      </c>
      <c r="E77" s="6">
        <v>73090.040385598099</v>
      </c>
      <c r="F77" s="6">
        <v>0</v>
      </c>
      <c r="G77" s="6">
        <v>0</v>
      </c>
      <c r="H77" s="6">
        <v>6460.9380000000001</v>
      </c>
      <c r="I77" s="6">
        <v>420301.9302881789</v>
      </c>
    </row>
    <row r="78" spans="1:9" x14ac:dyDescent="0.35">
      <c r="A78" s="5" t="s">
        <v>133</v>
      </c>
      <c r="B78" s="6">
        <v>184197.872230465</v>
      </c>
      <c r="C78" s="6">
        <v>246434.712192885</v>
      </c>
      <c r="D78" s="6">
        <v>120957.65872698319</v>
      </c>
      <c r="E78" s="6">
        <v>391904.73802307277</v>
      </c>
      <c r="F78" s="6">
        <v>0</v>
      </c>
      <c r="G78" s="6">
        <v>0</v>
      </c>
      <c r="H78" s="6">
        <v>11782.389800000001</v>
      </c>
      <c r="I78" s="6">
        <v>955277.37097340589</v>
      </c>
    </row>
    <row r="79" spans="1:9" x14ac:dyDescent="0.35">
      <c r="A79" s="5" t="s">
        <v>134</v>
      </c>
      <c r="B79" s="6">
        <v>65408.301911575007</v>
      </c>
      <c r="C79" s="6">
        <v>193000.99045462999</v>
      </c>
      <c r="D79" s="6">
        <v>39879.972406298009</v>
      </c>
      <c r="E79" s="6">
        <v>105925.2085039528</v>
      </c>
      <c r="F79" s="6">
        <v>0</v>
      </c>
      <c r="G79" s="6">
        <v>0</v>
      </c>
      <c r="H79" s="6">
        <v>3636.4813125000001</v>
      </c>
      <c r="I79" s="6">
        <v>407850.95458895591</v>
      </c>
    </row>
    <row r="80" spans="1:9" x14ac:dyDescent="0.35">
      <c r="A80" s="5" t="s">
        <v>135</v>
      </c>
      <c r="B80" s="6">
        <v>625955.25432891503</v>
      </c>
      <c r="C80" s="6">
        <v>196858.34515711039</v>
      </c>
      <c r="D80" s="6">
        <v>319947.97939598479</v>
      </c>
      <c r="E80" s="6">
        <v>504119.23429562582</v>
      </c>
      <c r="F80" s="6">
        <v>0</v>
      </c>
      <c r="G80" s="6">
        <v>0</v>
      </c>
      <c r="H80" s="6">
        <v>29300.958999999999</v>
      </c>
      <c r="I80" s="6">
        <v>1676181.7721776359</v>
      </c>
    </row>
    <row r="81" spans="1:9" x14ac:dyDescent="0.35">
      <c r="A81" s="5" t="s">
        <v>136</v>
      </c>
      <c r="B81" s="6">
        <v>15844.429480139999</v>
      </c>
      <c r="C81" s="6">
        <v>401686.43257764139</v>
      </c>
      <c r="D81" s="6">
        <v>169801.5045845194</v>
      </c>
      <c r="E81" s="6">
        <v>241635.5667242507</v>
      </c>
      <c r="F81" s="6">
        <v>0</v>
      </c>
      <c r="G81" s="6">
        <v>0</v>
      </c>
      <c r="H81" s="6">
        <v>7942.9839999999986</v>
      </c>
      <c r="I81" s="6">
        <v>836910.91736655147</v>
      </c>
    </row>
    <row r="82" spans="1:9" x14ac:dyDescent="0.35">
      <c r="A82" s="5" t="s">
        <v>137</v>
      </c>
      <c r="B82" s="6">
        <v>54313.271059940002</v>
      </c>
      <c r="C82" s="6">
        <v>61550.891731522221</v>
      </c>
      <c r="D82" s="6">
        <v>90225.19522160523</v>
      </c>
      <c r="E82" s="6">
        <v>362593.74482851272</v>
      </c>
      <c r="F82" s="6">
        <v>0</v>
      </c>
      <c r="G82" s="6">
        <v>0</v>
      </c>
      <c r="H82" s="6">
        <v>2329.1745000000001</v>
      </c>
      <c r="I82" s="6">
        <v>571012.27734158002</v>
      </c>
    </row>
    <row r="83" spans="1:9" x14ac:dyDescent="0.35">
      <c r="A83" s="5" t="s">
        <v>138</v>
      </c>
      <c r="B83" s="6">
        <v>0</v>
      </c>
      <c r="C83" s="6">
        <v>210970.58925900221</v>
      </c>
      <c r="D83" s="6">
        <v>21081.795163117251</v>
      </c>
      <c r="E83" s="6">
        <v>233699.0517547052</v>
      </c>
      <c r="F83" s="6">
        <v>0</v>
      </c>
      <c r="G83" s="6">
        <v>0</v>
      </c>
      <c r="H83" s="6">
        <v>8820.8610124999996</v>
      </c>
      <c r="I83" s="6">
        <v>474572.29718932463</v>
      </c>
    </row>
    <row r="84" spans="1:9" x14ac:dyDescent="0.35">
      <c r="A84" s="5" t="s">
        <v>139</v>
      </c>
      <c r="B84" s="6">
        <v>170635.91979382001</v>
      </c>
      <c r="C84" s="6">
        <v>203006.2470336541</v>
      </c>
      <c r="D84" s="6">
        <v>182161.9262624234</v>
      </c>
      <c r="E84" s="6">
        <v>260549.16948614729</v>
      </c>
      <c r="F84" s="6">
        <v>0</v>
      </c>
      <c r="G84" s="6">
        <v>0</v>
      </c>
      <c r="H84" s="6">
        <v>6861.8649500000001</v>
      </c>
      <c r="I84" s="6">
        <v>823215.12752604473</v>
      </c>
    </row>
    <row r="85" spans="1:9" x14ac:dyDescent="0.35">
      <c r="A85" s="5" t="s">
        <v>140</v>
      </c>
      <c r="B85" s="6">
        <v>0</v>
      </c>
      <c r="C85" s="6">
        <v>219410.68007829311</v>
      </c>
      <c r="D85" s="6">
        <v>28225.554423291651</v>
      </c>
      <c r="E85" s="6">
        <v>101878.1863221136</v>
      </c>
      <c r="F85" s="6">
        <v>0</v>
      </c>
      <c r="G85" s="6">
        <v>0</v>
      </c>
      <c r="H85" s="6">
        <v>2545.7655</v>
      </c>
      <c r="I85" s="6">
        <v>352060.18632369832</v>
      </c>
    </row>
    <row r="86" spans="1:9" x14ac:dyDescent="0.35">
      <c r="A86" s="5" t="s">
        <v>141</v>
      </c>
      <c r="B86" s="6">
        <v>0</v>
      </c>
      <c r="C86" s="6">
        <v>52677.761940709999</v>
      </c>
      <c r="D86" s="6">
        <v>229935.10527980371</v>
      </c>
      <c r="E86" s="6">
        <v>173543.7466475874</v>
      </c>
      <c r="F86" s="6">
        <v>0</v>
      </c>
      <c r="G86" s="6">
        <v>0</v>
      </c>
      <c r="H86" s="6">
        <v>15747.715125000001</v>
      </c>
      <c r="I86" s="6">
        <v>471904.32899310102</v>
      </c>
    </row>
    <row r="87" spans="1:9" x14ac:dyDescent="0.35">
      <c r="A87" s="5" t="s">
        <v>142</v>
      </c>
      <c r="B87" s="6">
        <v>0</v>
      </c>
      <c r="C87" s="6">
        <v>52631.688672903161</v>
      </c>
      <c r="D87" s="6">
        <v>80062.547472416787</v>
      </c>
      <c r="E87" s="6">
        <v>130274.9355735569</v>
      </c>
      <c r="F87" s="6">
        <v>0</v>
      </c>
      <c r="G87" s="6">
        <v>0</v>
      </c>
      <c r="H87" s="6">
        <v>1845.0531000000001</v>
      </c>
      <c r="I87" s="6">
        <v>264814.22481887683</v>
      </c>
    </row>
    <row r="88" spans="1:9" x14ac:dyDescent="0.35">
      <c r="A88" s="5" t="s">
        <v>143</v>
      </c>
      <c r="B88" s="6">
        <v>360611.27548676002</v>
      </c>
      <c r="C88" s="6">
        <v>251312.40732770809</v>
      </c>
      <c r="D88" s="6">
        <v>119310.81669840519</v>
      </c>
      <c r="E88" s="6">
        <v>288136.36680010619</v>
      </c>
      <c r="F88" s="6">
        <v>0</v>
      </c>
      <c r="G88" s="6">
        <v>0</v>
      </c>
      <c r="H88" s="6">
        <v>12878.399025000001</v>
      </c>
      <c r="I88" s="6">
        <v>1032249.26533798</v>
      </c>
    </row>
    <row r="89" spans="1:9" x14ac:dyDescent="0.35">
      <c r="A89" s="5" t="s">
        <v>144</v>
      </c>
      <c r="B89" s="6">
        <v>0</v>
      </c>
      <c r="C89" s="6">
        <v>160018.22081228829</v>
      </c>
      <c r="D89" s="6">
        <v>10023.548238539999</v>
      </c>
      <c r="E89" s="6">
        <v>44435.061726423752</v>
      </c>
      <c r="F89" s="6">
        <v>0</v>
      </c>
      <c r="G89" s="6">
        <v>3505.4512560600001</v>
      </c>
      <c r="H89" s="6">
        <v>2504.7175999999999</v>
      </c>
      <c r="I89" s="6">
        <v>220486.99963331211</v>
      </c>
    </row>
    <row r="90" spans="1:9" x14ac:dyDescent="0.35">
      <c r="A90" s="5" t="s">
        <v>145</v>
      </c>
      <c r="B90" s="6">
        <v>0</v>
      </c>
      <c r="C90" s="6">
        <v>84370.117233434998</v>
      </c>
      <c r="D90" s="6">
        <v>36221.826909559997</v>
      </c>
      <c r="E90" s="6">
        <v>67208.998297794431</v>
      </c>
      <c r="F90" s="6">
        <v>0</v>
      </c>
      <c r="G90" s="6">
        <v>6466.0022549149999</v>
      </c>
      <c r="H90" s="6">
        <v>281.08649981385003</v>
      </c>
      <c r="I90" s="6">
        <v>194548.0311955183</v>
      </c>
    </row>
    <row r="91" spans="1:9" x14ac:dyDescent="0.35">
      <c r="A91" s="5" t="s">
        <v>146</v>
      </c>
      <c r="B91" s="6">
        <v>0</v>
      </c>
      <c r="C91" s="6">
        <v>54953.48512166</v>
      </c>
      <c r="D91" s="6">
        <v>11181.081321925099</v>
      </c>
      <c r="E91" s="6">
        <v>14572.3532506307</v>
      </c>
      <c r="F91" s="6">
        <v>0</v>
      </c>
      <c r="G91" s="6">
        <v>0</v>
      </c>
      <c r="H91" s="6">
        <v>407.75062500000001</v>
      </c>
      <c r="I91" s="6">
        <v>81114.670319215802</v>
      </c>
    </row>
    <row r="92" spans="1:9" x14ac:dyDescent="0.35">
      <c r="A92" s="5" t="s">
        <v>147</v>
      </c>
      <c r="B92" s="6">
        <v>0</v>
      </c>
      <c r="C92" s="6">
        <v>149736.1397351078</v>
      </c>
      <c r="D92" s="6">
        <v>121950.5284328312</v>
      </c>
      <c r="E92" s="6">
        <v>410870.7202920267</v>
      </c>
      <c r="F92" s="6">
        <v>0</v>
      </c>
      <c r="G92" s="6">
        <v>0</v>
      </c>
      <c r="H92" s="6">
        <v>4423.2890000000007</v>
      </c>
      <c r="I92" s="6">
        <v>686980.67745996569</v>
      </c>
    </row>
    <row r="93" spans="1:9" x14ac:dyDescent="0.35">
      <c r="A93" s="5" t="s">
        <v>148</v>
      </c>
      <c r="B93" s="6">
        <v>75131.988604914994</v>
      </c>
      <c r="C93" s="6">
        <v>55983.034262645087</v>
      </c>
      <c r="D93" s="6">
        <v>26831.20863433</v>
      </c>
      <c r="E93" s="6">
        <v>104031.87443078389</v>
      </c>
      <c r="F93" s="6">
        <v>0</v>
      </c>
      <c r="G93" s="6">
        <v>0</v>
      </c>
      <c r="H93" s="6">
        <v>731.70090000000005</v>
      </c>
      <c r="I93" s="6">
        <v>262709.80683267402</v>
      </c>
    </row>
    <row r="94" spans="1:9" x14ac:dyDescent="0.35">
      <c r="A94" s="5" t="s">
        <v>149</v>
      </c>
      <c r="B94" s="6">
        <v>0</v>
      </c>
      <c r="C94" s="6">
        <v>3987.9173657299998</v>
      </c>
      <c r="D94" s="6">
        <v>46759.608223930001</v>
      </c>
      <c r="E94" s="6">
        <v>138846.42733597971</v>
      </c>
      <c r="F94" s="6">
        <v>0</v>
      </c>
      <c r="G94" s="6">
        <v>0</v>
      </c>
      <c r="H94" s="6">
        <v>0</v>
      </c>
      <c r="I94" s="6">
        <v>189593.95292563969</v>
      </c>
    </row>
    <row r="95" spans="1:9" x14ac:dyDescent="0.35">
      <c r="A95" s="5" t="s">
        <v>150</v>
      </c>
      <c r="B95" s="6">
        <v>80639.005339844996</v>
      </c>
      <c r="C95" s="6">
        <v>58043.093992148577</v>
      </c>
      <c r="D95" s="6">
        <v>21036.071810901351</v>
      </c>
      <c r="E95" s="6">
        <v>105231.8295907048</v>
      </c>
      <c r="F95" s="6">
        <v>0</v>
      </c>
      <c r="G95" s="6">
        <v>0</v>
      </c>
      <c r="H95" s="6">
        <v>2682.2024999999999</v>
      </c>
      <c r="I95" s="6">
        <v>267632.20323359972</v>
      </c>
    </row>
    <row r="96" spans="1:9" x14ac:dyDescent="0.35">
      <c r="A96" s="5" t="s">
        <v>151</v>
      </c>
      <c r="B96" s="6">
        <v>0</v>
      </c>
      <c r="C96" s="6">
        <v>71443.934743339996</v>
      </c>
      <c r="D96" s="6">
        <v>39268.322316229998</v>
      </c>
      <c r="E96" s="6">
        <v>38900.98192562192</v>
      </c>
      <c r="F96" s="6">
        <v>0</v>
      </c>
      <c r="G96" s="6">
        <v>0</v>
      </c>
      <c r="H96" s="6">
        <v>3967.7689999999998</v>
      </c>
      <c r="I96" s="6">
        <v>153581.00798519191</v>
      </c>
    </row>
    <row r="97" spans="1:9" x14ac:dyDescent="0.35">
      <c r="A97" s="5" t="s">
        <v>152</v>
      </c>
      <c r="B97" s="6">
        <v>0</v>
      </c>
      <c r="C97" s="6">
        <v>219168.24351325299</v>
      </c>
      <c r="D97" s="6">
        <v>68653.877475593123</v>
      </c>
      <c r="E97" s="6">
        <v>141978.60515437499</v>
      </c>
      <c r="F97" s="6">
        <v>0</v>
      </c>
      <c r="G97" s="6">
        <v>18067.275450174999</v>
      </c>
      <c r="H97" s="6">
        <v>33735.49</v>
      </c>
      <c r="I97" s="6">
        <v>481603.49159339612</v>
      </c>
    </row>
    <row r="98" spans="1:9" x14ac:dyDescent="0.35">
      <c r="A98" s="5" t="s">
        <v>153</v>
      </c>
      <c r="B98" s="6">
        <v>166028.25726743499</v>
      </c>
      <c r="C98" s="6">
        <v>211656.728773724</v>
      </c>
      <c r="D98" s="6">
        <v>122947.8902624826</v>
      </c>
      <c r="E98" s="6">
        <v>364568.87039676332</v>
      </c>
      <c r="F98" s="6">
        <v>845.67466448499999</v>
      </c>
      <c r="G98" s="6">
        <v>0</v>
      </c>
      <c r="H98" s="6">
        <v>22922.2628</v>
      </c>
      <c r="I98" s="6">
        <v>888969.68416488997</v>
      </c>
    </row>
    <row r="99" spans="1:9" x14ac:dyDescent="0.35">
      <c r="A99" s="5" t="s">
        <v>154</v>
      </c>
      <c r="B99" s="6">
        <v>0</v>
      </c>
      <c r="C99" s="6">
        <v>165416.32190629499</v>
      </c>
      <c r="D99" s="6">
        <v>125963.2036233917</v>
      </c>
      <c r="E99" s="6">
        <v>229543.44623433231</v>
      </c>
      <c r="F99" s="6">
        <v>0</v>
      </c>
      <c r="G99" s="6">
        <v>1154.7141080399999</v>
      </c>
      <c r="H99" s="6">
        <v>1041.4800499999999</v>
      </c>
      <c r="I99" s="6">
        <v>523119.16592205898</v>
      </c>
    </row>
    <row r="100" spans="1:9" x14ac:dyDescent="0.35">
      <c r="A100" s="5" t="s">
        <v>155</v>
      </c>
      <c r="B100" s="6">
        <v>476402.57556773</v>
      </c>
      <c r="C100" s="6">
        <v>141860.42810351681</v>
      </c>
      <c r="D100" s="6">
        <v>91624.276050140004</v>
      </c>
      <c r="E100" s="6">
        <v>156425.3659708575</v>
      </c>
      <c r="F100" s="6">
        <v>0</v>
      </c>
      <c r="G100" s="6">
        <v>0</v>
      </c>
      <c r="H100" s="6">
        <v>5907.16</v>
      </c>
      <c r="I100" s="6">
        <v>872219.80569224444</v>
      </c>
    </row>
    <row r="101" spans="1:9" x14ac:dyDescent="0.35">
      <c r="A101" s="5" t="s">
        <v>156</v>
      </c>
      <c r="B101" s="6">
        <v>157695.78469838499</v>
      </c>
      <c r="C101" s="6">
        <v>210556.550059528</v>
      </c>
      <c r="D101" s="6">
        <v>42922.230121581677</v>
      </c>
      <c r="E101" s="6">
        <v>166009.46291013321</v>
      </c>
      <c r="F101" s="6">
        <v>0</v>
      </c>
      <c r="G101" s="6">
        <v>0</v>
      </c>
      <c r="H101" s="6">
        <v>8569.0612000000001</v>
      </c>
      <c r="I101" s="6">
        <v>585753.0889896279</v>
      </c>
    </row>
    <row r="102" spans="1:9" x14ac:dyDescent="0.35">
      <c r="A102" s="5" t="s">
        <v>157</v>
      </c>
      <c r="B102" s="6">
        <v>0</v>
      </c>
      <c r="C102" s="6">
        <v>139223.2800357012</v>
      </c>
      <c r="D102" s="6">
        <v>32328.17626827443</v>
      </c>
      <c r="E102" s="6">
        <v>62937.435654633031</v>
      </c>
      <c r="F102" s="6">
        <v>0</v>
      </c>
      <c r="G102" s="6">
        <v>9650.0985016800005</v>
      </c>
      <c r="H102" s="6">
        <v>1957.5534</v>
      </c>
      <c r="I102" s="6">
        <v>246096.54386028869</v>
      </c>
    </row>
  </sheetData>
  <pageMargins left="0.75" right="0.75" top="1" bottom="1" header="0.5" footer="0.5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I102"/>
  <sheetViews>
    <sheetView workbookViewId="0">
      <selection activeCell="K11" sqref="K11"/>
    </sheetView>
  </sheetViews>
  <sheetFormatPr defaultColWidth="8.90625" defaultRowHeight="14.5" x14ac:dyDescent="0.35"/>
  <cols>
    <col min="1" max="1" width="14.81640625" style="10" bestFit="1" customWidth="1"/>
    <col min="2" max="2" width="15.453125" style="10" bestFit="1" customWidth="1"/>
    <col min="3" max="3" width="14.81640625" style="10" bestFit="1" customWidth="1"/>
    <col min="4" max="4" width="14.90625" style="10" bestFit="1" customWidth="1"/>
    <col min="5" max="5" width="21.54296875" style="10" bestFit="1" customWidth="1"/>
    <col min="6" max="6" width="29.36328125" style="10" bestFit="1" customWidth="1"/>
    <col min="7" max="7" width="18.90625" style="10" bestFit="1" customWidth="1"/>
    <col min="8" max="8" width="22.36328125" style="10" bestFit="1" customWidth="1"/>
    <col min="9" max="9" width="28.36328125" style="10" bestFit="1" customWidth="1"/>
    <col min="10" max="16384" width="8.90625" style="10"/>
  </cols>
  <sheetData>
    <row r="1" spans="1:9" s="28" customFormat="1" x14ac:dyDescent="0.35">
      <c r="A1" s="27" t="s">
        <v>219</v>
      </c>
      <c r="B1" s="24" t="s">
        <v>276</v>
      </c>
    </row>
    <row r="2" spans="1:9" x14ac:dyDescent="0.35">
      <c r="A2" s="2" t="s">
        <v>57</v>
      </c>
      <c r="B2" s="2" t="s">
        <v>48</v>
      </c>
      <c r="C2" s="2" t="s">
        <v>49</v>
      </c>
      <c r="D2" s="2" t="s">
        <v>50</v>
      </c>
      <c r="E2" s="2" t="s">
        <v>51</v>
      </c>
      <c r="F2" s="2" t="s">
        <v>52</v>
      </c>
      <c r="G2" s="2" t="s">
        <v>53</v>
      </c>
      <c r="H2" s="2" t="s">
        <v>54</v>
      </c>
      <c r="I2" s="2" t="s">
        <v>56</v>
      </c>
    </row>
    <row r="3" spans="1:9" x14ac:dyDescent="0.35">
      <c r="A3" s="5" t="s">
        <v>58</v>
      </c>
      <c r="B3" s="6">
        <v>0</v>
      </c>
      <c r="C3" s="6">
        <v>0</v>
      </c>
      <c r="D3" s="6">
        <v>1.28686675430349</v>
      </c>
      <c r="E3" s="6">
        <v>2.6994614020011261</v>
      </c>
      <c r="F3" s="6">
        <v>0</v>
      </c>
      <c r="G3" s="6">
        <v>0</v>
      </c>
      <c r="H3" s="6">
        <v>0</v>
      </c>
      <c r="I3" s="6">
        <v>3.9863281563046171</v>
      </c>
    </row>
    <row r="4" spans="1:9" x14ac:dyDescent="0.35">
      <c r="A4" s="5" t="s">
        <v>59</v>
      </c>
      <c r="B4" s="6">
        <v>0</v>
      </c>
      <c r="C4" s="6">
        <v>0.44258777173312502</v>
      </c>
      <c r="D4" s="6">
        <v>0.80907952799617322</v>
      </c>
      <c r="E4" s="6">
        <v>1.467077946966485</v>
      </c>
      <c r="F4" s="6">
        <v>0</v>
      </c>
      <c r="G4" s="6">
        <v>0</v>
      </c>
      <c r="H4" s="6">
        <v>2.47771855E-2</v>
      </c>
      <c r="I4" s="6">
        <v>2.7435224321957832</v>
      </c>
    </row>
    <row r="5" spans="1:9" x14ac:dyDescent="0.35">
      <c r="A5" s="5" t="s">
        <v>60</v>
      </c>
      <c r="B5" s="6">
        <v>0</v>
      </c>
      <c r="C5" s="6">
        <v>0.39330898775354711</v>
      </c>
      <c r="D5" s="6">
        <v>0.32348648191000001</v>
      </c>
      <c r="E5" s="6">
        <v>0.42283017365809999</v>
      </c>
      <c r="F5" s="6">
        <v>0</v>
      </c>
      <c r="G5" s="6">
        <v>5.5218064969699998E-2</v>
      </c>
      <c r="H5" s="6">
        <v>1.5989336E-2</v>
      </c>
      <c r="I5" s="6">
        <v>1.2108330442913471</v>
      </c>
    </row>
    <row r="6" spans="1:9" x14ac:dyDescent="0.35">
      <c r="A6" s="5" t="s">
        <v>61</v>
      </c>
      <c r="B6" s="6">
        <v>0</v>
      </c>
      <c r="C6" s="6">
        <v>2.337966241079787</v>
      </c>
      <c r="D6" s="6">
        <v>0.47232547190724772</v>
      </c>
      <c r="E6" s="6">
        <v>0.76712327694250959</v>
      </c>
      <c r="F6" s="6">
        <v>0</v>
      </c>
      <c r="G6" s="6">
        <v>0</v>
      </c>
      <c r="H6" s="6">
        <v>6.9179034E-2</v>
      </c>
      <c r="I6" s="6">
        <v>3.646594023929544</v>
      </c>
    </row>
    <row r="7" spans="1:9" x14ac:dyDescent="0.35">
      <c r="A7" s="5" t="s">
        <v>62</v>
      </c>
      <c r="B7" s="6">
        <v>0</v>
      </c>
      <c r="C7" s="6">
        <v>0.97849272014190669</v>
      </c>
      <c r="D7" s="6">
        <v>0.93486916224294381</v>
      </c>
      <c r="E7" s="6">
        <v>1.2722722507746049</v>
      </c>
      <c r="F7" s="6">
        <v>0</v>
      </c>
      <c r="G7" s="6">
        <v>3.0765656338300001E-2</v>
      </c>
      <c r="H7" s="6">
        <v>4.8729471000000003E-2</v>
      </c>
      <c r="I7" s="6">
        <v>3.2651292604977549</v>
      </c>
    </row>
    <row r="8" spans="1:9" x14ac:dyDescent="0.35">
      <c r="A8" s="5" t="s">
        <v>63</v>
      </c>
      <c r="B8" s="6">
        <v>0</v>
      </c>
      <c r="C8" s="6">
        <v>0.50143167931915378</v>
      </c>
      <c r="D8" s="6">
        <v>0.98761712662664314</v>
      </c>
      <c r="E8" s="6">
        <v>0.4232684628549</v>
      </c>
      <c r="F8" s="6">
        <v>0</v>
      </c>
      <c r="G8" s="6">
        <v>0.16871068720660001</v>
      </c>
      <c r="H8" s="6">
        <v>7.8688014000000001E-2</v>
      </c>
      <c r="I8" s="6">
        <v>2.159715970007297</v>
      </c>
    </row>
    <row r="9" spans="1:9" x14ac:dyDescent="0.35">
      <c r="A9" s="5" t="s">
        <v>64</v>
      </c>
      <c r="B9" s="6">
        <v>0</v>
      </c>
      <c r="C9" s="6">
        <v>1.503846044171568</v>
      </c>
      <c r="D9" s="6">
        <v>1.043926796534312</v>
      </c>
      <c r="E9" s="6">
        <v>1.3093273832904351</v>
      </c>
      <c r="F9" s="6">
        <v>0</v>
      </c>
      <c r="G9" s="6">
        <v>0</v>
      </c>
      <c r="H9" s="6">
        <v>4.3216584000000002E-2</v>
      </c>
      <c r="I9" s="6">
        <v>3.9003168079963162</v>
      </c>
    </row>
    <row r="10" spans="1:9" x14ac:dyDescent="0.35">
      <c r="A10" s="5" t="s">
        <v>65</v>
      </c>
      <c r="B10" s="6">
        <v>0</v>
      </c>
      <c r="C10" s="6">
        <v>1.3381150714203971</v>
      </c>
      <c r="D10" s="6">
        <v>0.95670343885114673</v>
      </c>
      <c r="E10" s="6">
        <v>0.80110686309579726</v>
      </c>
      <c r="F10" s="6">
        <v>0</v>
      </c>
      <c r="G10" s="6">
        <v>0</v>
      </c>
      <c r="H10" s="6">
        <v>5.6326891249999997E-2</v>
      </c>
      <c r="I10" s="6">
        <v>3.1522522646173412</v>
      </c>
    </row>
    <row r="11" spans="1:9" x14ac:dyDescent="0.35">
      <c r="A11" s="5" t="s">
        <v>66</v>
      </c>
      <c r="B11" s="6">
        <v>0</v>
      </c>
      <c r="C11" s="6">
        <v>0.57343894808503271</v>
      </c>
      <c r="D11" s="6">
        <v>2.99612487441251</v>
      </c>
      <c r="E11" s="6">
        <v>1.1043943043857749</v>
      </c>
      <c r="F11" s="6">
        <v>0</v>
      </c>
      <c r="G11" s="6">
        <v>0</v>
      </c>
      <c r="H11" s="6">
        <v>8.8337591999999993E-2</v>
      </c>
      <c r="I11" s="6">
        <v>4.7622957188833173</v>
      </c>
    </row>
    <row r="12" spans="1:9" x14ac:dyDescent="0.35">
      <c r="A12" s="5" t="s">
        <v>67</v>
      </c>
      <c r="B12" s="6">
        <v>0.61314194319125004</v>
      </c>
      <c r="C12" s="6">
        <v>6.1931382622964852</v>
      </c>
      <c r="D12" s="6">
        <v>4.1357414430563644</v>
      </c>
      <c r="E12" s="6">
        <v>2.6153404092988999</v>
      </c>
      <c r="F12" s="6">
        <v>1.09496140636E-2</v>
      </c>
      <c r="G12" s="6">
        <v>0</v>
      </c>
      <c r="H12" s="6">
        <v>0.737834506</v>
      </c>
      <c r="I12" s="6">
        <v>14.3061461779066</v>
      </c>
    </row>
    <row r="13" spans="1:9" x14ac:dyDescent="0.35">
      <c r="A13" s="5" t="s">
        <v>68</v>
      </c>
      <c r="B13" s="6">
        <v>3.166069062568075</v>
      </c>
      <c r="C13" s="6">
        <v>0.88257805814058754</v>
      </c>
      <c r="D13" s="6">
        <v>0.96813677373511253</v>
      </c>
      <c r="E13" s="6">
        <v>2.520017841203678</v>
      </c>
      <c r="F13" s="6">
        <v>0</v>
      </c>
      <c r="G13" s="6">
        <v>0.37858886016984999</v>
      </c>
      <c r="H13" s="6">
        <v>0</v>
      </c>
      <c r="I13" s="6">
        <v>7.9153905958173034</v>
      </c>
    </row>
    <row r="14" spans="1:9" x14ac:dyDescent="0.35">
      <c r="A14" s="5" t="s">
        <v>69</v>
      </c>
      <c r="B14" s="6">
        <v>2.4859981677622001</v>
      </c>
      <c r="C14" s="6">
        <v>0.50009553752165659</v>
      </c>
      <c r="D14" s="6">
        <v>0.7445815860763797</v>
      </c>
      <c r="E14" s="6">
        <v>1.8557762757412211</v>
      </c>
      <c r="F14" s="6">
        <v>0</v>
      </c>
      <c r="G14" s="6">
        <v>2.9691412734899999E-2</v>
      </c>
      <c r="H14" s="6">
        <v>0</v>
      </c>
      <c r="I14" s="6">
        <v>5.6161429798363569</v>
      </c>
    </row>
    <row r="15" spans="1:9" x14ac:dyDescent="0.35">
      <c r="A15" s="5" t="s">
        <v>70</v>
      </c>
      <c r="B15" s="6">
        <v>0</v>
      </c>
      <c r="C15" s="6">
        <v>0.33411049070574711</v>
      </c>
      <c r="D15" s="6">
        <v>1.75941838775311</v>
      </c>
      <c r="E15" s="6">
        <v>1.9655971263439029</v>
      </c>
      <c r="F15" s="6">
        <v>0</v>
      </c>
      <c r="G15" s="6">
        <v>0</v>
      </c>
      <c r="H15" s="6">
        <v>8.4202579999999999E-2</v>
      </c>
      <c r="I15" s="6">
        <v>4.1433285848027603</v>
      </c>
    </row>
    <row r="16" spans="1:9" x14ac:dyDescent="0.35">
      <c r="A16" s="5" t="s">
        <v>71</v>
      </c>
      <c r="B16" s="6">
        <v>0</v>
      </c>
      <c r="C16" s="6">
        <v>1.5046322946734521</v>
      </c>
      <c r="D16" s="6">
        <v>0.36110325860825498</v>
      </c>
      <c r="E16" s="6">
        <v>1.904027825705747</v>
      </c>
      <c r="F16" s="6">
        <v>0</v>
      </c>
      <c r="G16" s="6">
        <v>1.7241030748199999E-2</v>
      </c>
      <c r="H16" s="6">
        <v>2.8324729999999999E-2</v>
      </c>
      <c r="I16" s="6">
        <v>3.8153291397356539</v>
      </c>
    </row>
    <row r="17" spans="1:9" x14ac:dyDescent="0.35">
      <c r="A17" s="5" t="s">
        <v>72</v>
      </c>
      <c r="B17" s="6">
        <v>0</v>
      </c>
      <c r="C17" s="6">
        <v>0.8590777413607984</v>
      </c>
      <c r="D17" s="6">
        <v>0.32928025369476521</v>
      </c>
      <c r="E17" s="6">
        <v>0.34863511721367502</v>
      </c>
      <c r="F17" s="6">
        <v>0</v>
      </c>
      <c r="G17" s="6">
        <v>0</v>
      </c>
      <c r="H17" s="6">
        <v>0</v>
      </c>
      <c r="I17" s="6">
        <v>1.5369931122692391</v>
      </c>
    </row>
    <row r="18" spans="1:9" x14ac:dyDescent="0.35">
      <c r="A18" s="5" t="s">
        <v>73</v>
      </c>
      <c r="B18" s="6">
        <v>0</v>
      </c>
      <c r="C18" s="6">
        <v>0.64112259513099845</v>
      </c>
      <c r="D18" s="6">
        <v>0.56313612197683205</v>
      </c>
      <c r="E18" s="6">
        <v>0.87012869351097921</v>
      </c>
      <c r="F18" s="6">
        <v>0</v>
      </c>
      <c r="G18" s="6">
        <v>0</v>
      </c>
      <c r="H18" s="6">
        <v>0</v>
      </c>
      <c r="I18" s="6">
        <v>2.0743874106188098</v>
      </c>
    </row>
    <row r="19" spans="1:9" x14ac:dyDescent="0.35">
      <c r="A19" s="5" t="s">
        <v>74</v>
      </c>
      <c r="B19" s="6">
        <v>0</v>
      </c>
      <c r="C19" s="6">
        <v>0.76581643321350301</v>
      </c>
      <c r="D19" s="6">
        <v>1.02050726736695</v>
      </c>
      <c r="E19" s="6">
        <v>0.78803172742776451</v>
      </c>
      <c r="F19" s="6">
        <v>0</v>
      </c>
      <c r="G19" s="6">
        <v>0</v>
      </c>
      <c r="H19" s="6">
        <v>6.6795E-5</v>
      </c>
      <c r="I19" s="6">
        <v>2.574422223008217</v>
      </c>
    </row>
    <row r="20" spans="1:9" x14ac:dyDescent="0.35">
      <c r="A20" s="5" t="s">
        <v>75</v>
      </c>
      <c r="B20" s="6">
        <v>1.4917753224918999</v>
      </c>
      <c r="C20" s="6">
        <v>1.5429562514015001</v>
      </c>
      <c r="D20" s="6">
        <v>2.4094707430692281</v>
      </c>
      <c r="E20" s="6">
        <v>4.4772967101532206</v>
      </c>
      <c r="F20" s="6">
        <v>0</v>
      </c>
      <c r="G20" s="6">
        <v>0</v>
      </c>
      <c r="H20" s="6">
        <v>3.1932718499999999E-2</v>
      </c>
      <c r="I20" s="6">
        <v>9.9534317456158501</v>
      </c>
    </row>
    <row r="21" spans="1:9" x14ac:dyDescent="0.35">
      <c r="A21" s="5" t="s">
        <v>76</v>
      </c>
      <c r="B21" s="6">
        <v>0</v>
      </c>
      <c r="C21" s="6">
        <v>5.7321654301705021</v>
      </c>
      <c r="D21" s="6">
        <v>0.4171931482751236</v>
      </c>
      <c r="E21" s="6">
        <v>3.1043412024802328</v>
      </c>
      <c r="F21" s="6">
        <v>0</v>
      </c>
      <c r="G21" s="6">
        <v>0</v>
      </c>
      <c r="H21" s="6">
        <v>5.7312081000000008E-2</v>
      </c>
      <c r="I21" s="6">
        <v>9.3110118619258575</v>
      </c>
    </row>
    <row r="22" spans="1:9" x14ac:dyDescent="0.35">
      <c r="A22" s="5" t="s">
        <v>77</v>
      </c>
      <c r="B22" s="6">
        <v>0</v>
      </c>
      <c r="C22" s="6">
        <v>2.1878472957882571</v>
      </c>
      <c r="D22" s="6">
        <v>0.41647289897887002</v>
      </c>
      <c r="E22" s="6">
        <v>1.022930968615622</v>
      </c>
      <c r="F22" s="6">
        <v>0</v>
      </c>
      <c r="G22" s="6">
        <v>0</v>
      </c>
      <c r="H22" s="6">
        <v>4.2577323E-2</v>
      </c>
      <c r="I22" s="6">
        <v>3.6698284863827491</v>
      </c>
    </row>
    <row r="23" spans="1:9" x14ac:dyDescent="0.35">
      <c r="A23" s="5" t="s">
        <v>78</v>
      </c>
      <c r="B23" s="6">
        <v>0</v>
      </c>
      <c r="C23" s="6">
        <v>0.43463739448474997</v>
      </c>
      <c r="D23" s="6">
        <v>0.51742876887428502</v>
      </c>
      <c r="E23" s="6">
        <v>0.43463166803073849</v>
      </c>
      <c r="F23" s="6">
        <v>0</v>
      </c>
      <c r="G23" s="6">
        <v>0</v>
      </c>
      <c r="H23" s="6">
        <v>4.0271910000000008E-2</v>
      </c>
      <c r="I23" s="6">
        <v>1.4269697413897739</v>
      </c>
    </row>
    <row r="24" spans="1:9" x14ac:dyDescent="0.35">
      <c r="A24" s="5" t="s">
        <v>79</v>
      </c>
      <c r="B24" s="6">
        <v>0</v>
      </c>
      <c r="C24" s="6">
        <v>0.66000412131639996</v>
      </c>
      <c r="D24" s="6">
        <v>0.20331938784150089</v>
      </c>
      <c r="E24" s="6">
        <v>0.38829873278104787</v>
      </c>
      <c r="F24" s="6">
        <v>0</v>
      </c>
      <c r="G24" s="6">
        <v>0</v>
      </c>
      <c r="H24" s="6">
        <v>5.3574699999999996E-3</v>
      </c>
      <c r="I24" s="6">
        <v>1.256979711938949</v>
      </c>
    </row>
    <row r="25" spans="1:9" x14ac:dyDescent="0.35">
      <c r="A25" s="5" t="s">
        <v>80</v>
      </c>
      <c r="B25" s="6">
        <v>1.3218889580358999</v>
      </c>
      <c r="C25" s="6">
        <v>1.5536491885435</v>
      </c>
      <c r="D25" s="6">
        <v>1.916597533916178</v>
      </c>
      <c r="E25" s="6">
        <v>2.7126433638117602</v>
      </c>
      <c r="F25" s="6">
        <v>3.1049922929999999E-4</v>
      </c>
      <c r="G25" s="6">
        <v>0</v>
      </c>
      <c r="H25" s="6">
        <v>8.2668850000000002E-2</v>
      </c>
      <c r="I25" s="6">
        <v>7.5877583935366379</v>
      </c>
    </row>
    <row r="26" spans="1:9" x14ac:dyDescent="0.35">
      <c r="A26" s="5" t="s">
        <v>81</v>
      </c>
      <c r="B26" s="6">
        <v>0</v>
      </c>
      <c r="C26" s="6">
        <v>3.9194267409652461</v>
      </c>
      <c r="D26" s="6">
        <v>1.8335382396530571</v>
      </c>
      <c r="E26" s="6">
        <v>2.2261897526582399</v>
      </c>
      <c r="F26" s="6">
        <v>0</v>
      </c>
      <c r="G26" s="6">
        <v>0</v>
      </c>
      <c r="H26" s="6">
        <v>0.13198655500000001</v>
      </c>
      <c r="I26" s="6">
        <v>8.1111412882765421</v>
      </c>
    </row>
    <row r="27" spans="1:9" x14ac:dyDescent="0.35">
      <c r="A27" s="5" t="s">
        <v>82</v>
      </c>
      <c r="B27" s="6">
        <v>0</v>
      </c>
      <c r="C27" s="6">
        <v>3.341747015475375</v>
      </c>
      <c r="D27" s="6">
        <v>1.5826994087906501</v>
      </c>
      <c r="E27" s="6">
        <v>1.824932298053737</v>
      </c>
      <c r="F27" s="6">
        <v>4.0978910761619997E-2</v>
      </c>
      <c r="G27" s="6">
        <v>0</v>
      </c>
      <c r="H27" s="6">
        <v>4.5589376000000001E-2</v>
      </c>
      <c r="I27" s="6">
        <v>6.8359470090813819</v>
      </c>
    </row>
    <row r="28" spans="1:9" x14ac:dyDescent="0.35">
      <c r="A28" s="5" t="s">
        <v>83</v>
      </c>
      <c r="B28" s="6">
        <v>2.0704085409477</v>
      </c>
      <c r="C28" s="6">
        <v>0.25335814055313538</v>
      </c>
      <c r="D28" s="6">
        <v>0.54832000327679997</v>
      </c>
      <c r="E28" s="6">
        <v>0.99847756879414684</v>
      </c>
      <c r="F28" s="6">
        <v>0</v>
      </c>
      <c r="G28" s="6">
        <v>0</v>
      </c>
      <c r="H28" s="6">
        <v>8.1484059999999997E-2</v>
      </c>
      <c r="I28" s="6">
        <v>3.9520483135717819</v>
      </c>
    </row>
    <row r="29" spans="1:9" x14ac:dyDescent="0.35">
      <c r="A29" s="5" t="s">
        <v>84</v>
      </c>
      <c r="B29" s="6">
        <v>0</v>
      </c>
      <c r="C29" s="6">
        <v>2.1848907950688301</v>
      </c>
      <c r="D29" s="6">
        <v>1.5798518406370119</v>
      </c>
      <c r="E29" s="6">
        <v>0.70800361856756</v>
      </c>
      <c r="F29" s="6">
        <v>0</v>
      </c>
      <c r="G29" s="6">
        <v>0</v>
      </c>
      <c r="H29" s="6">
        <v>0</v>
      </c>
      <c r="I29" s="6">
        <v>4.4727462542734013</v>
      </c>
    </row>
    <row r="30" spans="1:9" x14ac:dyDescent="0.35">
      <c r="A30" s="5" t="s">
        <v>85</v>
      </c>
      <c r="B30" s="6">
        <v>0</v>
      </c>
      <c r="C30" s="6">
        <v>1.152361131154451</v>
      </c>
      <c r="D30" s="6">
        <v>1.25661655213045</v>
      </c>
      <c r="E30" s="6">
        <v>0.32553425886795001</v>
      </c>
      <c r="F30" s="6">
        <v>0</v>
      </c>
      <c r="G30" s="6">
        <v>0</v>
      </c>
      <c r="H30" s="6">
        <v>0</v>
      </c>
      <c r="I30" s="6">
        <v>2.7345119421528512</v>
      </c>
    </row>
    <row r="31" spans="1:9" x14ac:dyDescent="0.35">
      <c r="A31" s="5" t="s">
        <v>86</v>
      </c>
      <c r="B31" s="6">
        <v>0.97428840064194999</v>
      </c>
      <c r="C31" s="6">
        <v>0.63333081644605005</v>
      </c>
      <c r="D31" s="6">
        <v>1.6057785878336399</v>
      </c>
      <c r="E31" s="6">
        <v>2.4464906503737001</v>
      </c>
      <c r="F31" s="6">
        <v>0</v>
      </c>
      <c r="G31" s="6">
        <v>0</v>
      </c>
      <c r="H31" s="6">
        <v>4.0602600000000003E-2</v>
      </c>
      <c r="I31" s="6">
        <v>5.7004910552953394</v>
      </c>
    </row>
    <row r="32" spans="1:9" x14ac:dyDescent="0.35">
      <c r="A32" s="5" t="s">
        <v>87</v>
      </c>
      <c r="B32" s="6">
        <v>1.9302150016744</v>
      </c>
      <c r="C32" s="6">
        <v>1.0522473409560991</v>
      </c>
      <c r="D32" s="6">
        <v>0.30718508169661513</v>
      </c>
      <c r="E32" s="6">
        <v>0.98848760405592195</v>
      </c>
      <c r="F32" s="6">
        <v>0</v>
      </c>
      <c r="G32" s="6">
        <v>0</v>
      </c>
      <c r="H32" s="6">
        <v>1.12415985E-2</v>
      </c>
      <c r="I32" s="6">
        <v>4.2893766268830351</v>
      </c>
    </row>
    <row r="33" spans="1:9" x14ac:dyDescent="0.35">
      <c r="A33" s="5" t="s">
        <v>88</v>
      </c>
      <c r="B33" s="6">
        <v>2.5438774434212501</v>
      </c>
      <c r="C33" s="6">
        <v>0.84736174594802904</v>
      </c>
      <c r="D33" s="6">
        <v>3.0581128356005052</v>
      </c>
      <c r="E33" s="6">
        <v>2.3928719633669799</v>
      </c>
      <c r="F33" s="6">
        <v>0</v>
      </c>
      <c r="G33" s="6">
        <v>0</v>
      </c>
      <c r="H33" s="6">
        <v>0.22259506749999999</v>
      </c>
      <c r="I33" s="6">
        <v>9.0648190558367645</v>
      </c>
    </row>
    <row r="34" spans="1:9" x14ac:dyDescent="0.35">
      <c r="A34" s="5" t="s">
        <v>89</v>
      </c>
      <c r="B34" s="6">
        <v>0.52179208861920001</v>
      </c>
      <c r="C34" s="6">
        <v>0.516312168369925</v>
      </c>
      <c r="D34" s="6">
        <v>0.20400886632849999</v>
      </c>
      <c r="E34" s="6">
        <v>3.0585385194139318</v>
      </c>
      <c r="F34" s="6">
        <v>0</v>
      </c>
      <c r="G34" s="6">
        <v>0</v>
      </c>
      <c r="H34" s="6">
        <v>0</v>
      </c>
      <c r="I34" s="6">
        <v>4.3006516427315571</v>
      </c>
    </row>
    <row r="35" spans="1:9" x14ac:dyDescent="0.35">
      <c r="A35" s="5" t="s">
        <v>90</v>
      </c>
      <c r="B35" s="6">
        <v>0</v>
      </c>
      <c r="C35" s="6">
        <v>2.023335582974775</v>
      </c>
      <c r="D35" s="6">
        <v>1.2354960235569521</v>
      </c>
      <c r="E35" s="6">
        <v>1.0893850314571001</v>
      </c>
      <c r="F35" s="6">
        <v>0</v>
      </c>
      <c r="G35" s="6">
        <v>0</v>
      </c>
      <c r="H35" s="6">
        <v>2.9911093E-2</v>
      </c>
      <c r="I35" s="6">
        <v>4.3781277309888269</v>
      </c>
    </row>
    <row r="36" spans="1:9" x14ac:dyDescent="0.35">
      <c r="A36" s="5" t="s">
        <v>91</v>
      </c>
      <c r="B36" s="6">
        <v>0</v>
      </c>
      <c r="C36" s="6">
        <v>0.38672039090220001</v>
      </c>
      <c r="D36" s="6">
        <v>6.1987055125850003E-2</v>
      </c>
      <c r="E36" s="6">
        <v>0.67934830266973156</v>
      </c>
      <c r="F36" s="6">
        <v>0</v>
      </c>
      <c r="G36" s="6">
        <v>0</v>
      </c>
      <c r="H36" s="6">
        <v>0</v>
      </c>
      <c r="I36" s="6">
        <v>1.128055748697782</v>
      </c>
    </row>
    <row r="37" spans="1:9" x14ac:dyDescent="0.35">
      <c r="A37" s="5" t="s">
        <v>92</v>
      </c>
      <c r="B37" s="6">
        <v>0</v>
      </c>
      <c r="C37" s="6">
        <v>1.4992718436158179</v>
      </c>
      <c r="D37" s="6">
        <v>1.5878619063806581</v>
      </c>
      <c r="E37" s="6">
        <v>2.0928019448060349</v>
      </c>
      <c r="F37" s="6">
        <v>2.6047713999999998E-3</v>
      </c>
      <c r="G37" s="6">
        <v>0</v>
      </c>
      <c r="H37" s="6">
        <v>7.5812543999999996E-2</v>
      </c>
      <c r="I37" s="6">
        <v>5.2583530102025096</v>
      </c>
    </row>
    <row r="38" spans="1:9" x14ac:dyDescent="0.35">
      <c r="A38" s="5" t="s">
        <v>93</v>
      </c>
      <c r="B38" s="6">
        <v>0.57126131854755002</v>
      </c>
      <c r="C38" s="6">
        <v>0.90317006580789994</v>
      </c>
      <c r="D38" s="6">
        <v>1.374327423874554</v>
      </c>
      <c r="E38" s="6">
        <v>1.8819288751802321</v>
      </c>
      <c r="F38" s="6">
        <v>0</v>
      </c>
      <c r="G38" s="6">
        <v>0</v>
      </c>
      <c r="H38" s="6">
        <v>1.3529628375E-2</v>
      </c>
      <c r="I38" s="6">
        <v>4.7442173117852358</v>
      </c>
    </row>
    <row r="39" spans="1:9" x14ac:dyDescent="0.35">
      <c r="A39" s="5" t="s">
        <v>94</v>
      </c>
      <c r="B39" s="6">
        <v>0</v>
      </c>
      <c r="C39" s="6">
        <v>0.56277136666206995</v>
      </c>
      <c r="D39" s="6">
        <v>0.300420087517625</v>
      </c>
      <c r="E39" s="6">
        <v>0.37467162222015049</v>
      </c>
      <c r="F39" s="6">
        <v>0</v>
      </c>
      <c r="G39" s="6">
        <v>0</v>
      </c>
      <c r="H39" s="6">
        <v>1.7541900000000001E-3</v>
      </c>
      <c r="I39" s="6">
        <v>1.239617266399845</v>
      </c>
    </row>
    <row r="40" spans="1:9" x14ac:dyDescent="0.35">
      <c r="A40" s="5" t="s">
        <v>95</v>
      </c>
      <c r="B40" s="6">
        <v>0</v>
      </c>
      <c r="C40" s="6">
        <v>0.26045000646543592</v>
      </c>
      <c r="D40" s="6">
        <v>0.42656502452693579</v>
      </c>
      <c r="E40" s="6">
        <v>0.1523577951831</v>
      </c>
      <c r="F40" s="6">
        <v>0</v>
      </c>
      <c r="G40" s="6">
        <v>0</v>
      </c>
      <c r="H40" s="6">
        <v>1.12210855E-2</v>
      </c>
      <c r="I40" s="6">
        <v>0.85059391167547171</v>
      </c>
    </row>
    <row r="41" spans="1:9" x14ac:dyDescent="0.35">
      <c r="A41" s="5" t="s">
        <v>96</v>
      </c>
      <c r="B41" s="6">
        <v>2.4826131307521999</v>
      </c>
      <c r="C41" s="6">
        <v>0.88588364595706703</v>
      </c>
      <c r="D41" s="6">
        <v>0.84960354672525418</v>
      </c>
      <c r="E41" s="6">
        <v>2.4905880011146668</v>
      </c>
      <c r="F41" s="6">
        <v>0</v>
      </c>
      <c r="G41" s="6">
        <v>0</v>
      </c>
      <c r="H41" s="6">
        <v>1.8438777999999999E-2</v>
      </c>
      <c r="I41" s="6">
        <v>6.7271271025491881</v>
      </c>
    </row>
    <row r="42" spans="1:9" x14ac:dyDescent="0.35">
      <c r="A42" s="5" t="s">
        <v>97</v>
      </c>
      <c r="B42" s="6">
        <v>0.33384218388394998</v>
      </c>
      <c r="C42" s="6">
        <v>0.80686448734027538</v>
      </c>
      <c r="D42" s="6">
        <v>0.5715884859077045</v>
      </c>
      <c r="E42" s="6">
        <v>0.72932874817558313</v>
      </c>
      <c r="F42" s="6">
        <v>0</v>
      </c>
      <c r="G42" s="6">
        <v>0</v>
      </c>
      <c r="H42" s="6">
        <v>2.6425853999999999E-2</v>
      </c>
      <c r="I42" s="6">
        <v>2.468049759307513</v>
      </c>
    </row>
    <row r="43" spans="1:9" x14ac:dyDescent="0.35">
      <c r="A43" s="5" t="s">
        <v>98</v>
      </c>
      <c r="B43" s="6">
        <v>0.95826862838695004</v>
      </c>
      <c r="C43" s="6">
        <v>0.576056332984625</v>
      </c>
      <c r="D43" s="6">
        <v>0.67369474411548469</v>
      </c>
      <c r="E43" s="6">
        <v>2.0533594263862871</v>
      </c>
      <c r="F43" s="6">
        <v>0</v>
      </c>
      <c r="G43" s="6">
        <v>0</v>
      </c>
      <c r="H43" s="6">
        <v>0</v>
      </c>
      <c r="I43" s="6">
        <v>4.2613791318733467</v>
      </c>
    </row>
    <row r="44" spans="1:9" x14ac:dyDescent="0.35">
      <c r="A44" s="5" t="s">
        <v>99</v>
      </c>
      <c r="B44" s="6">
        <v>3.8466628099222251</v>
      </c>
      <c r="C44" s="6">
        <v>0.72586077186956077</v>
      </c>
      <c r="D44" s="6">
        <v>0.96465357672223284</v>
      </c>
      <c r="E44" s="6">
        <v>1.336609243469288</v>
      </c>
      <c r="F44" s="6">
        <v>0</v>
      </c>
      <c r="G44" s="6">
        <v>0</v>
      </c>
      <c r="H44" s="6">
        <v>0.100699144401053</v>
      </c>
      <c r="I44" s="6">
        <v>6.9744855463843596</v>
      </c>
    </row>
    <row r="45" spans="1:9" x14ac:dyDescent="0.35">
      <c r="A45" s="5" t="s">
        <v>100</v>
      </c>
      <c r="B45" s="6">
        <v>1.8004988609048</v>
      </c>
      <c r="C45" s="6">
        <v>1.70333183351816</v>
      </c>
      <c r="D45" s="6">
        <v>2.6338144814599498</v>
      </c>
      <c r="E45" s="6">
        <v>3.6600925380263991</v>
      </c>
      <c r="F45" s="6">
        <v>0</v>
      </c>
      <c r="G45" s="6">
        <v>0</v>
      </c>
      <c r="H45" s="6">
        <v>0.18360741</v>
      </c>
      <c r="I45" s="6">
        <v>9.9813451239093087</v>
      </c>
    </row>
    <row r="46" spans="1:9" x14ac:dyDescent="0.35">
      <c r="A46" s="5" t="s">
        <v>101</v>
      </c>
      <c r="B46" s="6">
        <v>5.2679848629358004</v>
      </c>
      <c r="C46" s="6">
        <v>0.86622013860972935</v>
      </c>
      <c r="D46" s="6">
        <v>0.3790229738694405</v>
      </c>
      <c r="E46" s="6">
        <v>1.0074953460978999</v>
      </c>
      <c r="F46" s="6">
        <v>0</v>
      </c>
      <c r="G46" s="6">
        <v>7.8293858168650005E-2</v>
      </c>
      <c r="H46" s="6">
        <v>0</v>
      </c>
      <c r="I46" s="6">
        <v>7.5990171796815202</v>
      </c>
    </row>
    <row r="47" spans="1:9" x14ac:dyDescent="0.35">
      <c r="A47" s="5" t="s">
        <v>102</v>
      </c>
      <c r="B47" s="6">
        <v>1.1526162968783999</v>
      </c>
      <c r="C47" s="6">
        <v>1.1994708714252209</v>
      </c>
      <c r="D47" s="6">
        <v>0.80681988482027744</v>
      </c>
      <c r="E47" s="6">
        <v>2.4679351357236068</v>
      </c>
      <c r="F47" s="6">
        <v>0</v>
      </c>
      <c r="G47" s="6">
        <v>4.0959263400000001E-2</v>
      </c>
      <c r="H47" s="6">
        <v>9.9812899999999994E-4</v>
      </c>
      <c r="I47" s="6">
        <v>5.6687995812475043</v>
      </c>
    </row>
    <row r="48" spans="1:9" x14ac:dyDescent="0.35">
      <c r="A48" s="5" t="s">
        <v>103</v>
      </c>
      <c r="B48" s="6">
        <v>0</v>
      </c>
      <c r="C48" s="6">
        <v>0.78290374604826374</v>
      </c>
      <c r="D48" s="6">
        <v>0.69981701684935804</v>
      </c>
      <c r="E48" s="6">
        <v>0.66264540335393285</v>
      </c>
      <c r="F48" s="6">
        <v>7.8052684050000003E-4</v>
      </c>
      <c r="G48" s="6">
        <v>0</v>
      </c>
      <c r="H48" s="6">
        <v>9.3028352999999994E-2</v>
      </c>
      <c r="I48" s="6">
        <v>2.239175046092055</v>
      </c>
    </row>
    <row r="49" spans="1:9" x14ac:dyDescent="0.35">
      <c r="A49" s="5" t="s">
        <v>104</v>
      </c>
      <c r="B49" s="6">
        <v>0</v>
      </c>
      <c r="C49" s="6">
        <v>0.28043513764035</v>
      </c>
      <c r="D49" s="6">
        <v>0.43050241366304998</v>
      </c>
      <c r="E49" s="6">
        <v>0.84390896086294998</v>
      </c>
      <c r="F49" s="6">
        <v>0</v>
      </c>
      <c r="G49" s="6">
        <v>0</v>
      </c>
      <c r="H49" s="6">
        <v>0</v>
      </c>
      <c r="I49" s="6">
        <v>1.5548465121663499</v>
      </c>
    </row>
    <row r="50" spans="1:9" x14ac:dyDescent="0.35">
      <c r="A50" s="5" t="s">
        <v>105</v>
      </c>
      <c r="B50" s="6">
        <v>0</v>
      </c>
      <c r="C50" s="6">
        <v>0.22420943523449999</v>
      </c>
      <c r="D50" s="6">
        <v>0.18426756403457989</v>
      </c>
      <c r="E50" s="6">
        <v>0.14123605577746429</v>
      </c>
      <c r="F50" s="6">
        <v>0</v>
      </c>
      <c r="G50" s="6">
        <v>0</v>
      </c>
      <c r="H50" s="6">
        <v>0</v>
      </c>
      <c r="I50" s="6">
        <v>0.54971305504654422</v>
      </c>
    </row>
    <row r="51" spans="1:9" x14ac:dyDescent="0.35">
      <c r="A51" s="5" t="s">
        <v>106</v>
      </c>
      <c r="B51" s="6">
        <v>5.1713201966547002</v>
      </c>
      <c r="C51" s="6">
        <v>0.91778303079581225</v>
      </c>
      <c r="D51" s="6">
        <v>0.67278586024709841</v>
      </c>
      <c r="E51" s="6">
        <v>4.0938246641646758</v>
      </c>
      <c r="F51" s="6">
        <v>0</v>
      </c>
      <c r="G51" s="6">
        <v>0</v>
      </c>
      <c r="H51" s="6">
        <v>2.6379699749999999E-2</v>
      </c>
      <c r="I51" s="6">
        <v>10.88209345161229</v>
      </c>
    </row>
    <row r="52" spans="1:9" x14ac:dyDescent="0.35">
      <c r="A52" s="5" t="s">
        <v>107</v>
      </c>
      <c r="B52" s="6">
        <v>0</v>
      </c>
      <c r="C52" s="6">
        <v>3.321547226430404</v>
      </c>
      <c r="D52" s="6">
        <v>0.75970700775601618</v>
      </c>
      <c r="E52" s="6">
        <v>0.98457264691288582</v>
      </c>
      <c r="F52" s="6">
        <v>0</v>
      </c>
      <c r="G52" s="6">
        <v>8.5189803767249994E-2</v>
      </c>
      <c r="H52" s="6">
        <v>0</v>
      </c>
      <c r="I52" s="6">
        <v>5.1510166848665557</v>
      </c>
    </row>
    <row r="53" spans="1:9" x14ac:dyDescent="0.35">
      <c r="A53" s="5" t="s">
        <v>108</v>
      </c>
      <c r="B53" s="6">
        <v>6.6462720242376889</v>
      </c>
      <c r="C53" s="6">
        <v>2.9450927787486809</v>
      </c>
      <c r="D53" s="6">
        <v>1.925853524547487</v>
      </c>
      <c r="E53" s="6">
        <v>5.9452800211511896</v>
      </c>
      <c r="F53" s="6">
        <v>0</v>
      </c>
      <c r="G53" s="6">
        <v>0</v>
      </c>
      <c r="H53" s="6">
        <v>0.26362584900000002</v>
      </c>
      <c r="I53" s="6">
        <v>17.726124197685049</v>
      </c>
    </row>
    <row r="54" spans="1:9" x14ac:dyDescent="0.35">
      <c r="A54" s="5" t="s">
        <v>109</v>
      </c>
      <c r="B54" s="6">
        <v>0</v>
      </c>
      <c r="C54" s="6">
        <v>1.3752770215712</v>
      </c>
      <c r="D54" s="6">
        <v>0.63622559873161466</v>
      </c>
      <c r="E54" s="6">
        <v>0.33854049392119567</v>
      </c>
      <c r="F54" s="6">
        <v>0</v>
      </c>
      <c r="G54" s="6">
        <v>0</v>
      </c>
      <c r="H54" s="6">
        <v>1.374152E-2</v>
      </c>
      <c r="I54" s="6">
        <v>2.3637846342240101</v>
      </c>
    </row>
    <row r="55" spans="1:9" x14ac:dyDescent="0.35">
      <c r="A55" s="5" t="s">
        <v>110</v>
      </c>
      <c r="B55" s="6">
        <v>0</v>
      </c>
      <c r="C55" s="6">
        <v>1.5612381733178251</v>
      </c>
      <c r="D55" s="6">
        <v>0.22359731819680001</v>
      </c>
      <c r="E55" s="6">
        <v>1.1349339237867999</v>
      </c>
      <c r="F55" s="6">
        <v>0</v>
      </c>
      <c r="G55" s="6">
        <v>0</v>
      </c>
      <c r="H55" s="6">
        <v>1.9813696499999998E-2</v>
      </c>
      <c r="I55" s="6">
        <v>2.9395831118014248</v>
      </c>
    </row>
    <row r="56" spans="1:9" x14ac:dyDescent="0.35">
      <c r="A56" s="5" t="s">
        <v>111</v>
      </c>
      <c r="B56" s="6">
        <v>0.2099213284134</v>
      </c>
      <c r="C56" s="6">
        <v>1.3976541487984859</v>
      </c>
      <c r="D56" s="6">
        <v>1.9784005044565689</v>
      </c>
      <c r="E56" s="6">
        <v>1.619433727031294</v>
      </c>
      <c r="F56" s="6">
        <v>0</v>
      </c>
      <c r="G56" s="6">
        <v>0</v>
      </c>
      <c r="H56" s="6">
        <v>6.9172701249999996E-2</v>
      </c>
      <c r="I56" s="6">
        <v>5.2745824099497476</v>
      </c>
    </row>
    <row r="57" spans="1:9" x14ac:dyDescent="0.35">
      <c r="A57" s="5" t="s">
        <v>112</v>
      </c>
      <c r="B57" s="6">
        <v>0</v>
      </c>
      <c r="C57" s="6">
        <v>0.73341647158421908</v>
      </c>
      <c r="D57" s="6">
        <v>3.645638327799579</v>
      </c>
      <c r="E57" s="6">
        <v>2.5381142544337991</v>
      </c>
      <c r="F57" s="6">
        <v>0</v>
      </c>
      <c r="G57" s="6">
        <v>0</v>
      </c>
      <c r="H57" s="6">
        <v>0</v>
      </c>
      <c r="I57" s="6">
        <v>6.9171690538175969</v>
      </c>
    </row>
    <row r="58" spans="1:9" x14ac:dyDescent="0.35">
      <c r="A58" s="5" t="s">
        <v>113</v>
      </c>
      <c r="B58" s="6">
        <v>0</v>
      </c>
      <c r="C58" s="6">
        <v>1.7252019444993729</v>
      </c>
      <c r="D58" s="6">
        <v>0.36408153294623752</v>
      </c>
      <c r="E58" s="6">
        <v>1.3144103665551581</v>
      </c>
      <c r="F58" s="6">
        <v>0</v>
      </c>
      <c r="G58" s="6">
        <v>0</v>
      </c>
      <c r="H58" s="6">
        <v>5.5576944000000003E-2</v>
      </c>
      <c r="I58" s="6">
        <v>3.4592707880007678</v>
      </c>
    </row>
    <row r="59" spans="1:9" x14ac:dyDescent="0.35">
      <c r="A59" s="5" t="s">
        <v>114</v>
      </c>
      <c r="B59" s="6">
        <v>0.79818063631985003</v>
      </c>
      <c r="C59" s="6">
        <v>0.89806773277555174</v>
      </c>
      <c r="D59" s="6">
        <v>0.40896119554677501</v>
      </c>
      <c r="E59" s="6">
        <v>0.80567880973375006</v>
      </c>
      <c r="F59" s="6">
        <v>0</v>
      </c>
      <c r="G59" s="6">
        <v>0</v>
      </c>
      <c r="H59" s="6">
        <v>2.7851252E-2</v>
      </c>
      <c r="I59" s="6">
        <v>2.9387396263759271</v>
      </c>
    </row>
    <row r="60" spans="1:9" x14ac:dyDescent="0.35">
      <c r="A60" s="5" t="s">
        <v>115</v>
      </c>
      <c r="B60" s="6">
        <v>0</v>
      </c>
      <c r="C60" s="6">
        <v>1.305447435031122</v>
      </c>
      <c r="D60" s="6">
        <v>0.70636649847105737</v>
      </c>
      <c r="E60" s="6">
        <v>0.78949843416441612</v>
      </c>
      <c r="F60" s="6">
        <v>0</v>
      </c>
      <c r="G60" s="6">
        <v>0</v>
      </c>
      <c r="H60" s="6">
        <v>5.1838668749999997E-2</v>
      </c>
      <c r="I60" s="6">
        <v>2.853151036416596</v>
      </c>
    </row>
    <row r="61" spans="1:9" x14ac:dyDescent="0.35">
      <c r="A61" s="5" t="s">
        <v>116</v>
      </c>
      <c r="B61" s="6">
        <v>2.249584577998875</v>
      </c>
      <c r="C61" s="6">
        <v>1.104325702468995</v>
      </c>
      <c r="D61" s="6">
        <v>0.3694063263988</v>
      </c>
      <c r="E61" s="6">
        <v>0.99428606825582766</v>
      </c>
      <c r="F61" s="6">
        <v>0</v>
      </c>
      <c r="G61" s="6">
        <v>0.12826134728290001</v>
      </c>
      <c r="H61" s="6">
        <v>1.51575375E-2</v>
      </c>
      <c r="I61" s="6">
        <v>4.8610215599053994</v>
      </c>
    </row>
    <row r="62" spans="1:9" x14ac:dyDescent="0.35">
      <c r="A62" s="5" t="s">
        <v>117</v>
      </c>
      <c r="B62" s="6">
        <v>5.8551840000000007E-6</v>
      </c>
      <c r="C62" s="6">
        <v>7.1738559999999997E-6</v>
      </c>
      <c r="D62" s="6">
        <v>0.18835316179414999</v>
      </c>
      <c r="E62" s="6">
        <v>0.32025998406619999</v>
      </c>
      <c r="F62" s="6">
        <v>0</v>
      </c>
      <c r="G62" s="6">
        <v>0</v>
      </c>
      <c r="H62" s="6">
        <v>0</v>
      </c>
      <c r="I62" s="6">
        <v>0.50862617490035</v>
      </c>
    </row>
    <row r="63" spans="1:9" x14ac:dyDescent="0.35">
      <c r="A63" s="5" t="s">
        <v>118</v>
      </c>
      <c r="B63" s="6">
        <v>0</v>
      </c>
      <c r="C63" s="6">
        <v>0.34067867286933651</v>
      </c>
      <c r="D63" s="6">
        <v>0.62399071487168023</v>
      </c>
      <c r="E63" s="6">
        <v>0.52136810568007819</v>
      </c>
      <c r="F63" s="6">
        <v>0</v>
      </c>
      <c r="G63" s="6">
        <v>4.3559072205250002E-2</v>
      </c>
      <c r="H63" s="6">
        <v>5.6355123999999993E-2</v>
      </c>
      <c r="I63" s="6">
        <v>1.585951689626345</v>
      </c>
    </row>
    <row r="64" spans="1:9" x14ac:dyDescent="0.35">
      <c r="A64" s="5" t="s">
        <v>119</v>
      </c>
      <c r="B64" s="6">
        <v>1.2601555210740749</v>
      </c>
      <c r="C64" s="6">
        <v>0.2383615781109126</v>
      </c>
      <c r="D64" s="6">
        <v>1.505339344767973</v>
      </c>
      <c r="E64" s="6">
        <v>0.81473159765924996</v>
      </c>
      <c r="F64" s="6">
        <v>0</v>
      </c>
      <c r="G64" s="6">
        <v>0</v>
      </c>
      <c r="H64" s="6">
        <v>7.9408140749999995E-2</v>
      </c>
      <c r="I64" s="6">
        <v>3.8979961823622111</v>
      </c>
    </row>
    <row r="65" spans="1:9" x14ac:dyDescent="0.35">
      <c r="A65" s="5" t="s">
        <v>120</v>
      </c>
      <c r="B65" s="6">
        <v>0</v>
      </c>
      <c r="C65" s="6">
        <v>2.1865422992707622</v>
      </c>
      <c r="D65" s="6">
        <v>2.144090286301874</v>
      </c>
      <c r="E65" s="6">
        <v>2.6631607277661828</v>
      </c>
      <c r="F65" s="6">
        <v>0</v>
      </c>
      <c r="G65" s="6">
        <v>0</v>
      </c>
      <c r="H65" s="6">
        <v>0.115645285935249</v>
      </c>
      <c r="I65" s="6">
        <v>7.1094385992740667</v>
      </c>
    </row>
    <row r="66" spans="1:9" x14ac:dyDescent="0.35">
      <c r="A66" s="5" t="s">
        <v>121</v>
      </c>
      <c r="B66" s="6">
        <v>4.1513664601437998</v>
      </c>
      <c r="C66" s="6">
        <v>3.8033117712500002</v>
      </c>
      <c r="D66" s="6">
        <v>1.676559995686848</v>
      </c>
      <c r="E66" s="6">
        <v>2.775762775760096</v>
      </c>
      <c r="F66" s="6">
        <v>0</v>
      </c>
      <c r="G66" s="6">
        <v>0</v>
      </c>
      <c r="H66" s="6">
        <v>5.8397079999999997E-2</v>
      </c>
      <c r="I66" s="6">
        <v>12.465398082840739</v>
      </c>
    </row>
    <row r="67" spans="1:9" x14ac:dyDescent="0.35">
      <c r="A67" s="5" t="s">
        <v>122</v>
      </c>
      <c r="B67" s="6">
        <v>1.0126030861616999</v>
      </c>
      <c r="C67" s="6">
        <v>0.83141368967756002</v>
      </c>
      <c r="D67" s="6">
        <v>0.594647104952575</v>
      </c>
      <c r="E67" s="6">
        <v>0.6890459386039719</v>
      </c>
      <c r="F67" s="6">
        <v>1.0127023915E-3</v>
      </c>
      <c r="G67" s="6">
        <v>0</v>
      </c>
      <c r="H67" s="6">
        <v>0</v>
      </c>
      <c r="I67" s="6">
        <v>3.1287225217873069</v>
      </c>
    </row>
    <row r="68" spans="1:9" x14ac:dyDescent="0.35">
      <c r="A68" s="5" t="s">
        <v>123</v>
      </c>
      <c r="B68" s="6">
        <v>1.0366697519015</v>
      </c>
      <c r="C68" s="6">
        <v>0.58793420851733769</v>
      </c>
      <c r="D68" s="6">
        <v>0.73288503387469606</v>
      </c>
      <c r="E68" s="6">
        <v>0.63125300840478038</v>
      </c>
      <c r="F68" s="6">
        <v>0</v>
      </c>
      <c r="G68" s="6">
        <v>0</v>
      </c>
      <c r="H68" s="6">
        <v>3.1523005999999999E-2</v>
      </c>
      <c r="I68" s="6">
        <v>3.0202650086983138</v>
      </c>
    </row>
    <row r="69" spans="1:9" x14ac:dyDescent="0.35">
      <c r="A69" s="5" t="s">
        <v>124</v>
      </c>
      <c r="B69" s="6">
        <v>0</v>
      </c>
      <c r="C69" s="6">
        <v>3.794379062665155</v>
      </c>
      <c r="D69" s="6">
        <v>2.440695165695558</v>
      </c>
      <c r="E69" s="6">
        <v>3.2739288230990371</v>
      </c>
      <c r="F69" s="6">
        <v>6.9791689456500001E-3</v>
      </c>
      <c r="G69" s="6">
        <v>4.6222725167999997E-3</v>
      </c>
      <c r="H69" s="6">
        <v>0.15860476400000001</v>
      </c>
      <c r="I69" s="6">
        <v>9.6792092569221992</v>
      </c>
    </row>
    <row r="70" spans="1:9" x14ac:dyDescent="0.35">
      <c r="A70" s="5" t="s">
        <v>125</v>
      </c>
      <c r="B70" s="6">
        <v>4.3825502614787499</v>
      </c>
      <c r="C70" s="6">
        <v>0.24721929159225001</v>
      </c>
      <c r="D70" s="6">
        <v>1.1654278243778511</v>
      </c>
      <c r="E70" s="6">
        <v>3.0755145030586002</v>
      </c>
      <c r="F70" s="6">
        <v>0</v>
      </c>
      <c r="G70" s="6">
        <v>0</v>
      </c>
      <c r="H70" s="6">
        <v>0</v>
      </c>
      <c r="I70" s="6">
        <v>8.8707118805074519</v>
      </c>
    </row>
    <row r="71" spans="1:9" x14ac:dyDescent="0.35">
      <c r="A71" s="5" t="s">
        <v>126</v>
      </c>
      <c r="B71" s="6">
        <v>0</v>
      </c>
      <c r="C71" s="6">
        <v>0</v>
      </c>
      <c r="D71" s="6">
        <v>1.0854487076514221</v>
      </c>
      <c r="E71" s="6">
        <v>0.39224558350405692</v>
      </c>
      <c r="F71" s="6">
        <v>0</v>
      </c>
      <c r="G71" s="6">
        <v>0</v>
      </c>
      <c r="H71" s="6">
        <v>5.0489866000000001E-2</v>
      </c>
      <c r="I71" s="6">
        <v>1.5281841571554791</v>
      </c>
    </row>
    <row r="72" spans="1:9" x14ac:dyDescent="0.35">
      <c r="A72" s="5" t="s">
        <v>127</v>
      </c>
      <c r="B72" s="6">
        <v>0</v>
      </c>
      <c r="C72" s="6">
        <v>1.2613734759376749</v>
      </c>
      <c r="D72" s="6">
        <v>0.3649539768193289</v>
      </c>
      <c r="E72" s="6">
        <v>0.9094545644979436</v>
      </c>
      <c r="F72" s="6">
        <v>0</v>
      </c>
      <c r="G72" s="6">
        <v>0</v>
      </c>
      <c r="H72" s="6">
        <v>0</v>
      </c>
      <c r="I72" s="6">
        <v>2.535782017254947</v>
      </c>
    </row>
    <row r="73" spans="1:9" x14ac:dyDescent="0.35">
      <c r="A73" s="5" t="s">
        <v>128</v>
      </c>
      <c r="B73" s="6">
        <v>2.6721301129130999</v>
      </c>
      <c r="C73" s="6">
        <v>2.702010440359536</v>
      </c>
      <c r="D73" s="6">
        <v>1.7363982295536979</v>
      </c>
      <c r="E73" s="6">
        <v>1.2761023371449169</v>
      </c>
      <c r="F73" s="6">
        <v>0</v>
      </c>
      <c r="G73" s="6">
        <v>0</v>
      </c>
      <c r="H73" s="6">
        <v>5.5497580803415499E-2</v>
      </c>
      <c r="I73" s="6">
        <v>8.4421387007746667</v>
      </c>
    </row>
    <row r="74" spans="1:9" x14ac:dyDescent="0.35">
      <c r="A74" s="5" t="s">
        <v>129</v>
      </c>
      <c r="B74" s="6">
        <v>0</v>
      </c>
      <c r="C74" s="6">
        <v>1.0078282912536749</v>
      </c>
      <c r="D74" s="6">
        <v>9.4903454732884002E-2</v>
      </c>
      <c r="E74" s="6">
        <v>0.70533295265667639</v>
      </c>
      <c r="F74" s="6">
        <v>0</v>
      </c>
      <c r="G74" s="6">
        <v>0</v>
      </c>
      <c r="H74" s="6">
        <v>2.2035962499999999E-2</v>
      </c>
      <c r="I74" s="6">
        <v>1.8301006611432351</v>
      </c>
    </row>
    <row r="75" spans="1:9" x14ac:dyDescent="0.35">
      <c r="A75" s="5" t="s">
        <v>130</v>
      </c>
      <c r="B75" s="6">
        <v>0</v>
      </c>
      <c r="C75" s="6">
        <v>0.82389225967901558</v>
      </c>
      <c r="D75" s="6">
        <v>0.55285311876839904</v>
      </c>
      <c r="E75" s="6">
        <v>1.586781738979161</v>
      </c>
      <c r="F75" s="6">
        <v>2.8272741444E-3</v>
      </c>
      <c r="G75" s="6">
        <v>0</v>
      </c>
      <c r="H75" s="6">
        <v>0</v>
      </c>
      <c r="I75" s="6">
        <v>2.9663543915709751</v>
      </c>
    </row>
    <row r="76" spans="1:9" x14ac:dyDescent="0.35">
      <c r="A76" s="5" t="s">
        <v>131</v>
      </c>
      <c r="B76" s="6">
        <v>1.03705869029875</v>
      </c>
      <c r="C76" s="6">
        <v>2.5651602562067031</v>
      </c>
      <c r="D76" s="6">
        <v>2.6496640958293889</v>
      </c>
      <c r="E76" s="6">
        <v>2.8506311006473388</v>
      </c>
      <c r="F76" s="6">
        <v>3.9936529385000002E-3</v>
      </c>
      <c r="G76" s="6">
        <v>0</v>
      </c>
      <c r="H76" s="6">
        <v>0.17114090800000001</v>
      </c>
      <c r="I76" s="6">
        <v>9.277648703920681</v>
      </c>
    </row>
    <row r="77" spans="1:9" x14ac:dyDescent="0.35">
      <c r="A77" s="5" t="s">
        <v>132</v>
      </c>
      <c r="B77" s="6">
        <v>1.8830646973198</v>
      </c>
      <c r="C77" s="6">
        <v>0.99426455355634735</v>
      </c>
      <c r="D77" s="6">
        <v>0.53018026814966079</v>
      </c>
      <c r="E77" s="6">
        <v>0.73090040385598098</v>
      </c>
      <c r="F77" s="6">
        <v>0</v>
      </c>
      <c r="G77" s="6">
        <v>0</v>
      </c>
      <c r="H77" s="6">
        <v>6.4609379999999994E-2</v>
      </c>
      <c r="I77" s="6">
        <v>4.2030193028817893</v>
      </c>
    </row>
    <row r="78" spans="1:9" x14ac:dyDescent="0.35">
      <c r="A78" s="5" t="s">
        <v>133</v>
      </c>
      <c r="B78" s="6">
        <v>1.84197872230465</v>
      </c>
      <c r="C78" s="6">
        <v>2.4643471219288502</v>
      </c>
      <c r="D78" s="6">
        <v>1.209576587269833</v>
      </c>
      <c r="E78" s="6">
        <v>3.9190473802307282</v>
      </c>
      <c r="F78" s="6">
        <v>0</v>
      </c>
      <c r="G78" s="6">
        <v>0</v>
      </c>
      <c r="H78" s="6">
        <v>0.117823898</v>
      </c>
      <c r="I78" s="6">
        <v>9.5527737097340601</v>
      </c>
    </row>
    <row r="79" spans="1:9" x14ac:dyDescent="0.35">
      <c r="A79" s="5" t="s">
        <v>134</v>
      </c>
      <c r="B79" s="6">
        <v>0.65408301911575006</v>
      </c>
      <c r="C79" s="6">
        <v>1.9300099045462999</v>
      </c>
      <c r="D79" s="6">
        <v>0.39879972406298009</v>
      </c>
      <c r="E79" s="6">
        <v>1.0592520850395279</v>
      </c>
      <c r="F79" s="6">
        <v>0</v>
      </c>
      <c r="G79" s="6">
        <v>0</v>
      </c>
      <c r="H79" s="6">
        <v>3.6364813124999999E-2</v>
      </c>
      <c r="I79" s="6">
        <v>4.0785095458895579</v>
      </c>
    </row>
    <row r="80" spans="1:9" x14ac:dyDescent="0.35">
      <c r="A80" s="5" t="s">
        <v>135</v>
      </c>
      <c r="B80" s="6">
        <v>6.2595525432891499</v>
      </c>
      <c r="C80" s="6">
        <v>1.968583451571104</v>
      </c>
      <c r="D80" s="6">
        <v>3.1994797939598469</v>
      </c>
      <c r="E80" s="6">
        <v>5.0411923429562577</v>
      </c>
      <c r="F80" s="6">
        <v>0</v>
      </c>
      <c r="G80" s="6">
        <v>0</v>
      </c>
      <c r="H80" s="6">
        <v>0.29300958999999999</v>
      </c>
      <c r="I80" s="6">
        <v>16.76181772177636</v>
      </c>
    </row>
    <row r="81" spans="1:9" x14ac:dyDescent="0.35">
      <c r="A81" s="5" t="s">
        <v>136</v>
      </c>
      <c r="B81" s="6">
        <v>0.15844429480139999</v>
      </c>
      <c r="C81" s="6">
        <v>4.0168643257764138</v>
      </c>
      <c r="D81" s="6">
        <v>1.6980150458451939</v>
      </c>
      <c r="E81" s="6">
        <v>2.4163556672425068</v>
      </c>
      <c r="F81" s="6">
        <v>0</v>
      </c>
      <c r="G81" s="6">
        <v>0</v>
      </c>
      <c r="H81" s="6">
        <v>7.9429840000000002E-2</v>
      </c>
      <c r="I81" s="6">
        <v>8.3691091736655139</v>
      </c>
    </row>
    <row r="82" spans="1:9" x14ac:dyDescent="0.35">
      <c r="A82" s="5" t="s">
        <v>137</v>
      </c>
      <c r="B82" s="6">
        <v>0.54313271059939994</v>
      </c>
      <c r="C82" s="6">
        <v>0.61550891731522217</v>
      </c>
      <c r="D82" s="6">
        <v>0.90225195221605226</v>
      </c>
      <c r="E82" s="6">
        <v>3.6259374482851259</v>
      </c>
      <c r="F82" s="6">
        <v>0</v>
      </c>
      <c r="G82" s="6">
        <v>0</v>
      </c>
      <c r="H82" s="6">
        <v>2.3291744999999999E-2</v>
      </c>
      <c r="I82" s="6">
        <v>5.7101227734158009</v>
      </c>
    </row>
    <row r="83" spans="1:9" x14ac:dyDescent="0.35">
      <c r="A83" s="5" t="s">
        <v>138</v>
      </c>
      <c r="B83" s="6">
        <v>0</v>
      </c>
      <c r="C83" s="6">
        <v>2.1097058925900218</v>
      </c>
      <c r="D83" s="6">
        <v>0.21081795163117251</v>
      </c>
      <c r="E83" s="6">
        <v>2.336990517547052</v>
      </c>
      <c r="F83" s="6">
        <v>0</v>
      </c>
      <c r="G83" s="6">
        <v>0</v>
      </c>
      <c r="H83" s="6">
        <v>8.8208610125000003E-2</v>
      </c>
      <c r="I83" s="6">
        <v>4.7457229718932474</v>
      </c>
    </row>
    <row r="84" spans="1:9" x14ac:dyDescent="0.35">
      <c r="A84" s="5" t="s">
        <v>139</v>
      </c>
      <c r="B84" s="6">
        <v>1.7063591979382</v>
      </c>
      <c r="C84" s="6">
        <v>2.0300624703365409</v>
      </c>
      <c r="D84" s="6">
        <v>1.821619262624234</v>
      </c>
      <c r="E84" s="6">
        <v>2.605491694861473</v>
      </c>
      <c r="F84" s="6">
        <v>0</v>
      </c>
      <c r="G84" s="6">
        <v>0</v>
      </c>
      <c r="H84" s="6">
        <v>6.8618649500000004E-2</v>
      </c>
      <c r="I84" s="6">
        <v>8.2321512752604473</v>
      </c>
    </row>
    <row r="85" spans="1:9" x14ac:dyDescent="0.35">
      <c r="A85" s="5" t="s">
        <v>140</v>
      </c>
      <c r="B85" s="6">
        <v>0</v>
      </c>
      <c r="C85" s="6">
        <v>2.1941068007829312</v>
      </c>
      <c r="D85" s="6">
        <v>0.28225554423291649</v>
      </c>
      <c r="E85" s="6">
        <v>1.0187818632211361</v>
      </c>
      <c r="F85" s="6">
        <v>0</v>
      </c>
      <c r="G85" s="6">
        <v>0</v>
      </c>
      <c r="H85" s="6">
        <v>2.5457654999999999E-2</v>
      </c>
      <c r="I85" s="6">
        <v>3.5206018632369842</v>
      </c>
    </row>
    <row r="86" spans="1:9" x14ac:dyDescent="0.35">
      <c r="A86" s="5" t="s">
        <v>141</v>
      </c>
      <c r="B86" s="6">
        <v>0</v>
      </c>
      <c r="C86" s="6">
        <v>0.5267776194071</v>
      </c>
      <c r="D86" s="6">
        <v>2.2993510527980372</v>
      </c>
      <c r="E86" s="6">
        <v>1.735437466475874</v>
      </c>
      <c r="F86" s="6">
        <v>0</v>
      </c>
      <c r="G86" s="6">
        <v>0</v>
      </c>
      <c r="H86" s="6">
        <v>0.15747715125</v>
      </c>
      <c r="I86" s="6">
        <v>4.7190432899310109</v>
      </c>
    </row>
    <row r="87" spans="1:9" x14ac:dyDescent="0.35">
      <c r="A87" s="5" t="s">
        <v>142</v>
      </c>
      <c r="B87" s="6">
        <v>0</v>
      </c>
      <c r="C87" s="6">
        <v>0.52631688672903165</v>
      </c>
      <c r="D87" s="6">
        <v>0.8006254747241679</v>
      </c>
      <c r="E87" s="6">
        <v>1.3027493557355689</v>
      </c>
      <c r="F87" s="6">
        <v>0</v>
      </c>
      <c r="G87" s="6">
        <v>0</v>
      </c>
      <c r="H87" s="6">
        <v>1.8450530999999999E-2</v>
      </c>
      <c r="I87" s="6">
        <v>2.6481422481887682</v>
      </c>
    </row>
    <row r="88" spans="1:9" x14ac:dyDescent="0.35">
      <c r="A88" s="5" t="s">
        <v>143</v>
      </c>
      <c r="B88" s="6">
        <v>3.6061127548676</v>
      </c>
      <c r="C88" s="6">
        <v>2.5131240732770812</v>
      </c>
      <c r="D88" s="6">
        <v>1.193108166984052</v>
      </c>
      <c r="E88" s="6">
        <v>2.8813636680010619</v>
      </c>
      <c r="F88" s="6">
        <v>0</v>
      </c>
      <c r="G88" s="6">
        <v>0</v>
      </c>
      <c r="H88" s="6">
        <v>0.12878399025000001</v>
      </c>
      <c r="I88" s="6">
        <v>10.3224926533798</v>
      </c>
    </row>
    <row r="89" spans="1:9" x14ac:dyDescent="0.35">
      <c r="A89" s="5" t="s">
        <v>144</v>
      </c>
      <c r="B89" s="6">
        <v>0</v>
      </c>
      <c r="C89" s="6">
        <v>1.6001822081228829</v>
      </c>
      <c r="D89" s="6">
        <v>0.1002354823854</v>
      </c>
      <c r="E89" s="6">
        <v>0.44435061726423752</v>
      </c>
      <c r="F89" s="6">
        <v>0</v>
      </c>
      <c r="G89" s="6">
        <v>3.50545125606E-2</v>
      </c>
      <c r="H89" s="6">
        <v>2.5047176000000001E-2</v>
      </c>
      <c r="I89" s="6">
        <v>2.20486999633312</v>
      </c>
    </row>
    <row r="90" spans="1:9" x14ac:dyDescent="0.35">
      <c r="A90" s="5" t="s">
        <v>145</v>
      </c>
      <c r="B90" s="6">
        <v>0</v>
      </c>
      <c r="C90" s="6">
        <v>0.84370117233435005</v>
      </c>
      <c r="D90" s="6">
        <v>0.36221826909560001</v>
      </c>
      <c r="E90" s="6">
        <v>0.67208998297794431</v>
      </c>
      <c r="F90" s="6">
        <v>0</v>
      </c>
      <c r="G90" s="6">
        <v>6.4660022549150001E-2</v>
      </c>
      <c r="H90" s="6">
        <v>2.8108649981385E-3</v>
      </c>
      <c r="I90" s="6">
        <v>1.9454803119551829</v>
      </c>
    </row>
    <row r="91" spans="1:9" x14ac:dyDescent="0.35">
      <c r="A91" s="5" t="s">
        <v>146</v>
      </c>
      <c r="B91" s="6">
        <v>0</v>
      </c>
      <c r="C91" s="6">
        <v>0.54953485121659995</v>
      </c>
      <c r="D91" s="6">
        <v>0.111810813219251</v>
      </c>
      <c r="E91" s="6">
        <v>0.14572353250630701</v>
      </c>
      <c r="F91" s="6">
        <v>0</v>
      </c>
      <c r="G91" s="6">
        <v>0</v>
      </c>
      <c r="H91" s="6">
        <v>4.0775062499999997E-3</v>
      </c>
      <c r="I91" s="6">
        <v>0.81114670319215798</v>
      </c>
    </row>
    <row r="92" spans="1:9" x14ac:dyDescent="0.35">
      <c r="A92" s="5" t="s">
        <v>147</v>
      </c>
      <c r="B92" s="6">
        <v>0</v>
      </c>
      <c r="C92" s="6">
        <v>1.497361397351078</v>
      </c>
      <c r="D92" s="6">
        <v>1.2195052843283121</v>
      </c>
      <c r="E92" s="6">
        <v>4.1087072029202671</v>
      </c>
      <c r="F92" s="6">
        <v>0</v>
      </c>
      <c r="G92" s="6">
        <v>0</v>
      </c>
      <c r="H92" s="6">
        <v>4.4232889999999997E-2</v>
      </c>
      <c r="I92" s="6">
        <v>6.8698067745996569</v>
      </c>
    </row>
    <row r="93" spans="1:9" x14ac:dyDescent="0.35">
      <c r="A93" s="5" t="s">
        <v>148</v>
      </c>
      <c r="B93" s="6">
        <v>0.75131988604915001</v>
      </c>
      <c r="C93" s="6">
        <v>0.55983034262645093</v>
      </c>
      <c r="D93" s="6">
        <v>0.2683120863433</v>
      </c>
      <c r="E93" s="6">
        <v>1.040318744307839</v>
      </c>
      <c r="F93" s="6">
        <v>0</v>
      </c>
      <c r="G93" s="6">
        <v>0</v>
      </c>
      <c r="H93" s="6">
        <v>7.3170090000000002E-3</v>
      </c>
      <c r="I93" s="6">
        <v>2.62709806832674</v>
      </c>
    </row>
    <row r="94" spans="1:9" x14ac:dyDescent="0.35">
      <c r="A94" s="5" t="s">
        <v>149</v>
      </c>
      <c r="B94" s="6">
        <v>0</v>
      </c>
      <c r="C94" s="6">
        <v>3.9879173657300003E-2</v>
      </c>
      <c r="D94" s="6">
        <v>0.46759608223929999</v>
      </c>
      <c r="E94" s="6">
        <v>1.3884642733597969</v>
      </c>
      <c r="F94" s="6">
        <v>0</v>
      </c>
      <c r="G94" s="6">
        <v>0</v>
      </c>
      <c r="H94" s="6">
        <v>0</v>
      </c>
      <c r="I94" s="6">
        <v>1.895939529256397</v>
      </c>
    </row>
    <row r="95" spans="1:9" x14ac:dyDescent="0.35">
      <c r="A95" s="5" t="s">
        <v>150</v>
      </c>
      <c r="B95" s="6">
        <v>0.80639005339844994</v>
      </c>
      <c r="C95" s="6">
        <v>0.58043093992148576</v>
      </c>
      <c r="D95" s="6">
        <v>0.21036071810901349</v>
      </c>
      <c r="E95" s="6">
        <v>1.0523182959070481</v>
      </c>
      <c r="F95" s="6">
        <v>0</v>
      </c>
      <c r="G95" s="6">
        <v>0</v>
      </c>
      <c r="H95" s="6">
        <v>2.6822024999999999E-2</v>
      </c>
      <c r="I95" s="6">
        <v>2.6763220323359969</v>
      </c>
    </row>
    <row r="96" spans="1:9" x14ac:dyDescent="0.35">
      <c r="A96" s="5" t="s">
        <v>151</v>
      </c>
      <c r="B96" s="6">
        <v>0</v>
      </c>
      <c r="C96" s="6">
        <v>0.71443934743339998</v>
      </c>
      <c r="D96" s="6">
        <v>0.39268322316229998</v>
      </c>
      <c r="E96" s="6">
        <v>0.38900981925621919</v>
      </c>
      <c r="F96" s="6">
        <v>0</v>
      </c>
      <c r="G96" s="6">
        <v>0</v>
      </c>
      <c r="H96" s="6">
        <v>3.9677690000000002E-2</v>
      </c>
      <c r="I96" s="6">
        <v>1.535810079851919</v>
      </c>
    </row>
    <row r="97" spans="1:9" x14ac:dyDescent="0.35">
      <c r="A97" s="5" t="s">
        <v>152</v>
      </c>
      <c r="B97" s="6">
        <v>0</v>
      </c>
      <c r="C97" s="6">
        <v>2.1916824351325301</v>
      </c>
      <c r="D97" s="6">
        <v>0.68653877475593128</v>
      </c>
      <c r="E97" s="6">
        <v>1.4197860515437499</v>
      </c>
      <c r="F97" s="6">
        <v>0</v>
      </c>
      <c r="G97" s="6">
        <v>0.18067275450174999</v>
      </c>
      <c r="H97" s="6">
        <v>0.33735490000000001</v>
      </c>
      <c r="I97" s="6">
        <v>4.8160349159339617</v>
      </c>
    </row>
    <row r="98" spans="1:9" x14ac:dyDescent="0.35">
      <c r="A98" s="5" t="s">
        <v>153</v>
      </c>
      <c r="B98" s="6">
        <v>1.66028257267435</v>
      </c>
      <c r="C98" s="6">
        <v>2.1165672877372401</v>
      </c>
      <c r="D98" s="6">
        <v>1.2294789026248261</v>
      </c>
      <c r="E98" s="6">
        <v>3.6456887039676329</v>
      </c>
      <c r="F98" s="6">
        <v>8.4567466448500009E-3</v>
      </c>
      <c r="G98" s="6">
        <v>0</v>
      </c>
      <c r="H98" s="6">
        <v>0.22922262800000001</v>
      </c>
      <c r="I98" s="6">
        <v>8.8896968416488988</v>
      </c>
    </row>
    <row r="99" spans="1:9" x14ac:dyDescent="0.35">
      <c r="A99" s="5" t="s">
        <v>154</v>
      </c>
      <c r="B99" s="6">
        <v>0</v>
      </c>
      <c r="C99" s="6">
        <v>1.6541632190629501</v>
      </c>
      <c r="D99" s="6">
        <v>1.2596320362339171</v>
      </c>
      <c r="E99" s="6">
        <v>2.2954344623433229</v>
      </c>
      <c r="F99" s="6">
        <v>0</v>
      </c>
      <c r="G99" s="6">
        <v>1.15471410804E-2</v>
      </c>
      <c r="H99" s="6">
        <v>1.04148005E-2</v>
      </c>
      <c r="I99" s="6">
        <v>5.2311916592205909</v>
      </c>
    </row>
    <row r="100" spans="1:9" x14ac:dyDescent="0.35">
      <c r="A100" s="5" t="s">
        <v>155</v>
      </c>
      <c r="B100" s="6">
        <v>4.7640257556772996</v>
      </c>
      <c r="C100" s="6">
        <v>1.418604281035168</v>
      </c>
      <c r="D100" s="6">
        <v>0.91624276050139997</v>
      </c>
      <c r="E100" s="6">
        <v>1.564253659708575</v>
      </c>
      <c r="F100" s="6">
        <v>0</v>
      </c>
      <c r="G100" s="6">
        <v>0</v>
      </c>
      <c r="H100" s="6">
        <v>5.9071600000000002E-2</v>
      </c>
      <c r="I100" s="6">
        <v>8.7221980569224442</v>
      </c>
    </row>
    <row r="101" spans="1:9" x14ac:dyDescent="0.35">
      <c r="A101" s="5" t="s">
        <v>156</v>
      </c>
      <c r="B101" s="6">
        <v>1.5769578469838501</v>
      </c>
      <c r="C101" s="6">
        <v>2.1055655005952798</v>
      </c>
      <c r="D101" s="6">
        <v>0.42922230121581678</v>
      </c>
      <c r="E101" s="6">
        <v>1.6600946291013321</v>
      </c>
      <c r="F101" s="6">
        <v>0</v>
      </c>
      <c r="G101" s="6">
        <v>0</v>
      </c>
      <c r="H101" s="6">
        <v>8.5690611999999985E-2</v>
      </c>
      <c r="I101" s="6">
        <v>5.8575308898962781</v>
      </c>
    </row>
    <row r="102" spans="1:9" x14ac:dyDescent="0.35">
      <c r="A102" s="5" t="s">
        <v>157</v>
      </c>
      <c r="B102" s="6">
        <v>0</v>
      </c>
      <c r="C102" s="6">
        <v>1.3922328003570119</v>
      </c>
      <c r="D102" s="6">
        <v>0.32328176268274428</v>
      </c>
      <c r="E102" s="6">
        <v>0.62937435654633034</v>
      </c>
      <c r="F102" s="6">
        <v>0</v>
      </c>
      <c r="G102" s="6">
        <v>9.6500985016800003E-2</v>
      </c>
      <c r="H102" s="6">
        <v>1.9575533999999999E-2</v>
      </c>
      <c r="I102" s="6">
        <v>2.4609654386028859</v>
      </c>
    </row>
  </sheetData>
  <pageMargins left="0.75" right="0.75" top="1" bottom="1" header="0.5" footer="0.5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I102"/>
  <sheetViews>
    <sheetView workbookViewId="0">
      <selection activeCell="O10" sqref="O10"/>
    </sheetView>
  </sheetViews>
  <sheetFormatPr defaultRowHeight="14.5" x14ac:dyDescent="0.35"/>
  <cols>
    <col min="1" max="1" width="14.81640625" bestFit="1" customWidth="1"/>
    <col min="2" max="4" width="11.81640625" bestFit="1" customWidth="1"/>
    <col min="5" max="5" width="15.453125" bestFit="1" customWidth="1"/>
    <col min="6" max="6" width="23.1796875" bestFit="1" customWidth="1"/>
    <col min="7" max="7" width="12.6328125" bestFit="1" customWidth="1"/>
    <col min="8" max="8" width="16.1796875" bestFit="1" customWidth="1"/>
    <col min="9" max="9" width="16.81640625" bestFit="1" customWidth="1"/>
  </cols>
  <sheetData>
    <row r="1" spans="1:9" s="24" customFormat="1" x14ac:dyDescent="0.35">
      <c r="A1" s="27" t="s">
        <v>218</v>
      </c>
      <c r="B1" s="24" t="s">
        <v>277</v>
      </c>
    </row>
    <row r="2" spans="1:9" x14ac:dyDescent="0.35">
      <c r="A2" s="2" t="s">
        <v>57</v>
      </c>
      <c r="B2" s="2" t="s">
        <v>13</v>
      </c>
      <c r="C2" s="2" t="s">
        <v>14</v>
      </c>
      <c r="D2" s="2" t="s">
        <v>15</v>
      </c>
      <c r="E2" s="2" t="s">
        <v>16</v>
      </c>
      <c r="F2" s="2" t="s">
        <v>17</v>
      </c>
      <c r="G2" s="2" t="s">
        <v>18</v>
      </c>
      <c r="H2" s="2" t="s">
        <v>19</v>
      </c>
      <c r="I2" s="2" t="s">
        <v>8</v>
      </c>
    </row>
    <row r="3" spans="1:9" x14ac:dyDescent="0.35">
      <c r="A3" s="5" t="s">
        <v>58</v>
      </c>
      <c r="B3" s="6">
        <v>762254.99958145502</v>
      </c>
      <c r="C3" s="6">
        <v>95758.723366892344</v>
      </c>
      <c r="D3" s="6">
        <v>329320.85967564362</v>
      </c>
      <c r="E3" s="6">
        <v>576319.07249485631</v>
      </c>
      <c r="F3" s="6">
        <v>29114.588918322501</v>
      </c>
      <c r="G3" s="6">
        <v>0</v>
      </c>
      <c r="H3" s="6">
        <v>151927.89929999999</v>
      </c>
      <c r="I3" s="6">
        <v>1944696.1433371699</v>
      </c>
    </row>
    <row r="4" spans="1:9" x14ac:dyDescent="0.35">
      <c r="A4" s="5" t="s">
        <v>59</v>
      </c>
      <c r="B4" s="6">
        <v>0</v>
      </c>
      <c r="C4" s="6">
        <v>44258.777173312497</v>
      </c>
      <c r="D4" s="6">
        <v>89960.871951194815</v>
      </c>
      <c r="E4" s="6">
        <v>156610.43181353351</v>
      </c>
      <c r="F4" s="6">
        <v>0</v>
      </c>
      <c r="G4" s="6">
        <v>0</v>
      </c>
      <c r="H4" s="6">
        <v>2477.7185500000001</v>
      </c>
      <c r="I4" s="6">
        <v>293307.79948804079</v>
      </c>
    </row>
    <row r="5" spans="1:9" x14ac:dyDescent="0.35">
      <c r="A5" s="5" t="s">
        <v>60</v>
      </c>
      <c r="B5" s="6">
        <v>0</v>
      </c>
      <c r="C5" s="6">
        <v>39330.898775354697</v>
      </c>
      <c r="D5" s="6">
        <v>32348.648191</v>
      </c>
      <c r="E5" s="6">
        <v>42283.017365810003</v>
      </c>
      <c r="F5" s="6">
        <v>0</v>
      </c>
      <c r="G5" s="6">
        <v>5521.8064969699999</v>
      </c>
      <c r="H5" s="6">
        <v>1598.9336000000001</v>
      </c>
      <c r="I5" s="6">
        <v>121083.3044291347</v>
      </c>
    </row>
    <row r="6" spans="1:9" x14ac:dyDescent="0.35">
      <c r="A6" s="5" t="s">
        <v>61</v>
      </c>
      <c r="B6" s="6">
        <v>0</v>
      </c>
      <c r="C6" s="6">
        <v>233796.62410797871</v>
      </c>
      <c r="D6" s="6">
        <v>47232.54719072477</v>
      </c>
      <c r="E6" s="6">
        <v>76712.327694250955</v>
      </c>
      <c r="F6" s="6">
        <v>0</v>
      </c>
      <c r="G6" s="6">
        <v>0</v>
      </c>
      <c r="H6" s="6">
        <v>6917.9033999999992</v>
      </c>
      <c r="I6" s="6">
        <v>364659.40239295439</v>
      </c>
    </row>
    <row r="7" spans="1:9" x14ac:dyDescent="0.35">
      <c r="A7" s="5" t="s">
        <v>62</v>
      </c>
      <c r="B7" s="6">
        <v>0</v>
      </c>
      <c r="C7" s="6">
        <v>97849.272014190676</v>
      </c>
      <c r="D7" s="6">
        <v>93486.916224294371</v>
      </c>
      <c r="E7" s="6">
        <v>127227.22507746051</v>
      </c>
      <c r="F7" s="6">
        <v>0</v>
      </c>
      <c r="G7" s="6">
        <v>3076.56563383</v>
      </c>
      <c r="H7" s="6">
        <v>4872.9471000000003</v>
      </c>
      <c r="I7" s="6">
        <v>326512.9260497755</v>
      </c>
    </row>
    <row r="8" spans="1:9" x14ac:dyDescent="0.35">
      <c r="A8" s="5" t="s">
        <v>63</v>
      </c>
      <c r="B8" s="6">
        <v>0</v>
      </c>
      <c r="C8" s="6">
        <v>50143.167931915377</v>
      </c>
      <c r="D8" s="6">
        <v>98761.712662664315</v>
      </c>
      <c r="E8" s="6">
        <v>42326.846285489999</v>
      </c>
      <c r="F8" s="6">
        <v>0</v>
      </c>
      <c r="G8" s="6">
        <v>16871.068720660001</v>
      </c>
      <c r="H8" s="6">
        <v>7868.8014000000003</v>
      </c>
      <c r="I8" s="6">
        <v>215971.5970007297</v>
      </c>
    </row>
    <row r="9" spans="1:9" x14ac:dyDescent="0.35">
      <c r="A9" s="5" t="s">
        <v>64</v>
      </c>
      <c r="B9" s="6">
        <v>0</v>
      </c>
      <c r="C9" s="6">
        <v>212005.30299897181</v>
      </c>
      <c r="D9" s="6">
        <v>122336.41081537621</v>
      </c>
      <c r="E9" s="6">
        <v>161149.51549969599</v>
      </c>
      <c r="F9" s="6">
        <v>0</v>
      </c>
      <c r="G9" s="6">
        <v>0</v>
      </c>
      <c r="H9" s="6">
        <v>14419.9236</v>
      </c>
      <c r="I9" s="6">
        <v>509911.1529140441</v>
      </c>
    </row>
    <row r="10" spans="1:9" x14ac:dyDescent="0.35">
      <c r="A10" s="5" t="s">
        <v>65</v>
      </c>
      <c r="B10" s="6">
        <v>0</v>
      </c>
      <c r="C10" s="6">
        <v>133811.50714203971</v>
      </c>
      <c r="D10" s="6">
        <v>95670.343885114678</v>
      </c>
      <c r="E10" s="6">
        <v>80110.686309579716</v>
      </c>
      <c r="F10" s="6">
        <v>0</v>
      </c>
      <c r="G10" s="6">
        <v>0</v>
      </c>
      <c r="H10" s="6">
        <v>5632.6891250000008</v>
      </c>
      <c r="I10" s="6">
        <v>315225.22646173398</v>
      </c>
    </row>
    <row r="11" spans="1:9" x14ac:dyDescent="0.35">
      <c r="A11" s="5" t="s">
        <v>66</v>
      </c>
      <c r="B11" s="6">
        <v>0</v>
      </c>
      <c r="C11" s="6">
        <v>57343.894808503283</v>
      </c>
      <c r="D11" s="6">
        <v>299612.48744125088</v>
      </c>
      <c r="E11" s="6">
        <v>110439.4910971975</v>
      </c>
      <c r="F11" s="6">
        <v>0</v>
      </c>
      <c r="G11" s="6">
        <v>0</v>
      </c>
      <c r="H11" s="6">
        <v>8833.7591999999986</v>
      </c>
      <c r="I11" s="6">
        <v>476229.6325469517</v>
      </c>
    </row>
    <row r="12" spans="1:9" x14ac:dyDescent="0.35">
      <c r="A12" s="5" t="s">
        <v>67</v>
      </c>
      <c r="B12" s="6">
        <v>61717.396987549997</v>
      </c>
      <c r="C12" s="6">
        <v>821553.93748864846</v>
      </c>
      <c r="D12" s="6">
        <v>563496.77196147898</v>
      </c>
      <c r="E12" s="6">
        <v>437718.44138586381</v>
      </c>
      <c r="F12" s="6">
        <v>1094.96140636</v>
      </c>
      <c r="G12" s="6">
        <v>0</v>
      </c>
      <c r="H12" s="6">
        <v>214864.92230000001</v>
      </c>
      <c r="I12" s="6">
        <v>2100446.431529901</v>
      </c>
    </row>
    <row r="13" spans="1:9" x14ac:dyDescent="0.35">
      <c r="A13" s="5" t="s">
        <v>68</v>
      </c>
      <c r="B13" s="6">
        <v>1123107.535322668</v>
      </c>
      <c r="C13" s="6">
        <v>776272.25859424262</v>
      </c>
      <c r="D13" s="6">
        <v>304432.31345647882</v>
      </c>
      <c r="E13" s="6">
        <v>629227.47013806191</v>
      </c>
      <c r="F13" s="6">
        <v>48313.648175524999</v>
      </c>
      <c r="G13" s="6">
        <v>49362.63924918</v>
      </c>
      <c r="H13" s="6">
        <v>203251.78664999999</v>
      </c>
      <c r="I13" s="6">
        <v>3133967.6515861559</v>
      </c>
    </row>
    <row r="14" spans="1:9" x14ac:dyDescent="0.35">
      <c r="A14" s="5" t="s">
        <v>69</v>
      </c>
      <c r="B14" s="6">
        <v>421645.14575621003</v>
      </c>
      <c r="C14" s="6">
        <v>166861.96879190611</v>
      </c>
      <c r="D14" s="6">
        <v>115598.86996682511</v>
      </c>
      <c r="E14" s="6">
        <v>301650.32464729733</v>
      </c>
      <c r="F14" s="6">
        <v>4367.4740478949998</v>
      </c>
      <c r="G14" s="6">
        <v>2969.14127349</v>
      </c>
      <c r="H14" s="6">
        <v>42823.588499999998</v>
      </c>
      <c r="I14" s="6">
        <v>1055916.5129836239</v>
      </c>
    </row>
    <row r="15" spans="1:9" x14ac:dyDescent="0.35">
      <c r="A15" s="5" t="s">
        <v>70</v>
      </c>
      <c r="B15" s="6">
        <v>706220.33912679495</v>
      </c>
      <c r="C15" s="6">
        <v>229019.65951423219</v>
      </c>
      <c r="D15" s="6">
        <v>480938.02561295102</v>
      </c>
      <c r="E15" s="6">
        <v>874736.65914682765</v>
      </c>
      <c r="F15" s="6">
        <v>93637.759338263</v>
      </c>
      <c r="G15" s="6">
        <v>0</v>
      </c>
      <c r="H15" s="6">
        <v>258204.32149999999</v>
      </c>
      <c r="I15" s="6">
        <v>2642756.7642390691</v>
      </c>
    </row>
    <row r="16" spans="1:9" x14ac:dyDescent="0.35">
      <c r="A16" s="5" t="s">
        <v>71</v>
      </c>
      <c r="B16" s="6">
        <v>0</v>
      </c>
      <c r="C16" s="6">
        <v>356142.67957938602</v>
      </c>
      <c r="D16" s="6">
        <v>43396.045484025497</v>
      </c>
      <c r="E16" s="6">
        <v>302977.89795278292</v>
      </c>
      <c r="F16" s="6">
        <v>15461.690079005</v>
      </c>
      <c r="G16" s="6">
        <v>1724.1030748200001</v>
      </c>
      <c r="H16" s="6">
        <v>73633.742200000008</v>
      </c>
      <c r="I16" s="6">
        <v>793336.1583700194</v>
      </c>
    </row>
    <row r="17" spans="1:9" x14ac:dyDescent="0.35">
      <c r="A17" s="5" t="s">
        <v>72</v>
      </c>
      <c r="B17" s="6">
        <v>0</v>
      </c>
      <c r="C17" s="6">
        <v>94634.984819033169</v>
      </c>
      <c r="D17" s="6">
        <v>33375.986479870393</v>
      </c>
      <c r="E17" s="6">
        <v>35313.864145537496</v>
      </c>
      <c r="F17" s="6">
        <v>0</v>
      </c>
      <c r="G17" s="6">
        <v>0</v>
      </c>
      <c r="H17" s="6">
        <v>0</v>
      </c>
      <c r="I17" s="6">
        <v>163324.83544444109</v>
      </c>
    </row>
    <row r="18" spans="1:9" x14ac:dyDescent="0.35">
      <c r="A18" s="5" t="s">
        <v>73</v>
      </c>
      <c r="B18" s="6">
        <v>0</v>
      </c>
      <c r="C18" s="6">
        <v>221845.18662462491</v>
      </c>
      <c r="D18" s="6">
        <v>323156.12999132491</v>
      </c>
      <c r="E18" s="6">
        <v>206778.29040867279</v>
      </c>
      <c r="F18" s="6">
        <v>554.47582780499999</v>
      </c>
      <c r="G18" s="6">
        <v>0</v>
      </c>
      <c r="H18" s="6">
        <v>61123.250399999997</v>
      </c>
      <c r="I18" s="6">
        <v>813457.33325242752</v>
      </c>
    </row>
    <row r="19" spans="1:9" x14ac:dyDescent="0.35">
      <c r="A19" s="5" t="s">
        <v>74</v>
      </c>
      <c r="B19" s="6">
        <v>0</v>
      </c>
      <c r="C19" s="6">
        <v>76581.643321350304</v>
      </c>
      <c r="D19" s="6">
        <v>103344.07580866999</v>
      </c>
      <c r="E19" s="6">
        <v>78859.305368251458</v>
      </c>
      <c r="F19" s="6">
        <v>0</v>
      </c>
      <c r="G19" s="6">
        <v>0</v>
      </c>
      <c r="H19" s="6">
        <v>6.6795</v>
      </c>
      <c r="I19" s="6">
        <v>258791.7039982717</v>
      </c>
    </row>
    <row r="20" spans="1:9" x14ac:dyDescent="0.35">
      <c r="A20" s="5" t="s">
        <v>75</v>
      </c>
      <c r="B20" s="6">
        <v>387939.02630829997</v>
      </c>
      <c r="C20" s="6">
        <v>332326.9818338225</v>
      </c>
      <c r="D20" s="6">
        <v>376609.42997786368</v>
      </c>
      <c r="E20" s="6">
        <v>867760.63840744575</v>
      </c>
      <c r="F20" s="6">
        <v>36175.260670919997</v>
      </c>
      <c r="G20" s="6">
        <v>0</v>
      </c>
      <c r="H20" s="6">
        <v>231366.05765</v>
      </c>
      <c r="I20" s="6">
        <v>2232177.3948483518</v>
      </c>
    </row>
    <row r="21" spans="1:9" x14ac:dyDescent="0.35">
      <c r="A21" s="5" t="s">
        <v>76</v>
      </c>
      <c r="B21" s="6">
        <v>0</v>
      </c>
      <c r="C21" s="6">
        <v>647212.08367905184</v>
      </c>
      <c r="D21" s="6">
        <v>76482.807611672368</v>
      </c>
      <c r="E21" s="6">
        <v>375737.30978551757</v>
      </c>
      <c r="F21" s="6">
        <v>0</v>
      </c>
      <c r="G21" s="6">
        <v>0</v>
      </c>
      <c r="H21" s="6">
        <v>16197.5247</v>
      </c>
      <c r="I21" s="6">
        <v>1115629.7257762421</v>
      </c>
    </row>
    <row r="22" spans="1:9" x14ac:dyDescent="0.35">
      <c r="A22" s="5" t="s">
        <v>77</v>
      </c>
      <c r="B22" s="6">
        <v>0</v>
      </c>
      <c r="C22" s="6">
        <v>218784.7295788257</v>
      </c>
      <c r="D22" s="6">
        <v>41647.289897887</v>
      </c>
      <c r="E22" s="6">
        <v>102293.0968615622</v>
      </c>
      <c r="F22" s="6">
        <v>0</v>
      </c>
      <c r="G22" s="6">
        <v>0</v>
      </c>
      <c r="H22" s="6">
        <v>4257.7322999999997</v>
      </c>
      <c r="I22" s="6">
        <v>366982.84863827488</v>
      </c>
    </row>
    <row r="23" spans="1:9" x14ac:dyDescent="0.35">
      <c r="A23" s="5" t="s">
        <v>78</v>
      </c>
      <c r="B23" s="6">
        <v>0</v>
      </c>
      <c r="C23" s="6">
        <v>43463.739448474997</v>
      </c>
      <c r="D23" s="6">
        <v>51742.876887428502</v>
      </c>
      <c r="E23" s="6">
        <v>43463.166803073851</v>
      </c>
      <c r="F23" s="6">
        <v>0</v>
      </c>
      <c r="G23" s="6">
        <v>0</v>
      </c>
      <c r="H23" s="6">
        <v>4027.1909999999998</v>
      </c>
      <c r="I23" s="6">
        <v>142696.97413897741</v>
      </c>
    </row>
    <row r="24" spans="1:9" x14ac:dyDescent="0.35">
      <c r="A24" s="5" t="s">
        <v>79</v>
      </c>
      <c r="B24" s="6">
        <v>0</v>
      </c>
      <c r="C24" s="6">
        <v>66000.412131639998</v>
      </c>
      <c r="D24" s="6">
        <v>20331.93878415009</v>
      </c>
      <c r="E24" s="6">
        <v>38829.873278104787</v>
      </c>
      <c r="F24" s="6">
        <v>0</v>
      </c>
      <c r="G24" s="6">
        <v>0</v>
      </c>
      <c r="H24" s="6">
        <v>535.74700000000007</v>
      </c>
      <c r="I24" s="6">
        <v>125697.9711938949</v>
      </c>
    </row>
    <row r="25" spans="1:9" x14ac:dyDescent="0.35">
      <c r="A25" s="5" t="s">
        <v>80</v>
      </c>
      <c r="B25" s="6">
        <v>137248.84289442</v>
      </c>
      <c r="C25" s="6">
        <v>313706.04954480293</v>
      </c>
      <c r="D25" s="6">
        <v>277455.92771804822</v>
      </c>
      <c r="E25" s="6">
        <v>323434.53562139068</v>
      </c>
      <c r="F25" s="6">
        <v>640.82608130999995</v>
      </c>
      <c r="G25" s="6">
        <v>0</v>
      </c>
      <c r="H25" s="6">
        <v>46064.094999999987</v>
      </c>
      <c r="I25" s="6">
        <v>1098550.2768599719</v>
      </c>
    </row>
    <row r="26" spans="1:9" x14ac:dyDescent="0.35">
      <c r="A26" s="5" t="s">
        <v>81</v>
      </c>
      <c r="B26" s="6">
        <v>0</v>
      </c>
      <c r="C26" s="6">
        <v>446723.39746015961</v>
      </c>
      <c r="D26" s="6">
        <v>190071.24097743069</v>
      </c>
      <c r="E26" s="6">
        <v>233844.9351832456</v>
      </c>
      <c r="F26" s="6">
        <v>0</v>
      </c>
      <c r="G26" s="6">
        <v>0</v>
      </c>
      <c r="H26" s="6">
        <v>19669.747800000001</v>
      </c>
      <c r="I26" s="6">
        <v>890309.3214208358</v>
      </c>
    </row>
    <row r="27" spans="1:9" x14ac:dyDescent="0.35">
      <c r="A27" s="5" t="s">
        <v>82</v>
      </c>
      <c r="B27" s="6">
        <v>0</v>
      </c>
      <c r="C27" s="6">
        <v>579211.98448459001</v>
      </c>
      <c r="D27" s="6">
        <v>214242.58759738749</v>
      </c>
      <c r="E27" s="6">
        <v>267175.41782887757</v>
      </c>
      <c r="F27" s="6">
        <v>21752.70720106989</v>
      </c>
      <c r="G27" s="6">
        <v>0</v>
      </c>
      <c r="H27" s="6">
        <v>68170.363799999992</v>
      </c>
      <c r="I27" s="6">
        <v>1150553.060911925</v>
      </c>
    </row>
    <row r="28" spans="1:9" x14ac:dyDescent="0.35">
      <c r="A28" s="5" t="s">
        <v>83</v>
      </c>
      <c r="B28" s="6">
        <v>943889.40479890606</v>
      </c>
      <c r="C28" s="6">
        <v>379664.35343362938</v>
      </c>
      <c r="D28" s="6">
        <v>546567.3361282543</v>
      </c>
      <c r="E28" s="6">
        <v>1209337.2422522029</v>
      </c>
      <c r="F28" s="6">
        <v>60319.12485984165</v>
      </c>
      <c r="G28" s="6">
        <v>4330.0311094499993</v>
      </c>
      <c r="H28" s="6">
        <v>368593.75349999999</v>
      </c>
      <c r="I28" s="6">
        <v>3512701.246082284</v>
      </c>
    </row>
    <row r="29" spans="1:9" x14ac:dyDescent="0.35">
      <c r="A29" s="5" t="s">
        <v>84</v>
      </c>
      <c r="B29" s="6">
        <v>0</v>
      </c>
      <c r="C29" s="6">
        <v>218489.07950688299</v>
      </c>
      <c r="D29" s="6">
        <v>182478.15811912119</v>
      </c>
      <c r="E29" s="6">
        <v>73686.509661656004</v>
      </c>
      <c r="F29" s="6">
        <v>0</v>
      </c>
      <c r="G29" s="6">
        <v>0</v>
      </c>
      <c r="H29" s="6">
        <v>0</v>
      </c>
      <c r="I29" s="6">
        <v>474653.74728766008</v>
      </c>
    </row>
    <row r="30" spans="1:9" x14ac:dyDescent="0.35">
      <c r="A30" s="5" t="s">
        <v>85</v>
      </c>
      <c r="B30" s="6">
        <v>0</v>
      </c>
      <c r="C30" s="6">
        <v>328411.80124767812</v>
      </c>
      <c r="D30" s="6">
        <v>200325.4305833152</v>
      </c>
      <c r="E30" s="6">
        <v>58094.227595889999</v>
      </c>
      <c r="F30" s="6">
        <v>0</v>
      </c>
      <c r="G30" s="6">
        <v>0</v>
      </c>
      <c r="H30" s="6">
        <v>67133.646999999997</v>
      </c>
      <c r="I30" s="6">
        <v>653965.10642688337</v>
      </c>
    </row>
    <row r="31" spans="1:9" x14ac:dyDescent="0.35">
      <c r="A31" s="5" t="s">
        <v>86</v>
      </c>
      <c r="B31" s="6">
        <v>786242.02796561504</v>
      </c>
      <c r="C31" s="6">
        <v>200462.94459779159</v>
      </c>
      <c r="D31" s="6">
        <v>314027.58965007268</v>
      </c>
      <c r="E31" s="6">
        <v>717987.67788745568</v>
      </c>
      <c r="F31" s="6">
        <v>2773.8838314499999</v>
      </c>
      <c r="G31" s="6">
        <v>0</v>
      </c>
      <c r="H31" s="6">
        <v>74958.414799999999</v>
      </c>
      <c r="I31" s="6">
        <v>2096452.538732385</v>
      </c>
    </row>
    <row r="32" spans="1:9" x14ac:dyDescent="0.35">
      <c r="A32" s="5" t="s">
        <v>87</v>
      </c>
      <c r="B32" s="6">
        <v>262635.64004703501</v>
      </c>
      <c r="C32" s="6">
        <v>152302.57246193459</v>
      </c>
      <c r="D32" s="6">
        <v>61581.790918166502</v>
      </c>
      <c r="E32" s="6">
        <v>116964.592196479</v>
      </c>
      <c r="F32" s="6">
        <v>0</v>
      </c>
      <c r="G32" s="6">
        <v>0</v>
      </c>
      <c r="H32" s="6">
        <v>9802.1005499999992</v>
      </c>
      <c r="I32" s="6">
        <v>603286.69617361517</v>
      </c>
    </row>
    <row r="33" spans="1:9" x14ac:dyDescent="0.35">
      <c r="A33" s="5" t="s">
        <v>88</v>
      </c>
      <c r="B33" s="6">
        <v>254387.74434212499</v>
      </c>
      <c r="C33" s="6">
        <v>84736.174594802898</v>
      </c>
      <c r="D33" s="6">
        <v>305811.28356005048</v>
      </c>
      <c r="E33" s="6">
        <v>239287.19633669799</v>
      </c>
      <c r="F33" s="6">
        <v>0</v>
      </c>
      <c r="G33" s="6">
        <v>0</v>
      </c>
      <c r="H33" s="6">
        <v>22259.50675</v>
      </c>
      <c r="I33" s="6">
        <v>906481.90558367642</v>
      </c>
    </row>
    <row r="34" spans="1:9" x14ac:dyDescent="0.35">
      <c r="A34" s="5" t="s">
        <v>89</v>
      </c>
      <c r="B34" s="6">
        <v>1234276.90557384</v>
      </c>
      <c r="C34" s="6">
        <v>471581.57838613552</v>
      </c>
      <c r="D34" s="6">
        <v>532709.84269254212</v>
      </c>
      <c r="E34" s="6">
        <v>1203059.1272815489</v>
      </c>
      <c r="F34" s="6">
        <v>85871.287341639996</v>
      </c>
      <c r="G34" s="6">
        <v>0</v>
      </c>
      <c r="H34" s="6">
        <v>1112914.0978000001</v>
      </c>
      <c r="I34" s="6">
        <v>4640412.8390757069</v>
      </c>
    </row>
    <row r="35" spans="1:9" x14ac:dyDescent="0.35">
      <c r="A35" s="5" t="s">
        <v>90</v>
      </c>
      <c r="B35" s="6">
        <v>0</v>
      </c>
      <c r="C35" s="6">
        <v>261734.26227666499</v>
      </c>
      <c r="D35" s="6">
        <v>146389.65108474519</v>
      </c>
      <c r="E35" s="6">
        <v>132482.2889401007</v>
      </c>
      <c r="F35" s="6">
        <v>2560.19511216</v>
      </c>
      <c r="G35" s="6">
        <v>0</v>
      </c>
      <c r="H35" s="6">
        <v>24387.927599999999</v>
      </c>
      <c r="I35" s="6">
        <v>567554.32501367095</v>
      </c>
    </row>
    <row r="36" spans="1:9" x14ac:dyDescent="0.35">
      <c r="A36" s="5" t="s">
        <v>91</v>
      </c>
      <c r="B36" s="6">
        <v>879081.688353715</v>
      </c>
      <c r="C36" s="6">
        <v>993988.89519176236</v>
      </c>
      <c r="D36" s="6">
        <v>548776.37175810826</v>
      </c>
      <c r="E36" s="6">
        <v>1228999.232218334</v>
      </c>
      <c r="F36" s="6">
        <v>221333.3560470774</v>
      </c>
      <c r="G36" s="6">
        <v>0</v>
      </c>
      <c r="H36" s="6">
        <v>1064572.3006</v>
      </c>
      <c r="I36" s="6">
        <v>4936751.8441689964</v>
      </c>
    </row>
    <row r="37" spans="1:9" x14ac:dyDescent="0.35">
      <c r="A37" s="5" t="s">
        <v>92</v>
      </c>
      <c r="B37" s="6">
        <v>0</v>
      </c>
      <c r="C37" s="6">
        <v>228035.1571393543</v>
      </c>
      <c r="D37" s="6">
        <v>195116.2659524678</v>
      </c>
      <c r="E37" s="6">
        <v>247617.30124894361</v>
      </c>
      <c r="F37" s="6">
        <v>260.47714000000002</v>
      </c>
      <c r="G37" s="6">
        <v>0</v>
      </c>
      <c r="H37" s="6">
        <v>10154.592000000001</v>
      </c>
      <c r="I37" s="6">
        <v>681183.79348076566</v>
      </c>
    </row>
    <row r="38" spans="1:9" x14ac:dyDescent="0.35">
      <c r="A38" s="5" t="s">
        <v>93</v>
      </c>
      <c r="B38" s="6">
        <v>796417.74301383994</v>
      </c>
      <c r="C38" s="6">
        <v>339286.15733998473</v>
      </c>
      <c r="D38" s="6">
        <v>541851.36580925435</v>
      </c>
      <c r="E38" s="6">
        <v>698604.19655214727</v>
      </c>
      <c r="F38" s="6">
        <v>16451.316266624111</v>
      </c>
      <c r="G38" s="6">
        <v>0</v>
      </c>
      <c r="H38" s="6">
        <v>285433.01033750002</v>
      </c>
      <c r="I38" s="6">
        <v>2678043.7893193499</v>
      </c>
    </row>
    <row r="39" spans="1:9" x14ac:dyDescent="0.35">
      <c r="A39" s="5" t="s">
        <v>94</v>
      </c>
      <c r="B39" s="6">
        <v>0</v>
      </c>
      <c r="C39" s="6">
        <v>56277.136666207</v>
      </c>
      <c r="D39" s="6">
        <v>30042.0087517625</v>
      </c>
      <c r="E39" s="6">
        <v>37467.162222015053</v>
      </c>
      <c r="F39" s="6">
        <v>0</v>
      </c>
      <c r="G39" s="6">
        <v>0</v>
      </c>
      <c r="H39" s="6">
        <v>175.41900000000001</v>
      </c>
      <c r="I39" s="6">
        <v>123961.7266399846</v>
      </c>
    </row>
    <row r="40" spans="1:9" x14ac:dyDescent="0.35">
      <c r="A40" s="5" t="s">
        <v>95</v>
      </c>
      <c r="B40" s="6">
        <v>0</v>
      </c>
      <c r="C40" s="6">
        <v>26045.000646543591</v>
      </c>
      <c r="D40" s="6">
        <v>42656.502452693581</v>
      </c>
      <c r="E40" s="6">
        <v>15235.779518310001</v>
      </c>
      <c r="F40" s="6">
        <v>0</v>
      </c>
      <c r="G40" s="6">
        <v>0</v>
      </c>
      <c r="H40" s="6">
        <v>1122.1085499999999</v>
      </c>
      <c r="I40" s="6">
        <v>85059.391167547175</v>
      </c>
    </row>
    <row r="41" spans="1:9" x14ac:dyDescent="0.35">
      <c r="A41" s="5" t="s">
        <v>96</v>
      </c>
      <c r="B41" s="6">
        <v>302825.49845036003</v>
      </c>
      <c r="C41" s="6">
        <v>111166.10199332669</v>
      </c>
      <c r="D41" s="6">
        <v>108063.7252111335</v>
      </c>
      <c r="E41" s="6">
        <v>278208.7267738966</v>
      </c>
      <c r="F41" s="6">
        <v>0</v>
      </c>
      <c r="G41" s="6">
        <v>0</v>
      </c>
      <c r="H41" s="6">
        <v>18217.2595</v>
      </c>
      <c r="I41" s="6">
        <v>818481.31192871684</v>
      </c>
    </row>
    <row r="42" spans="1:9" x14ac:dyDescent="0.35">
      <c r="A42" s="5" t="s">
        <v>97</v>
      </c>
      <c r="B42" s="6">
        <v>33384.218388395013</v>
      </c>
      <c r="C42" s="6">
        <v>80686.448734027537</v>
      </c>
      <c r="D42" s="6">
        <v>57158.848590770453</v>
      </c>
      <c r="E42" s="6">
        <v>72932.874817558317</v>
      </c>
      <c r="F42" s="6">
        <v>0</v>
      </c>
      <c r="G42" s="6">
        <v>0</v>
      </c>
      <c r="H42" s="6">
        <v>2642.5853999999999</v>
      </c>
      <c r="I42" s="6">
        <v>246804.9759307513</v>
      </c>
    </row>
    <row r="43" spans="1:9" x14ac:dyDescent="0.35">
      <c r="A43" s="5" t="s">
        <v>98</v>
      </c>
      <c r="B43" s="6">
        <v>2567365.8407465601</v>
      </c>
      <c r="C43" s="6">
        <v>1201568.008666446</v>
      </c>
      <c r="D43" s="6">
        <v>258374.94006957431</v>
      </c>
      <c r="E43" s="6">
        <v>1565937.0396956501</v>
      </c>
      <c r="F43" s="6">
        <v>647419.90553398919</v>
      </c>
      <c r="G43" s="6">
        <v>0</v>
      </c>
      <c r="H43" s="6">
        <v>601518.98164999997</v>
      </c>
      <c r="I43" s="6">
        <v>6842184.7163622193</v>
      </c>
    </row>
    <row r="44" spans="1:9" x14ac:dyDescent="0.35">
      <c r="A44" s="5" t="s">
        <v>99</v>
      </c>
      <c r="B44" s="6">
        <v>410071.189920515</v>
      </c>
      <c r="C44" s="6">
        <v>94780.506462226826</v>
      </c>
      <c r="D44" s="6">
        <v>117793.0112823145</v>
      </c>
      <c r="E44" s="6">
        <v>161622.78354254409</v>
      </c>
      <c r="F44" s="6">
        <v>0</v>
      </c>
      <c r="G44" s="6">
        <v>0</v>
      </c>
      <c r="H44" s="6">
        <v>26634.797051245099</v>
      </c>
      <c r="I44" s="6">
        <v>810902.28825884545</v>
      </c>
    </row>
    <row r="45" spans="1:9" x14ac:dyDescent="0.35">
      <c r="A45" s="5" t="s">
        <v>100</v>
      </c>
      <c r="B45" s="6">
        <v>205316.44664936999</v>
      </c>
      <c r="C45" s="6">
        <v>251286.27542478501</v>
      </c>
      <c r="D45" s="6">
        <v>472100.85174778278</v>
      </c>
      <c r="E45" s="6">
        <v>532900.26091894403</v>
      </c>
      <c r="F45" s="6">
        <v>3695.4548242249998</v>
      </c>
      <c r="G45" s="6">
        <v>0</v>
      </c>
      <c r="H45" s="6">
        <v>59932.634999999987</v>
      </c>
      <c r="I45" s="6">
        <v>1525231.9245651071</v>
      </c>
    </row>
    <row r="46" spans="1:9" x14ac:dyDescent="0.35">
      <c r="A46" s="5" t="s">
        <v>101</v>
      </c>
      <c r="B46" s="6">
        <v>592383.25230199005</v>
      </c>
      <c r="C46" s="6">
        <v>381172.14784348512</v>
      </c>
      <c r="D46" s="6">
        <v>57647.372151316988</v>
      </c>
      <c r="E46" s="6">
        <v>152311.4240180623</v>
      </c>
      <c r="F46" s="6">
        <v>8644.6472593100007</v>
      </c>
      <c r="G46" s="6">
        <v>7829.3858168650004</v>
      </c>
      <c r="H46" s="6">
        <v>37396.155315395699</v>
      </c>
      <c r="I46" s="6">
        <v>1237384.384706425</v>
      </c>
    </row>
    <row r="47" spans="1:9" x14ac:dyDescent="0.35">
      <c r="A47" s="5" t="s">
        <v>102</v>
      </c>
      <c r="B47" s="6">
        <v>370119.17178862001</v>
      </c>
      <c r="C47" s="6">
        <v>326239.54526102787</v>
      </c>
      <c r="D47" s="6">
        <v>141799.08303318429</v>
      </c>
      <c r="E47" s="6">
        <v>524710.86032134702</v>
      </c>
      <c r="F47" s="6">
        <v>6294.5058745099996</v>
      </c>
      <c r="G47" s="6">
        <v>4095.92634</v>
      </c>
      <c r="H47" s="6">
        <v>55337.179150000004</v>
      </c>
      <c r="I47" s="6">
        <v>1428596.2717686889</v>
      </c>
    </row>
    <row r="48" spans="1:9" x14ac:dyDescent="0.35">
      <c r="A48" s="5" t="s">
        <v>103</v>
      </c>
      <c r="B48" s="6">
        <v>0</v>
      </c>
      <c r="C48" s="6">
        <v>78290.374604826371</v>
      </c>
      <c r="D48" s="6">
        <v>69981.701684935804</v>
      </c>
      <c r="E48" s="6">
        <v>66264.540335393292</v>
      </c>
      <c r="F48" s="6">
        <v>78.052684049999996</v>
      </c>
      <c r="G48" s="6">
        <v>0</v>
      </c>
      <c r="H48" s="6">
        <v>9302.8352999999988</v>
      </c>
      <c r="I48" s="6">
        <v>223917.50460920541</v>
      </c>
    </row>
    <row r="49" spans="1:9" x14ac:dyDescent="0.35">
      <c r="A49" s="5" t="s">
        <v>104</v>
      </c>
      <c r="B49" s="6">
        <v>0</v>
      </c>
      <c r="C49" s="6">
        <v>133769.83083639501</v>
      </c>
      <c r="D49" s="6">
        <v>83213.962215260006</v>
      </c>
      <c r="E49" s="6">
        <v>229902.27741842991</v>
      </c>
      <c r="F49" s="6">
        <v>0</v>
      </c>
      <c r="G49" s="6">
        <v>0</v>
      </c>
      <c r="H49" s="6">
        <v>8488.560449999999</v>
      </c>
      <c r="I49" s="6">
        <v>455374.63092008489</v>
      </c>
    </row>
    <row r="50" spans="1:9" x14ac:dyDescent="0.35">
      <c r="A50" s="5" t="s">
        <v>105</v>
      </c>
      <c r="B50" s="6">
        <v>0</v>
      </c>
      <c r="C50" s="6">
        <v>22420.943523450002</v>
      </c>
      <c r="D50" s="6">
        <v>18426.756403457999</v>
      </c>
      <c r="E50" s="6">
        <v>14123.605577746421</v>
      </c>
      <c r="F50" s="6">
        <v>0</v>
      </c>
      <c r="G50" s="6">
        <v>0</v>
      </c>
      <c r="H50" s="6">
        <v>0</v>
      </c>
      <c r="I50" s="6">
        <v>54971.305504654418</v>
      </c>
    </row>
    <row r="51" spans="1:9" x14ac:dyDescent="0.35">
      <c r="A51" s="5" t="s">
        <v>106</v>
      </c>
      <c r="B51" s="6">
        <v>1127160.67185656</v>
      </c>
      <c r="C51" s="6">
        <v>265302.67561936751</v>
      </c>
      <c r="D51" s="6">
        <v>270371.87586672459</v>
      </c>
      <c r="E51" s="6">
        <v>798279.50102354947</v>
      </c>
      <c r="F51" s="6">
        <v>5474.4060575825006</v>
      </c>
      <c r="G51" s="6">
        <v>0</v>
      </c>
      <c r="H51" s="6">
        <v>128499.93265</v>
      </c>
      <c r="I51" s="6">
        <v>2595089.0630737841</v>
      </c>
    </row>
    <row r="52" spans="1:9" x14ac:dyDescent="0.35">
      <c r="A52" s="5" t="s">
        <v>107</v>
      </c>
      <c r="B52" s="6">
        <v>0</v>
      </c>
      <c r="C52" s="6">
        <v>394317.8937973454</v>
      </c>
      <c r="D52" s="6">
        <v>113737.03518068659</v>
      </c>
      <c r="E52" s="6">
        <v>121277.0632913397</v>
      </c>
      <c r="F52" s="6">
        <v>0</v>
      </c>
      <c r="G52" s="6">
        <v>8518.9803767249996</v>
      </c>
      <c r="H52" s="6">
        <v>3319.3611000000001</v>
      </c>
      <c r="I52" s="6">
        <v>641170.33374609658</v>
      </c>
    </row>
    <row r="53" spans="1:9" x14ac:dyDescent="0.35">
      <c r="A53" s="5" t="s">
        <v>108</v>
      </c>
      <c r="B53" s="6">
        <v>1178599.686171928</v>
      </c>
      <c r="C53" s="6">
        <v>534211.37426062464</v>
      </c>
      <c r="D53" s="6">
        <v>346480.22223577881</v>
      </c>
      <c r="E53" s="6">
        <v>1111356.0893798601</v>
      </c>
      <c r="F53" s="6">
        <v>6975.3344118700006</v>
      </c>
      <c r="G53" s="6">
        <v>0</v>
      </c>
      <c r="H53" s="6">
        <v>127275.58395</v>
      </c>
      <c r="I53" s="6">
        <v>3304898.2904100609</v>
      </c>
    </row>
    <row r="54" spans="1:9" x14ac:dyDescent="0.35">
      <c r="A54" s="5" t="s">
        <v>109</v>
      </c>
      <c r="B54" s="6">
        <v>0</v>
      </c>
      <c r="C54" s="6">
        <v>137527.70215711999</v>
      </c>
      <c r="D54" s="6">
        <v>63622.559873161466</v>
      </c>
      <c r="E54" s="6">
        <v>33854.049392119567</v>
      </c>
      <c r="F54" s="6">
        <v>0</v>
      </c>
      <c r="G54" s="6">
        <v>0</v>
      </c>
      <c r="H54" s="6">
        <v>1374.152</v>
      </c>
      <c r="I54" s="6">
        <v>236378.46342240099</v>
      </c>
    </row>
    <row r="55" spans="1:9" x14ac:dyDescent="0.35">
      <c r="A55" s="5" t="s">
        <v>110</v>
      </c>
      <c r="B55" s="6">
        <v>0</v>
      </c>
      <c r="C55" s="6">
        <v>455524.98171363247</v>
      </c>
      <c r="D55" s="6">
        <v>111554.183796745</v>
      </c>
      <c r="E55" s="6">
        <v>196210.57103509229</v>
      </c>
      <c r="F55" s="6">
        <v>63.416924999999999</v>
      </c>
      <c r="G55" s="6">
        <v>0</v>
      </c>
      <c r="H55" s="6">
        <v>40293.585524999988</v>
      </c>
      <c r="I55" s="6">
        <v>803646.73899546976</v>
      </c>
    </row>
    <row r="56" spans="1:9" x14ac:dyDescent="0.35">
      <c r="A56" s="5" t="s">
        <v>111</v>
      </c>
      <c r="B56" s="6">
        <v>20992.132841340001</v>
      </c>
      <c r="C56" s="6">
        <v>217479.00047195749</v>
      </c>
      <c r="D56" s="6">
        <v>257189.88693495371</v>
      </c>
      <c r="E56" s="6">
        <v>239013.84066692181</v>
      </c>
      <c r="F56" s="6">
        <v>0</v>
      </c>
      <c r="G56" s="6">
        <v>0</v>
      </c>
      <c r="H56" s="6">
        <v>35332.141437500002</v>
      </c>
      <c r="I56" s="6">
        <v>770007.00235267298</v>
      </c>
    </row>
    <row r="57" spans="1:9" x14ac:dyDescent="0.35">
      <c r="A57" s="5" t="s">
        <v>112</v>
      </c>
      <c r="B57" s="6">
        <v>0</v>
      </c>
      <c r="C57" s="6">
        <v>180612.98338734679</v>
      </c>
      <c r="D57" s="6">
        <v>430191.9133501015</v>
      </c>
      <c r="E57" s="6">
        <v>315807.79757039947</v>
      </c>
      <c r="F57" s="6">
        <v>36.536864999999999</v>
      </c>
      <c r="G57" s="6">
        <v>0</v>
      </c>
      <c r="H57" s="6">
        <v>17897.066900000002</v>
      </c>
      <c r="I57" s="6">
        <v>944546.29807284777</v>
      </c>
    </row>
    <row r="58" spans="1:9" x14ac:dyDescent="0.35">
      <c r="A58" s="5" t="s">
        <v>113</v>
      </c>
      <c r="B58" s="6">
        <v>0</v>
      </c>
      <c r="C58" s="6">
        <v>235523.87688875481</v>
      </c>
      <c r="D58" s="6">
        <v>46170.816243776251</v>
      </c>
      <c r="E58" s="6">
        <v>152362.0465916406</v>
      </c>
      <c r="F58" s="6">
        <v>0</v>
      </c>
      <c r="G58" s="6">
        <v>0</v>
      </c>
      <c r="H58" s="6">
        <v>12107.509899999999</v>
      </c>
      <c r="I58" s="6">
        <v>446164.24962417159</v>
      </c>
    </row>
    <row r="59" spans="1:9" x14ac:dyDescent="0.35">
      <c r="A59" s="5" t="s">
        <v>114</v>
      </c>
      <c r="B59" s="6">
        <v>79818.063631985002</v>
      </c>
      <c r="C59" s="6">
        <v>89806.77327755517</v>
      </c>
      <c r="D59" s="6">
        <v>40896.119554677498</v>
      </c>
      <c r="E59" s="6">
        <v>80567.880973374995</v>
      </c>
      <c r="F59" s="6">
        <v>0</v>
      </c>
      <c r="G59" s="6">
        <v>0</v>
      </c>
      <c r="H59" s="6">
        <v>2785.1251999999999</v>
      </c>
      <c r="I59" s="6">
        <v>293873.96263759269</v>
      </c>
    </row>
    <row r="60" spans="1:9" x14ac:dyDescent="0.35">
      <c r="A60" s="5" t="s">
        <v>115</v>
      </c>
      <c r="B60" s="6">
        <v>0</v>
      </c>
      <c r="C60" s="6">
        <v>175008.74445814919</v>
      </c>
      <c r="D60" s="6">
        <v>73109.648135345735</v>
      </c>
      <c r="E60" s="6">
        <v>85750.625657403303</v>
      </c>
      <c r="F60" s="6">
        <v>0</v>
      </c>
      <c r="G60" s="6">
        <v>0</v>
      </c>
      <c r="H60" s="6">
        <v>10852.545</v>
      </c>
      <c r="I60" s="6">
        <v>344721.56325089821</v>
      </c>
    </row>
    <row r="61" spans="1:9" x14ac:dyDescent="0.35">
      <c r="A61" s="5" t="s">
        <v>116</v>
      </c>
      <c r="B61" s="6">
        <v>310100.24043101497</v>
      </c>
      <c r="C61" s="6">
        <v>186584.20127367851</v>
      </c>
      <c r="D61" s="6">
        <v>42699.067468120003</v>
      </c>
      <c r="E61" s="6">
        <v>146012.2336565539</v>
      </c>
      <c r="F61" s="6">
        <v>437.87761769000002</v>
      </c>
      <c r="G61" s="6">
        <v>12826.134728290001</v>
      </c>
      <c r="H61" s="6">
        <v>8439.1650000000009</v>
      </c>
      <c r="I61" s="6">
        <v>707098.92017534748</v>
      </c>
    </row>
    <row r="62" spans="1:9" x14ac:dyDescent="0.35">
      <c r="A62" s="5" t="s">
        <v>117</v>
      </c>
      <c r="B62" s="6">
        <v>5075251.8236338254</v>
      </c>
      <c r="C62" s="6">
        <v>748627.51371513761</v>
      </c>
      <c r="D62" s="6">
        <v>1549471.275509706</v>
      </c>
      <c r="E62" s="6">
        <v>2069822.3430882629</v>
      </c>
      <c r="F62" s="6">
        <v>1312740.311300426</v>
      </c>
      <c r="G62" s="6">
        <v>0</v>
      </c>
      <c r="H62" s="6">
        <v>3268942.6718000001</v>
      </c>
      <c r="I62" s="6">
        <v>14024855.939047361</v>
      </c>
    </row>
    <row r="63" spans="1:9" x14ac:dyDescent="0.35">
      <c r="A63" s="5" t="s">
        <v>118</v>
      </c>
      <c r="B63" s="6">
        <v>0</v>
      </c>
      <c r="C63" s="6">
        <v>34067.867286933637</v>
      </c>
      <c r="D63" s="6">
        <v>62399.071487168017</v>
      </c>
      <c r="E63" s="6">
        <v>52136.810568007822</v>
      </c>
      <c r="F63" s="6">
        <v>0</v>
      </c>
      <c r="G63" s="6">
        <v>4355.9072205250004</v>
      </c>
      <c r="H63" s="6">
        <v>5635.5123999999996</v>
      </c>
      <c r="I63" s="6">
        <v>158595.16896263449</v>
      </c>
    </row>
    <row r="64" spans="1:9" x14ac:dyDescent="0.35">
      <c r="A64" s="5" t="s">
        <v>119</v>
      </c>
      <c r="B64" s="6">
        <v>126015.55210740749</v>
      </c>
      <c r="C64" s="6">
        <v>23836.15781109126</v>
      </c>
      <c r="D64" s="6">
        <v>150533.93447679741</v>
      </c>
      <c r="E64" s="6">
        <v>81473.159765924996</v>
      </c>
      <c r="F64" s="6">
        <v>0</v>
      </c>
      <c r="G64" s="6">
        <v>0</v>
      </c>
      <c r="H64" s="6">
        <v>7940.8140750000002</v>
      </c>
      <c r="I64" s="6">
        <v>389799.61823622108</v>
      </c>
    </row>
    <row r="65" spans="1:9" x14ac:dyDescent="0.35">
      <c r="A65" s="5" t="s">
        <v>120</v>
      </c>
      <c r="B65" s="6">
        <v>0</v>
      </c>
      <c r="C65" s="6">
        <v>339371.10980079498</v>
      </c>
      <c r="D65" s="6">
        <v>323772.30677933717</v>
      </c>
      <c r="E65" s="6">
        <v>373024.80266154901</v>
      </c>
      <c r="F65" s="6">
        <v>0</v>
      </c>
      <c r="G65" s="6">
        <v>0</v>
      </c>
      <c r="H65" s="6">
        <v>78454.961456072255</v>
      </c>
      <c r="I65" s="6">
        <v>1114623.180697754</v>
      </c>
    </row>
    <row r="66" spans="1:9" x14ac:dyDescent="0.35">
      <c r="A66" s="5" t="s">
        <v>121</v>
      </c>
      <c r="B66" s="6">
        <v>438691.16041423997</v>
      </c>
      <c r="C66" s="6">
        <v>632186.06365996622</v>
      </c>
      <c r="D66" s="6">
        <v>206789.13672532359</v>
      </c>
      <c r="E66" s="6">
        <v>391250.46977827291</v>
      </c>
      <c r="F66" s="6">
        <v>11890.7207781825</v>
      </c>
      <c r="G66" s="6">
        <v>0</v>
      </c>
      <c r="H66" s="6">
        <v>54368.356</v>
      </c>
      <c r="I66" s="6">
        <v>1735175.9073559849</v>
      </c>
    </row>
    <row r="67" spans="1:9" x14ac:dyDescent="0.35">
      <c r="A67" s="5" t="s">
        <v>122</v>
      </c>
      <c r="B67" s="6">
        <v>185994.11442833001</v>
      </c>
      <c r="C67" s="6">
        <v>839567.54776584054</v>
      </c>
      <c r="D67" s="6">
        <v>163037.99654936499</v>
      </c>
      <c r="E67" s="6">
        <v>518026.43258004269</v>
      </c>
      <c r="F67" s="6">
        <v>159943.1683456935</v>
      </c>
      <c r="G67" s="6">
        <v>0</v>
      </c>
      <c r="H67" s="6">
        <v>312943.52114999999</v>
      </c>
      <c r="I67" s="6">
        <v>2179512.7808192722</v>
      </c>
    </row>
    <row r="68" spans="1:9" x14ac:dyDescent="0.35">
      <c r="A68" s="5" t="s">
        <v>123</v>
      </c>
      <c r="B68" s="6">
        <v>103666.97519015</v>
      </c>
      <c r="C68" s="6">
        <v>60578.276240228763</v>
      </c>
      <c r="D68" s="6">
        <v>79682.842182083608</v>
      </c>
      <c r="E68" s="6">
        <v>63621.769325428038</v>
      </c>
      <c r="F68" s="6">
        <v>0</v>
      </c>
      <c r="G68" s="6">
        <v>0</v>
      </c>
      <c r="H68" s="6">
        <v>5167.451</v>
      </c>
      <c r="I68" s="6">
        <v>312717.3139378904</v>
      </c>
    </row>
    <row r="69" spans="1:9" x14ac:dyDescent="0.35">
      <c r="A69" s="5" t="s">
        <v>124</v>
      </c>
      <c r="B69" s="6">
        <v>0</v>
      </c>
      <c r="C69" s="6">
        <v>533813.08845617692</v>
      </c>
      <c r="D69" s="6">
        <v>456643.90077230771</v>
      </c>
      <c r="E69" s="6">
        <v>680579.6017370295</v>
      </c>
      <c r="F69" s="6">
        <v>26096.048424199998</v>
      </c>
      <c r="G69" s="6">
        <v>496.00338224000001</v>
      </c>
      <c r="H69" s="6">
        <v>106919.3186</v>
      </c>
      <c r="I69" s="6">
        <v>1804547.9613719541</v>
      </c>
    </row>
    <row r="70" spans="1:9" x14ac:dyDescent="0.35">
      <c r="A70" s="5" t="s">
        <v>125</v>
      </c>
      <c r="B70" s="6">
        <v>849513.06202542502</v>
      </c>
      <c r="C70" s="6">
        <v>175351.60878679421</v>
      </c>
      <c r="D70" s="6">
        <v>226135.25689692819</v>
      </c>
      <c r="E70" s="6">
        <v>522005.60280365881</v>
      </c>
      <c r="F70" s="6">
        <v>2033.46459693</v>
      </c>
      <c r="G70" s="6">
        <v>0</v>
      </c>
      <c r="H70" s="6">
        <v>94353.708150000006</v>
      </c>
      <c r="I70" s="6">
        <v>1869392.7032597361</v>
      </c>
    </row>
    <row r="71" spans="1:9" x14ac:dyDescent="0.35">
      <c r="A71" s="5" t="s">
        <v>126</v>
      </c>
      <c r="B71" s="6">
        <v>0</v>
      </c>
      <c r="C71" s="6">
        <v>0</v>
      </c>
      <c r="D71" s="6">
        <v>108544.8707651422</v>
      </c>
      <c r="E71" s="6">
        <v>39224.558350405678</v>
      </c>
      <c r="F71" s="6">
        <v>0</v>
      </c>
      <c r="G71" s="6">
        <v>0</v>
      </c>
      <c r="H71" s="6">
        <v>5048.9866000000002</v>
      </c>
      <c r="I71" s="6">
        <v>152818.41571554789</v>
      </c>
    </row>
    <row r="72" spans="1:9" x14ac:dyDescent="0.35">
      <c r="A72" s="5" t="s">
        <v>127</v>
      </c>
      <c r="B72" s="6">
        <v>0</v>
      </c>
      <c r="C72" s="6">
        <v>186004.56056809501</v>
      </c>
      <c r="D72" s="6">
        <v>62890.77038185249</v>
      </c>
      <c r="E72" s="6">
        <v>125054.2533233281</v>
      </c>
      <c r="F72" s="6">
        <v>0</v>
      </c>
      <c r="G72" s="6">
        <v>0</v>
      </c>
      <c r="H72" s="6">
        <v>20385.658800000001</v>
      </c>
      <c r="I72" s="6">
        <v>394335.24307327549</v>
      </c>
    </row>
    <row r="73" spans="1:9" x14ac:dyDescent="0.35">
      <c r="A73" s="5" t="s">
        <v>128</v>
      </c>
      <c r="B73" s="6">
        <v>267213.01129131002</v>
      </c>
      <c r="C73" s="6">
        <v>366347.33220472932</v>
      </c>
      <c r="D73" s="6">
        <v>218869.37928552399</v>
      </c>
      <c r="E73" s="6">
        <v>158383.42518379891</v>
      </c>
      <c r="F73" s="6">
        <v>0</v>
      </c>
      <c r="G73" s="6">
        <v>0</v>
      </c>
      <c r="H73" s="6">
        <v>11155.93907731935</v>
      </c>
      <c r="I73" s="6">
        <v>1021969.087042682</v>
      </c>
    </row>
    <row r="74" spans="1:9" x14ac:dyDescent="0.35">
      <c r="A74" s="5" t="s">
        <v>129</v>
      </c>
      <c r="B74" s="6">
        <v>0</v>
      </c>
      <c r="C74" s="6">
        <v>100782.8291253675</v>
      </c>
      <c r="D74" s="6">
        <v>9490.3454732884002</v>
      </c>
      <c r="E74" s="6">
        <v>70533.295265667635</v>
      </c>
      <c r="F74" s="6">
        <v>0</v>
      </c>
      <c r="G74" s="6">
        <v>0</v>
      </c>
      <c r="H74" s="6">
        <v>2203.5962500000001</v>
      </c>
      <c r="I74" s="6">
        <v>183010.0661143235</v>
      </c>
    </row>
    <row r="75" spans="1:9" x14ac:dyDescent="0.35">
      <c r="A75" s="5" t="s">
        <v>130</v>
      </c>
      <c r="B75" s="6">
        <v>0</v>
      </c>
      <c r="C75" s="6">
        <v>126856.89275432609</v>
      </c>
      <c r="D75" s="6">
        <v>58963.111055460038</v>
      </c>
      <c r="E75" s="6">
        <v>179204.29469886381</v>
      </c>
      <c r="F75" s="6">
        <v>1978.986087215</v>
      </c>
      <c r="G75" s="6">
        <v>0</v>
      </c>
      <c r="H75" s="6">
        <v>8779.0822000000007</v>
      </c>
      <c r="I75" s="6">
        <v>375782.36679586489</v>
      </c>
    </row>
    <row r="76" spans="1:9" x14ac:dyDescent="0.35">
      <c r="A76" s="5" t="s">
        <v>131</v>
      </c>
      <c r="B76" s="6">
        <v>103705.869029875</v>
      </c>
      <c r="C76" s="6">
        <v>428593.43760052539</v>
      </c>
      <c r="D76" s="6">
        <v>426866.17081557348</v>
      </c>
      <c r="E76" s="6">
        <v>561135.53816413216</v>
      </c>
      <c r="F76" s="6">
        <v>86104.052015597495</v>
      </c>
      <c r="G76" s="6">
        <v>0</v>
      </c>
      <c r="H76" s="6">
        <v>111391.6198</v>
      </c>
      <c r="I76" s="6">
        <v>1717796.687425703</v>
      </c>
    </row>
    <row r="77" spans="1:9" x14ac:dyDescent="0.35">
      <c r="A77" s="5" t="s">
        <v>132</v>
      </c>
      <c r="B77" s="6">
        <v>188306.46973198</v>
      </c>
      <c r="C77" s="6">
        <v>99426.455355634738</v>
      </c>
      <c r="D77" s="6">
        <v>53018.026814966077</v>
      </c>
      <c r="E77" s="6">
        <v>73090.040385598099</v>
      </c>
      <c r="F77" s="6">
        <v>0</v>
      </c>
      <c r="G77" s="6">
        <v>0</v>
      </c>
      <c r="H77" s="6">
        <v>6460.9380000000001</v>
      </c>
      <c r="I77" s="6">
        <v>420301.9302881789</v>
      </c>
    </row>
    <row r="78" spans="1:9" x14ac:dyDescent="0.35">
      <c r="A78" s="5" t="s">
        <v>133</v>
      </c>
      <c r="B78" s="6">
        <v>561404.62237430003</v>
      </c>
      <c r="C78" s="6">
        <v>363684.71068458498</v>
      </c>
      <c r="D78" s="6">
        <v>154044.67503755819</v>
      </c>
      <c r="E78" s="6">
        <v>611041.70565751474</v>
      </c>
      <c r="F78" s="6">
        <v>2094.5507282899998</v>
      </c>
      <c r="G78" s="6">
        <v>0</v>
      </c>
      <c r="H78" s="6">
        <v>56977.171600000001</v>
      </c>
      <c r="I78" s="6">
        <v>1749247.4360822481</v>
      </c>
    </row>
    <row r="79" spans="1:9" x14ac:dyDescent="0.35">
      <c r="A79" s="5" t="s">
        <v>134</v>
      </c>
      <c r="B79" s="6">
        <v>65408.301911575007</v>
      </c>
      <c r="C79" s="6">
        <v>298310.33645485499</v>
      </c>
      <c r="D79" s="6">
        <v>50198.53464182801</v>
      </c>
      <c r="E79" s="6">
        <v>175800.31667732901</v>
      </c>
      <c r="F79" s="6">
        <v>874.59986000000004</v>
      </c>
      <c r="G79" s="6">
        <v>0</v>
      </c>
      <c r="H79" s="6">
        <v>21839.638125000001</v>
      </c>
      <c r="I79" s="6">
        <v>612431.72767058702</v>
      </c>
    </row>
    <row r="80" spans="1:9" x14ac:dyDescent="0.35">
      <c r="A80" s="5" t="s">
        <v>135</v>
      </c>
      <c r="B80" s="6">
        <v>801116.05194921501</v>
      </c>
      <c r="C80" s="6">
        <v>207817.1951810754</v>
      </c>
      <c r="D80" s="6">
        <v>413152.44678372209</v>
      </c>
      <c r="E80" s="6">
        <v>593976.06362977577</v>
      </c>
      <c r="F80" s="6">
        <v>2955.3627596450001</v>
      </c>
      <c r="G80" s="6">
        <v>0</v>
      </c>
      <c r="H80" s="6">
        <v>72123.649600000004</v>
      </c>
      <c r="I80" s="6">
        <v>2091140.769903434</v>
      </c>
    </row>
    <row r="81" spans="1:9" x14ac:dyDescent="0.35">
      <c r="A81" s="5" t="s">
        <v>136</v>
      </c>
      <c r="B81" s="6">
        <v>15844.429480139999</v>
      </c>
      <c r="C81" s="6">
        <v>471680.61308623228</v>
      </c>
      <c r="D81" s="6">
        <v>185043.59783918879</v>
      </c>
      <c r="E81" s="6">
        <v>312339.03649045149</v>
      </c>
      <c r="F81" s="6">
        <v>3471.2340813999999</v>
      </c>
      <c r="G81" s="6">
        <v>0</v>
      </c>
      <c r="H81" s="6">
        <v>46264.947200000002</v>
      </c>
      <c r="I81" s="6">
        <v>1034643.858177413</v>
      </c>
    </row>
    <row r="82" spans="1:9" x14ac:dyDescent="0.35">
      <c r="A82" s="5" t="s">
        <v>137</v>
      </c>
      <c r="B82" s="6">
        <v>667861.98816028005</v>
      </c>
      <c r="C82" s="6">
        <v>252783.6174776821</v>
      </c>
      <c r="D82" s="6">
        <v>140706.97477677351</v>
      </c>
      <c r="E82" s="6">
        <v>644337.24385631713</v>
      </c>
      <c r="F82" s="6">
        <v>20507.274018152501</v>
      </c>
      <c r="G82" s="6">
        <v>0</v>
      </c>
      <c r="H82" s="6">
        <v>108214.03200000001</v>
      </c>
      <c r="I82" s="6">
        <v>1834411.1302892049</v>
      </c>
    </row>
    <row r="83" spans="1:9" x14ac:dyDescent="0.35">
      <c r="A83" s="5" t="s">
        <v>138</v>
      </c>
      <c r="B83" s="6">
        <v>0</v>
      </c>
      <c r="C83" s="6">
        <v>357958.58515880181</v>
      </c>
      <c r="D83" s="6">
        <v>23949.895500093251</v>
      </c>
      <c r="E83" s="6">
        <v>297745.16549519968</v>
      </c>
      <c r="F83" s="6">
        <v>0</v>
      </c>
      <c r="G83" s="6">
        <v>0</v>
      </c>
      <c r="H83" s="6">
        <v>39751.9227875</v>
      </c>
      <c r="I83" s="6">
        <v>719405.56894159468</v>
      </c>
    </row>
    <row r="84" spans="1:9" x14ac:dyDescent="0.35">
      <c r="A84" s="5" t="s">
        <v>139</v>
      </c>
      <c r="B84" s="6">
        <v>170635.91979382001</v>
      </c>
      <c r="C84" s="6">
        <v>235305.11792205661</v>
      </c>
      <c r="D84" s="6">
        <v>205613.16089034491</v>
      </c>
      <c r="E84" s="6">
        <v>284036.4748311023</v>
      </c>
      <c r="F84" s="6">
        <v>0</v>
      </c>
      <c r="G84" s="6">
        <v>0</v>
      </c>
      <c r="H84" s="6">
        <v>15038.087600000001</v>
      </c>
      <c r="I84" s="6">
        <v>910628.76103732374</v>
      </c>
    </row>
    <row r="85" spans="1:9" x14ac:dyDescent="0.35">
      <c r="A85" s="5" t="s">
        <v>140</v>
      </c>
      <c r="B85" s="6">
        <v>0</v>
      </c>
      <c r="C85" s="6">
        <v>285004.97516518022</v>
      </c>
      <c r="D85" s="6">
        <v>28225.554423291651</v>
      </c>
      <c r="E85" s="6">
        <v>129836.3079959601</v>
      </c>
      <c r="F85" s="6">
        <v>0</v>
      </c>
      <c r="G85" s="6">
        <v>0</v>
      </c>
      <c r="H85" s="6">
        <v>20453.515950000001</v>
      </c>
      <c r="I85" s="6">
        <v>463520.35353443201</v>
      </c>
    </row>
    <row r="86" spans="1:9" x14ac:dyDescent="0.35">
      <c r="A86" s="5" t="s">
        <v>141</v>
      </c>
      <c r="B86" s="6">
        <v>0</v>
      </c>
      <c r="C86" s="6">
        <v>102476.2297206845</v>
      </c>
      <c r="D86" s="6">
        <v>270860.0308250477</v>
      </c>
      <c r="E86" s="6">
        <v>206084.85007883669</v>
      </c>
      <c r="F86" s="6">
        <v>2998.0305407774999</v>
      </c>
      <c r="G86" s="6">
        <v>0</v>
      </c>
      <c r="H86" s="6">
        <v>40329.649349999992</v>
      </c>
      <c r="I86" s="6">
        <v>622748.79051534634</v>
      </c>
    </row>
    <row r="87" spans="1:9" x14ac:dyDescent="0.35">
      <c r="A87" s="5" t="s">
        <v>142</v>
      </c>
      <c r="B87" s="6">
        <v>0</v>
      </c>
      <c r="C87" s="6">
        <v>109141.15193557819</v>
      </c>
      <c r="D87" s="6">
        <v>94312.909142919278</v>
      </c>
      <c r="E87" s="6">
        <v>183648.8064850528</v>
      </c>
      <c r="F87" s="6">
        <v>0</v>
      </c>
      <c r="G87" s="6">
        <v>0</v>
      </c>
      <c r="H87" s="6">
        <v>8013.0566999999992</v>
      </c>
      <c r="I87" s="6">
        <v>395115.92426355032</v>
      </c>
    </row>
    <row r="88" spans="1:9" x14ac:dyDescent="0.35">
      <c r="A88" s="5" t="s">
        <v>143</v>
      </c>
      <c r="B88" s="6">
        <v>360611.27548676002</v>
      </c>
      <c r="C88" s="6">
        <v>305127.36800236488</v>
      </c>
      <c r="D88" s="6">
        <v>148180.13907260969</v>
      </c>
      <c r="E88" s="6">
        <v>327710.32229578978</v>
      </c>
      <c r="F88" s="6">
        <v>0</v>
      </c>
      <c r="G88" s="6">
        <v>0</v>
      </c>
      <c r="H88" s="6">
        <v>31844.10745</v>
      </c>
      <c r="I88" s="6">
        <v>1173473.2123075239</v>
      </c>
    </row>
    <row r="89" spans="1:9" x14ac:dyDescent="0.35">
      <c r="A89" s="5" t="s">
        <v>144</v>
      </c>
      <c r="B89" s="6">
        <v>0</v>
      </c>
      <c r="C89" s="6">
        <v>160018.22081228829</v>
      </c>
      <c r="D89" s="6">
        <v>10023.548238539999</v>
      </c>
      <c r="E89" s="6">
        <v>44435.061726423752</v>
      </c>
      <c r="F89" s="6">
        <v>0</v>
      </c>
      <c r="G89" s="6">
        <v>3505.4512560600001</v>
      </c>
      <c r="H89" s="6">
        <v>2504.7175999999999</v>
      </c>
      <c r="I89" s="6">
        <v>220486.99963331211</v>
      </c>
    </row>
    <row r="90" spans="1:9" x14ac:dyDescent="0.35">
      <c r="A90" s="5" t="s">
        <v>145</v>
      </c>
      <c r="B90" s="6">
        <v>0</v>
      </c>
      <c r="C90" s="6">
        <v>155363.27036936249</v>
      </c>
      <c r="D90" s="6">
        <v>40526.219722590002</v>
      </c>
      <c r="E90" s="6">
        <v>93978.176511336482</v>
      </c>
      <c r="F90" s="6">
        <v>2376.48316032</v>
      </c>
      <c r="G90" s="6">
        <v>6466.0022549149999</v>
      </c>
      <c r="H90" s="6">
        <v>7027.1624953462497</v>
      </c>
      <c r="I90" s="6">
        <v>305737.31451387022</v>
      </c>
    </row>
    <row r="91" spans="1:9" x14ac:dyDescent="0.35">
      <c r="A91" s="5" t="s">
        <v>146</v>
      </c>
      <c r="B91" s="6">
        <v>0</v>
      </c>
      <c r="C91" s="6">
        <v>54953.48512166</v>
      </c>
      <c r="D91" s="6">
        <v>11181.081321925099</v>
      </c>
      <c r="E91" s="6">
        <v>14572.3532506307</v>
      </c>
      <c r="F91" s="6">
        <v>0</v>
      </c>
      <c r="G91" s="6">
        <v>0</v>
      </c>
      <c r="H91" s="6">
        <v>407.75062500000001</v>
      </c>
      <c r="I91" s="6">
        <v>81114.670319215802</v>
      </c>
    </row>
    <row r="92" spans="1:9" x14ac:dyDescent="0.35">
      <c r="A92" s="5" t="s">
        <v>147</v>
      </c>
      <c r="B92" s="6">
        <v>0</v>
      </c>
      <c r="C92" s="6">
        <v>580782.63012778852</v>
      </c>
      <c r="D92" s="6">
        <v>328101.3667953118</v>
      </c>
      <c r="E92" s="6">
        <v>1087086.4561678739</v>
      </c>
      <c r="F92" s="6">
        <v>19070.721186175</v>
      </c>
      <c r="G92" s="6">
        <v>0</v>
      </c>
      <c r="H92" s="6">
        <v>165453.4999</v>
      </c>
      <c r="I92" s="6">
        <v>2180494.6741771488</v>
      </c>
    </row>
    <row r="93" spans="1:9" x14ac:dyDescent="0.35">
      <c r="A93" s="5" t="s">
        <v>148</v>
      </c>
      <c r="B93" s="6">
        <v>164233.29931623</v>
      </c>
      <c r="C93" s="6">
        <v>115184.30032350709</v>
      </c>
      <c r="D93" s="6">
        <v>47177.644627770002</v>
      </c>
      <c r="E93" s="6">
        <v>167633.13079117131</v>
      </c>
      <c r="F93" s="6">
        <v>399.06349907499998</v>
      </c>
      <c r="G93" s="6">
        <v>0</v>
      </c>
      <c r="H93" s="6">
        <v>16923.655699999999</v>
      </c>
      <c r="I93" s="6">
        <v>511551.09425775328</v>
      </c>
    </row>
    <row r="94" spans="1:9" x14ac:dyDescent="0.35">
      <c r="A94" s="5" t="s">
        <v>149</v>
      </c>
      <c r="B94" s="6">
        <v>3366069.4639268368</v>
      </c>
      <c r="C94" s="6">
        <v>2053002.838719618</v>
      </c>
      <c r="D94" s="6">
        <v>1025809.939344281</v>
      </c>
      <c r="E94" s="6">
        <v>4737944.7336435663</v>
      </c>
      <c r="F94" s="6">
        <v>317234.90784520068</v>
      </c>
      <c r="G94" s="6">
        <v>0</v>
      </c>
      <c r="H94" s="6">
        <v>3029665.10775</v>
      </c>
      <c r="I94" s="6">
        <v>14529726.991229501</v>
      </c>
    </row>
    <row r="95" spans="1:9" x14ac:dyDescent="0.35">
      <c r="A95" s="5" t="s">
        <v>150</v>
      </c>
      <c r="B95" s="6">
        <v>80639.005339844996</v>
      </c>
      <c r="C95" s="6">
        <v>58043.093992148577</v>
      </c>
      <c r="D95" s="6">
        <v>21036.071810901351</v>
      </c>
      <c r="E95" s="6">
        <v>105231.8295907048</v>
      </c>
      <c r="F95" s="6">
        <v>0</v>
      </c>
      <c r="G95" s="6">
        <v>0</v>
      </c>
      <c r="H95" s="6">
        <v>2682.2024999999999</v>
      </c>
      <c r="I95" s="6">
        <v>267632.20323359972</v>
      </c>
    </row>
    <row r="96" spans="1:9" x14ac:dyDescent="0.35">
      <c r="A96" s="5" t="s">
        <v>151</v>
      </c>
      <c r="B96" s="6">
        <v>0</v>
      </c>
      <c r="C96" s="6">
        <v>71443.934743339996</v>
      </c>
      <c r="D96" s="6">
        <v>39268.322316229998</v>
      </c>
      <c r="E96" s="6">
        <v>38900.98192562192</v>
      </c>
      <c r="F96" s="6">
        <v>0</v>
      </c>
      <c r="G96" s="6">
        <v>0</v>
      </c>
      <c r="H96" s="6">
        <v>3967.7689999999998</v>
      </c>
      <c r="I96" s="6">
        <v>153581.00798519191</v>
      </c>
    </row>
    <row r="97" spans="1:9" x14ac:dyDescent="0.35">
      <c r="A97" s="5" t="s">
        <v>152</v>
      </c>
      <c r="B97" s="6">
        <v>0</v>
      </c>
      <c r="C97" s="6">
        <v>355496.18815227452</v>
      </c>
      <c r="D97" s="6">
        <v>108760.27902220561</v>
      </c>
      <c r="E97" s="6">
        <v>185761.63033479999</v>
      </c>
      <c r="F97" s="6">
        <v>6216.0992850000002</v>
      </c>
      <c r="G97" s="6">
        <v>19265.969214134999</v>
      </c>
      <c r="H97" s="6">
        <v>47780.69</v>
      </c>
      <c r="I97" s="6">
        <v>723280.85600841511</v>
      </c>
    </row>
    <row r="98" spans="1:9" x14ac:dyDescent="0.35">
      <c r="A98" s="5" t="s">
        <v>153</v>
      </c>
      <c r="B98" s="6">
        <v>219168.27172950501</v>
      </c>
      <c r="C98" s="6">
        <v>415535.47612542048</v>
      </c>
      <c r="D98" s="6">
        <v>154856.04681048199</v>
      </c>
      <c r="E98" s="6">
        <v>518460.3303539253</v>
      </c>
      <c r="F98" s="6">
        <v>15962.5748396625</v>
      </c>
      <c r="G98" s="6">
        <v>0</v>
      </c>
      <c r="H98" s="6">
        <v>79198.386200000008</v>
      </c>
      <c r="I98" s="6">
        <v>1403181.086058995</v>
      </c>
    </row>
    <row r="99" spans="1:9" x14ac:dyDescent="0.35">
      <c r="A99" s="5" t="s">
        <v>154</v>
      </c>
      <c r="B99" s="6">
        <v>0</v>
      </c>
      <c r="C99" s="6">
        <v>271325.75708894379</v>
      </c>
      <c r="D99" s="6">
        <v>196132.27469765049</v>
      </c>
      <c r="E99" s="6">
        <v>274793.42998568609</v>
      </c>
      <c r="F99" s="6">
        <v>0</v>
      </c>
      <c r="G99" s="6">
        <v>1154.7141080399999</v>
      </c>
      <c r="H99" s="6">
        <v>11819.349700000001</v>
      </c>
      <c r="I99" s="6">
        <v>755225.52558032027</v>
      </c>
    </row>
    <row r="100" spans="1:9" x14ac:dyDescent="0.35">
      <c r="A100" s="5" t="s">
        <v>155</v>
      </c>
      <c r="B100" s="6">
        <v>488362.08839286002</v>
      </c>
      <c r="C100" s="6">
        <v>247114.97018836069</v>
      </c>
      <c r="D100" s="6">
        <v>145784.468809985</v>
      </c>
      <c r="E100" s="6">
        <v>263001.55159037001</v>
      </c>
      <c r="F100" s="6">
        <v>5979.3144848620504</v>
      </c>
      <c r="G100" s="6">
        <v>0</v>
      </c>
      <c r="H100" s="6">
        <v>55525.194300000003</v>
      </c>
      <c r="I100" s="6">
        <v>1205767.587766438</v>
      </c>
    </row>
    <row r="101" spans="1:9" x14ac:dyDescent="0.35">
      <c r="A101" s="5" t="s">
        <v>156</v>
      </c>
      <c r="B101" s="6">
        <v>157695.78469838499</v>
      </c>
      <c r="C101" s="6">
        <v>210556.550059528</v>
      </c>
      <c r="D101" s="6">
        <v>42922.230121581677</v>
      </c>
      <c r="E101" s="6">
        <v>166009.46291013321</v>
      </c>
      <c r="F101" s="6">
        <v>0</v>
      </c>
      <c r="G101" s="6">
        <v>0</v>
      </c>
      <c r="H101" s="6">
        <v>8569.0612000000001</v>
      </c>
      <c r="I101" s="6">
        <v>585753.0889896279</v>
      </c>
    </row>
    <row r="102" spans="1:9" x14ac:dyDescent="0.35">
      <c r="A102" s="5" t="s">
        <v>157</v>
      </c>
      <c r="B102" s="6">
        <v>0</v>
      </c>
      <c r="C102" s="6">
        <v>139223.2800357012</v>
      </c>
      <c r="D102" s="6">
        <v>32328.17626827443</v>
      </c>
      <c r="E102" s="6">
        <v>62937.435654633031</v>
      </c>
      <c r="F102" s="6">
        <v>0</v>
      </c>
      <c r="G102" s="6">
        <v>9650.0985016800005</v>
      </c>
      <c r="H102" s="6">
        <v>1957.5534</v>
      </c>
      <c r="I102" s="6">
        <v>246096.54386028869</v>
      </c>
    </row>
  </sheetData>
  <pageMargins left="0.75" right="0.75" top="1" bottom="1" header="0.5" footer="0.5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I102"/>
  <sheetViews>
    <sheetView workbookViewId="0">
      <selection activeCell="T26" sqref="T26"/>
    </sheetView>
  </sheetViews>
  <sheetFormatPr defaultRowHeight="14.5" x14ac:dyDescent="0.35"/>
  <cols>
    <col min="1" max="1" width="14.81640625" bestFit="1" customWidth="1"/>
    <col min="2" max="2" width="9.36328125" bestFit="1" customWidth="1"/>
    <col min="3" max="3" width="8.81640625" bestFit="1" customWidth="1"/>
    <col min="5" max="5" width="15.453125" bestFit="1" customWidth="1"/>
    <col min="6" max="6" width="23.1796875" bestFit="1" customWidth="1"/>
    <col min="7" max="7" width="12.6328125" bestFit="1" customWidth="1"/>
    <col min="8" max="8" width="16.1796875" bestFit="1" customWidth="1"/>
    <col min="9" max="9" width="22.1796875" bestFit="1" customWidth="1"/>
  </cols>
  <sheetData>
    <row r="1" spans="1:9" s="24" customFormat="1" x14ac:dyDescent="0.35">
      <c r="A1" s="27" t="s">
        <v>217</v>
      </c>
      <c r="B1" s="24" t="s">
        <v>278</v>
      </c>
    </row>
    <row r="2" spans="1:9" x14ac:dyDescent="0.35">
      <c r="A2" s="7" t="s">
        <v>57</v>
      </c>
      <c r="B2" s="7" t="s">
        <v>13</v>
      </c>
      <c r="C2" s="7" t="s">
        <v>14</v>
      </c>
      <c r="D2" s="7" t="s">
        <v>15</v>
      </c>
      <c r="E2" s="7" t="s">
        <v>16</v>
      </c>
      <c r="F2" s="7" t="s">
        <v>17</v>
      </c>
      <c r="G2" s="7" t="s">
        <v>18</v>
      </c>
      <c r="H2" s="7" t="s">
        <v>19</v>
      </c>
      <c r="I2" s="7" t="s">
        <v>12</v>
      </c>
    </row>
    <row r="3" spans="1:9" x14ac:dyDescent="0.35">
      <c r="A3" s="8" t="s">
        <v>58</v>
      </c>
      <c r="B3" s="9">
        <v>7.6225499958145502</v>
      </c>
      <c r="C3" s="9">
        <v>0.95758723366892351</v>
      </c>
      <c r="D3" s="9">
        <v>3.2932085967564362</v>
      </c>
      <c r="E3" s="9">
        <v>5.7631907249485632</v>
      </c>
      <c r="F3" s="9">
        <v>0.29114588918322498</v>
      </c>
      <c r="G3" s="9">
        <v>0</v>
      </c>
      <c r="H3" s="9">
        <v>1.5192789929999999</v>
      </c>
      <c r="I3" s="9">
        <v>19.44696143337169</v>
      </c>
    </row>
    <row r="4" spans="1:9" x14ac:dyDescent="0.35">
      <c r="A4" s="8" t="s">
        <v>59</v>
      </c>
      <c r="B4" s="9">
        <v>0</v>
      </c>
      <c r="C4" s="9">
        <v>0.44258777173312502</v>
      </c>
      <c r="D4" s="9">
        <v>0.89960871951194821</v>
      </c>
      <c r="E4" s="9">
        <v>1.5661043181353349</v>
      </c>
      <c r="F4" s="9">
        <v>0</v>
      </c>
      <c r="G4" s="9">
        <v>0</v>
      </c>
      <c r="H4" s="9">
        <v>2.47771855E-2</v>
      </c>
      <c r="I4" s="9">
        <v>2.9330779948804082</v>
      </c>
    </row>
    <row r="5" spans="1:9" x14ac:dyDescent="0.35">
      <c r="A5" s="8" t="s">
        <v>60</v>
      </c>
      <c r="B5" s="9">
        <v>0</v>
      </c>
      <c r="C5" s="9">
        <v>0.39330898775354711</v>
      </c>
      <c r="D5" s="9">
        <v>0.32348648191000001</v>
      </c>
      <c r="E5" s="9">
        <v>0.42283017365809999</v>
      </c>
      <c r="F5" s="9">
        <v>0</v>
      </c>
      <c r="G5" s="9">
        <v>5.5218064969699998E-2</v>
      </c>
      <c r="H5" s="9">
        <v>1.5989336E-2</v>
      </c>
      <c r="I5" s="9">
        <v>1.2108330442913471</v>
      </c>
    </row>
    <row r="6" spans="1:9" x14ac:dyDescent="0.35">
      <c r="A6" s="8" t="s">
        <v>61</v>
      </c>
      <c r="B6" s="9">
        <v>0</v>
      </c>
      <c r="C6" s="9">
        <v>2.337966241079787</v>
      </c>
      <c r="D6" s="9">
        <v>0.47232547190724772</v>
      </c>
      <c r="E6" s="9">
        <v>0.76712327694250959</v>
      </c>
      <c r="F6" s="9">
        <v>0</v>
      </c>
      <c r="G6" s="9">
        <v>0</v>
      </c>
      <c r="H6" s="9">
        <v>6.9179034E-2</v>
      </c>
      <c r="I6" s="9">
        <v>3.646594023929544</v>
      </c>
    </row>
    <row r="7" spans="1:9" x14ac:dyDescent="0.35">
      <c r="A7" s="8" t="s">
        <v>62</v>
      </c>
      <c r="B7" s="9">
        <v>0</v>
      </c>
      <c r="C7" s="9">
        <v>0.97849272014190669</v>
      </c>
      <c r="D7" s="9">
        <v>0.93486916224294381</v>
      </c>
      <c r="E7" s="9">
        <v>1.2722722507746049</v>
      </c>
      <c r="F7" s="9">
        <v>0</v>
      </c>
      <c r="G7" s="9">
        <v>3.0765656338300001E-2</v>
      </c>
      <c r="H7" s="9">
        <v>4.8729471000000003E-2</v>
      </c>
      <c r="I7" s="9">
        <v>3.2651292604977549</v>
      </c>
    </row>
    <row r="8" spans="1:9" x14ac:dyDescent="0.35">
      <c r="A8" s="8" t="s">
        <v>63</v>
      </c>
      <c r="B8" s="9">
        <v>0</v>
      </c>
      <c r="C8" s="9">
        <v>0.50143167931915378</v>
      </c>
      <c r="D8" s="9">
        <v>0.98761712662664314</v>
      </c>
      <c r="E8" s="9">
        <v>0.4232684628549</v>
      </c>
      <c r="F8" s="9">
        <v>0</v>
      </c>
      <c r="G8" s="9">
        <v>0.16871068720660001</v>
      </c>
      <c r="H8" s="9">
        <v>7.8688014000000001E-2</v>
      </c>
      <c r="I8" s="9">
        <v>2.159715970007297</v>
      </c>
    </row>
    <row r="9" spans="1:9" x14ac:dyDescent="0.35">
      <c r="A9" s="8" t="s">
        <v>64</v>
      </c>
      <c r="B9" s="9">
        <v>0</v>
      </c>
      <c r="C9" s="9">
        <v>2.1200530299897178</v>
      </c>
      <c r="D9" s="9">
        <v>1.223364108153763</v>
      </c>
      <c r="E9" s="9">
        <v>1.6114951549969601</v>
      </c>
      <c r="F9" s="9">
        <v>0</v>
      </c>
      <c r="G9" s="9">
        <v>0</v>
      </c>
      <c r="H9" s="9">
        <v>0.14419923600000001</v>
      </c>
      <c r="I9" s="9">
        <v>5.0991115291404414</v>
      </c>
    </row>
    <row r="10" spans="1:9" x14ac:dyDescent="0.35">
      <c r="A10" s="8" t="s">
        <v>65</v>
      </c>
      <c r="B10" s="9">
        <v>0</v>
      </c>
      <c r="C10" s="9">
        <v>1.3381150714203971</v>
      </c>
      <c r="D10" s="9">
        <v>0.95670343885114673</v>
      </c>
      <c r="E10" s="9">
        <v>0.80110686309579726</v>
      </c>
      <c r="F10" s="9">
        <v>0</v>
      </c>
      <c r="G10" s="9">
        <v>0</v>
      </c>
      <c r="H10" s="9">
        <v>5.6326891249999997E-2</v>
      </c>
      <c r="I10" s="9">
        <v>3.1522522646173412</v>
      </c>
    </row>
    <row r="11" spans="1:9" x14ac:dyDescent="0.35">
      <c r="A11" s="8" t="s">
        <v>66</v>
      </c>
      <c r="B11" s="9">
        <v>0</v>
      </c>
      <c r="C11" s="9">
        <v>0.57343894808503271</v>
      </c>
      <c r="D11" s="9">
        <v>2.99612487441251</v>
      </c>
      <c r="E11" s="9">
        <v>1.1043949109719751</v>
      </c>
      <c r="F11" s="9">
        <v>0</v>
      </c>
      <c r="G11" s="9">
        <v>0</v>
      </c>
      <c r="H11" s="9">
        <v>8.8337591999999993E-2</v>
      </c>
      <c r="I11" s="9">
        <v>4.7622963254695172</v>
      </c>
    </row>
    <row r="12" spans="1:9" x14ac:dyDescent="0.35">
      <c r="A12" s="8" t="s">
        <v>67</v>
      </c>
      <c r="B12" s="9">
        <v>0.61717396987549999</v>
      </c>
      <c r="C12" s="9">
        <v>8.2155393748864842</v>
      </c>
      <c r="D12" s="9">
        <v>5.6349677196147896</v>
      </c>
      <c r="E12" s="9">
        <v>4.3771844138586378</v>
      </c>
      <c r="F12" s="9">
        <v>1.09496140636E-2</v>
      </c>
      <c r="G12" s="9">
        <v>0</v>
      </c>
      <c r="H12" s="9">
        <v>2.1486492230000001</v>
      </c>
      <c r="I12" s="9">
        <v>21.00446431529901</v>
      </c>
    </row>
    <row r="13" spans="1:9" x14ac:dyDescent="0.35">
      <c r="A13" s="8" t="s">
        <v>68</v>
      </c>
      <c r="B13" s="9">
        <v>11.23107535322668</v>
      </c>
      <c r="C13" s="9">
        <v>7.7627225859424263</v>
      </c>
      <c r="D13" s="9">
        <v>3.0443231345647881</v>
      </c>
      <c r="E13" s="9">
        <v>6.2922747013806193</v>
      </c>
      <c r="F13" s="9">
        <v>0.48313648175524998</v>
      </c>
      <c r="G13" s="9">
        <v>0.49362639249180001</v>
      </c>
      <c r="H13" s="9">
        <v>2.0325178665000001</v>
      </c>
      <c r="I13" s="9">
        <v>31.339676515861559</v>
      </c>
    </row>
    <row r="14" spans="1:9" x14ac:dyDescent="0.35">
      <c r="A14" s="8" t="s">
        <v>69</v>
      </c>
      <c r="B14" s="9">
        <v>4.2164514575621004</v>
      </c>
      <c r="C14" s="9">
        <v>1.66861968791906</v>
      </c>
      <c r="D14" s="9">
        <v>1.1559886996682509</v>
      </c>
      <c r="E14" s="9">
        <v>3.0165032464729729</v>
      </c>
      <c r="F14" s="9">
        <v>4.3674740478950001E-2</v>
      </c>
      <c r="G14" s="9">
        <v>2.9691412734899999E-2</v>
      </c>
      <c r="H14" s="9">
        <v>0.42823588499999998</v>
      </c>
      <c r="I14" s="9">
        <v>10.55916512983624</v>
      </c>
    </row>
    <row r="15" spans="1:9" x14ac:dyDescent="0.35">
      <c r="A15" s="8" t="s">
        <v>70</v>
      </c>
      <c r="B15" s="9">
        <v>7.0622033912679498</v>
      </c>
      <c r="C15" s="9">
        <v>2.290196595142322</v>
      </c>
      <c r="D15" s="9">
        <v>4.8093802561295096</v>
      </c>
      <c r="E15" s="9">
        <v>8.7473665914682766</v>
      </c>
      <c r="F15" s="9">
        <v>0.93637759338263005</v>
      </c>
      <c r="G15" s="9">
        <v>0</v>
      </c>
      <c r="H15" s="9">
        <v>2.5820432150000001</v>
      </c>
      <c r="I15" s="9">
        <v>26.427567642390692</v>
      </c>
    </row>
    <row r="16" spans="1:9" x14ac:dyDescent="0.35">
      <c r="A16" s="8" t="s">
        <v>71</v>
      </c>
      <c r="B16" s="9">
        <v>0</v>
      </c>
      <c r="C16" s="9">
        <v>3.5614267957938601</v>
      </c>
      <c r="D16" s="9">
        <v>0.43396045484025503</v>
      </c>
      <c r="E16" s="9">
        <v>3.0297789795278289</v>
      </c>
      <c r="F16" s="9">
        <v>0.15461690079005</v>
      </c>
      <c r="G16" s="9">
        <v>1.7241030748199999E-2</v>
      </c>
      <c r="H16" s="9">
        <v>0.73633742200000007</v>
      </c>
      <c r="I16" s="9">
        <v>7.9333615837001936</v>
      </c>
    </row>
    <row r="17" spans="1:9" x14ac:dyDescent="0.35">
      <c r="A17" s="8" t="s">
        <v>72</v>
      </c>
      <c r="B17" s="9">
        <v>0</v>
      </c>
      <c r="C17" s="9">
        <v>0.94634984819033163</v>
      </c>
      <c r="D17" s="9">
        <v>0.33375986479870401</v>
      </c>
      <c r="E17" s="9">
        <v>0.35313864145537499</v>
      </c>
      <c r="F17" s="9">
        <v>0</v>
      </c>
      <c r="G17" s="9">
        <v>0</v>
      </c>
      <c r="H17" s="9">
        <v>0</v>
      </c>
      <c r="I17" s="9">
        <v>1.633248354444411</v>
      </c>
    </row>
    <row r="18" spans="1:9" x14ac:dyDescent="0.35">
      <c r="A18" s="8" t="s">
        <v>73</v>
      </c>
      <c r="B18" s="9">
        <v>0</v>
      </c>
      <c r="C18" s="9">
        <v>2.218451866246248</v>
      </c>
      <c r="D18" s="9">
        <v>3.2315612999132481</v>
      </c>
      <c r="E18" s="9">
        <v>2.067782904086727</v>
      </c>
      <c r="F18" s="9">
        <v>5.54475827805E-3</v>
      </c>
      <c r="G18" s="9">
        <v>0</v>
      </c>
      <c r="H18" s="9">
        <v>0.61123250399999995</v>
      </c>
      <c r="I18" s="9">
        <v>8.1345733325242744</v>
      </c>
    </row>
    <row r="19" spans="1:9" x14ac:dyDescent="0.35">
      <c r="A19" s="8" t="s">
        <v>74</v>
      </c>
      <c r="B19" s="9">
        <v>0</v>
      </c>
      <c r="C19" s="9">
        <v>0.76581643321350301</v>
      </c>
      <c r="D19" s="9">
        <v>1.0334407580867</v>
      </c>
      <c r="E19" s="9">
        <v>0.78859305368251453</v>
      </c>
      <c r="F19" s="9">
        <v>0</v>
      </c>
      <c r="G19" s="9">
        <v>0</v>
      </c>
      <c r="H19" s="9">
        <v>6.6795E-5</v>
      </c>
      <c r="I19" s="9">
        <v>2.5879170399827172</v>
      </c>
    </row>
    <row r="20" spans="1:9" x14ac:dyDescent="0.35">
      <c r="A20" s="8" t="s">
        <v>75</v>
      </c>
      <c r="B20" s="9">
        <v>3.8793902630830002</v>
      </c>
      <c r="C20" s="9">
        <v>3.323269818338225</v>
      </c>
      <c r="D20" s="9">
        <v>3.7660942997786369</v>
      </c>
      <c r="E20" s="9">
        <v>8.6776063840744584</v>
      </c>
      <c r="F20" s="9">
        <v>0.36175260670920001</v>
      </c>
      <c r="G20" s="9">
        <v>0</v>
      </c>
      <c r="H20" s="9">
        <v>2.3136605764999998</v>
      </c>
      <c r="I20" s="9">
        <v>22.321773948483521</v>
      </c>
    </row>
    <row r="21" spans="1:9" x14ac:dyDescent="0.35">
      <c r="A21" s="8" t="s">
        <v>76</v>
      </c>
      <c r="B21" s="9">
        <v>0</v>
      </c>
      <c r="C21" s="9">
        <v>6.472120836790519</v>
      </c>
      <c r="D21" s="9">
        <v>0.76482807611672365</v>
      </c>
      <c r="E21" s="9">
        <v>3.7573730978551771</v>
      </c>
      <c r="F21" s="9">
        <v>0</v>
      </c>
      <c r="G21" s="9">
        <v>0</v>
      </c>
      <c r="H21" s="9">
        <v>0.16197524699999999</v>
      </c>
      <c r="I21" s="9">
        <v>11.15629725776242</v>
      </c>
    </row>
    <row r="22" spans="1:9" x14ac:dyDescent="0.35">
      <c r="A22" s="8" t="s">
        <v>77</v>
      </c>
      <c r="B22" s="9">
        <v>0</v>
      </c>
      <c r="C22" s="9">
        <v>2.1878472957882571</v>
      </c>
      <c r="D22" s="9">
        <v>0.41647289897887002</v>
      </c>
      <c r="E22" s="9">
        <v>1.022930968615622</v>
      </c>
      <c r="F22" s="9">
        <v>0</v>
      </c>
      <c r="G22" s="9">
        <v>0</v>
      </c>
      <c r="H22" s="9">
        <v>4.2577323E-2</v>
      </c>
      <c r="I22" s="9">
        <v>3.6698284863827491</v>
      </c>
    </row>
    <row r="23" spans="1:9" x14ac:dyDescent="0.35">
      <c r="A23" s="8" t="s">
        <v>78</v>
      </c>
      <c r="B23" s="9">
        <v>0</v>
      </c>
      <c r="C23" s="9">
        <v>0.43463739448474997</v>
      </c>
      <c r="D23" s="9">
        <v>0.51742876887428502</v>
      </c>
      <c r="E23" s="9">
        <v>0.43463166803073849</v>
      </c>
      <c r="F23" s="9">
        <v>0</v>
      </c>
      <c r="G23" s="9">
        <v>0</v>
      </c>
      <c r="H23" s="9">
        <v>4.0271910000000008E-2</v>
      </c>
      <c r="I23" s="9">
        <v>1.4269697413897739</v>
      </c>
    </row>
    <row r="24" spans="1:9" x14ac:dyDescent="0.35">
      <c r="A24" s="8" t="s">
        <v>79</v>
      </c>
      <c r="B24" s="9">
        <v>0</v>
      </c>
      <c r="C24" s="9">
        <v>0.66000412131639996</v>
      </c>
      <c r="D24" s="9">
        <v>0.20331938784150089</v>
      </c>
      <c r="E24" s="9">
        <v>0.38829873278104787</v>
      </c>
      <c r="F24" s="9">
        <v>0</v>
      </c>
      <c r="G24" s="9">
        <v>0</v>
      </c>
      <c r="H24" s="9">
        <v>5.3574699999999996E-3</v>
      </c>
      <c r="I24" s="9">
        <v>1.256979711938949</v>
      </c>
    </row>
    <row r="25" spans="1:9" x14ac:dyDescent="0.35">
      <c r="A25" s="8" t="s">
        <v>80</v>
      </c>
      <c r="B25" s="9">
        <v>1.3724884289442001</v>
      </c>
      <c r="C25" s="9">
        <v>3.1370604954480288</v>
      </c>
      <c r="D25" s="9">
        <v>2.7745592771804821</v>
      </c>
      <c r="E25" s="9">
        <v>3.2343453562139071</v>
      </c>
      <c r="F25" s="9">
        <v>6.4082608131000003E-3</v>
      </c>
      <c r="G25" s="9">
        <v>0</v>
      </c>
      <c r="H25" s="9">
        <v>0.46064094999999999</v>
      </c>
      <c r="I25" s="9">
        <v>10.985502768599719</v>
      </c>
    </row>
    <row r="26" spans="1:9" x14ac:dyDescent="0.35">
      <c r="A26" s="8" t="s">
        <v>81</v>
      </c>
      <c r="B26" s="9">
        <v>0</v>
      </c>
      <c r="C26" s="9">
        <v>4.4672339746015952</v>
      </c>
      <c r="D26" s="9">
        <v>1.9007124097743071</v>
      </c>
      <c r="E26" s="9">
        <v>2.3384493518324558</v>
      </c>
      <c r="F26" s="9">
        <v>0</v>
      </c>
      <c r="G26" s="9">
        <v>0</v>
      </c>
      <c r="H26" s="9">
        <v>0.19669747800000001</v>
      </c>
      <c r="I26" s="9">
        <v>8.9030932142083579</v>
      </c>
    </row>
    <row r="27" spans="1:9" x14ac:dyDescent="0.35">
      <c r="A27" s="8" t="s">
        <v>82</v>
      </c>
      <c r="B27" s="9">
        <v>0</v>
      </c>
      <c r="C27" s="9">
        <v>5.7921198448458986</v>
      </c>
      <c r="D27" s="9">
        <v>2.142425875973875</v>
      </c>
      <c r="E27" s="9">
        <v>2.6717541782887761</v>
      </c>
      <c r="F27" s="9">
        <v>0.21752707201069901</v>
      </c>
      <c r="G27" s="9">
        <v>0</v>
      </c>
      <c r="H27" s="9">
        <v>0.681703638</v>
      </c>
      <c r="I27" s="9">
        <v>11.50553060911925</v>
      </c>
    </row>
    <row r="28" spans="1:9" x14ac:dyDescent="0.35">
      <c r="A28" s="8" t="s">
        <v>83</v>
      </c>
      <c r="B28" s="9">
        <v>9.4388940479890611</v>
      </c>
      <c r="C28" s="9">
        <v>3.7966435343362939</v>
      </c>
      <c r="D28" s="9">
        <v>5.4656733612825432</v>
      </c>
      <c r="E28" s="9">
        <v>12.09337242252203</v>
      </c>
      <c r="F28" s="9">
        <v>0.60319124859841655</v>
      </c>
      <c r="G28" s="9">
        <v>4.3300311094499999E-2</v>
      </c>
      <c r="H28" s="9">
        <v>3.6859375349999999</v>
      </c>
      <c r="I28" s="9">
        <v>35.127012460822847</v>
      </c>
    </row>
    <row r="29" spans="1:9" x14ac:dyDescent="0.35">
      <c r="A29" s="8" t="s">
        <v>84</v>
      </c>
      <c r="B29" s="9">
        <v>0</v>
      </c>
      <c r="C29" s="9">
        <v>2.1848907950688301</v>
      </c>
      <c r="D29" s="9">
        <v>1.824781581191212</v>
      </c>
      <c r="E29" s="9">
        <v>0.73686509661655997</v>
      </c>
      <c r="F29" s="9">
        <v>0</v>
      </c>
      <c r="G29" s="9">
        <v>0</v>
      </c>
      <c r="H29" s="9">
        <v>0</v>
      </c>
      <c r="I29" s="9">
        <v>4.7465374728766019</v>
      </c>
    </row>
    <row r="30" spans="1:9" x14ac:dyDescent="0.35">
      <c r="A30" s="8" t="s">
        <v>85</v>
      </c>
      <c r="B30" s="9">
        <v>0</v>
      </c>
      <c r="C30" s="9">
        <v>3.2841180124767808</v>
      </c>
      <c r="D30" s="9">
        <v>2.0032543058331518</v>
      </c>
      <c r="E30" s="9">
        <v>0.58094227595890002</v>
      </c>
      <c r="F30" s="9">
        <v>0</v>
      </c>
      <c r="G30" s="9">
        <v>0</v>
      </c>
      <c r="H30" s="9">
        <v>0.67133646999999996</v>
      </c>
      <c r="I30" s="9">
        <v>6.539651064268833</v>
      </c>
    </row>
    <row r="31" spans="1:9" x14ac:dyDescent="0.35">
      <c r="A31" s="8" t="s">
        <v>86</v>
      </c>
      <c r="B31" s="9">
        <v>7.86242027965615</v>
      </c>
      <c r="C31" s="9">
        <v>2.0046294459779159</v>
      </c>
      <c r="D31" s="9">
        <v>3.1402758965007269</v>
      </c>
      <c r="E31" s="9">
        <v>7.1798767788745561</v>
      </c>
      <c r="F31" s="9">
        <v>2.7738838314500001E-2</v>
      </c>
      <c r="G31" s="9">
        <v>0</v>
      </c>
      <c r="H31" s="9">
        <v>0.74958414799999995</v>
      </c>
      <c r="I31" s="9">
        <v>20.96452538732385</v>
      </c>
    </row>
    <row r="32" spans="1:9" x14ac:dyDescent="0.35">
      <c r="A32" s="8" t="s">
        <v>87</v>
      </c>
      <c r="B32" s="9">
        <v>2.6263564004703501</v>
      </c>
      <c r="C32" s="9">
        <v>1.523025724619347</v>
      </c>
      <c r="D32" s="9">
        <v>0.61581790918166501</v>
      </c>
      <c r="E32" s="9">
        <v>1.1696459219647899</v>
      </c>
      <c r="F32" s="9">
        <v>0</v>
      </c>
      <c r="G32" s="9">
        <v>0</v>
      </c>
      <c r="H32" s="9">
        <v>9.8021005500000008E-2</v>
      </c>
      <c r="I32" s="9">
        <v>6.0328669617361506</v>
      </c>
    </row>
    <row r="33" spans="1:9" x14ac:dyDescent="0.35">
      <c r="A33" s="8" t="s">
        <v>88</v>
      </c>
      <c r="B33" s="9">
        <v>2.5438774434212501</v>
      </c>
      <c r="C33" s="9">
        <v>0.84736174594802904</v>
      </c>
      <c r="D33" s="9">
        <v>3.0581128356005052</v>
      </c>
      <c r="E33" s="9">
        <v>2.3928719633669799</v>
      </c>
      <c r="F33" s="9">
        <v>0</v>
      </c>
      <c r="G33" s="9">
        <v>0</v>
      </c>
      <c r="H33" s="9">
        <v>0.22259506749999999</v>
      </c>
      <c r="I33" s="9">
        <v>9.0648190558367645</v>
      </c>
    </row>
    <row r="34" spans="1:9" x14ac:dyDescent="0.35">
      <c r="A34" s="8" t="s">
        <v>89</v>
      </c>
      <c r="B34" s="9">
        <v>12.342769055738399</v>
      </c>
      <c r="C34" s="9">
        <v>4.7158157838613546</v>
      </c>
      <c r="D34" s="9">
        <v>5.3270984269254207</v>
      </c>
      <c r="E34" s="9">
        <v>12.03059127281549</v>
      </c>
      <c r="F34" s="9">
        <v>0.85871287341640001</v>
      </c>
      <c r="G34" s="9">
        <v>0</v>
      </c>
      <c r="H34" s="9">
        <v>11.129140978000001</v>
      </c>
      <c r="I34" s="9">
        <v>46.404128390757073</v>
      </c>
    </row>
    <row r="35" spans="1:9" x14ac:dyDescent="0.35">
      <c r="A35" s="8" t="s">
        <v>90</v>
      </c>
      <c r="B35" s="9">
        <v>0</v>
      </c>
      <c r="C35" s="9">
        <v>2.6173426227666501</v>
      </c>
      <c r="D35" s="9">
        <v>1.463896510847452</v>
      </c>
      <c r="E35" s="9">
        <v>1.324822889401007</v>
      </c>
      <c r="F35" s="9">
        <v>2.5601951121599999E-2</v>
      </c>
      <c r="G35" s="9">
        <v>0</v>
      </c>
      <c r="H35" s="9">
        <v>0.24387927600000001</v>
      </c>
      <c r="I35" s="9">
        <v>5.6755432501367089</v>
      </c>
    </row>
    <row r="36" spans="1:9" x14ac:dyDescent="0.35">
      <c r="A36" s="8" t="s">
        <v>91</v>
      </c>
      <c r="B36" s="9">
        <v>8.7908168835371505</v>
      </c>
      <c r="C36" s="9">
        <v>9.9398889519176237</v>
      </c>
      <c r="D36" s="9">
        <v>5.4877637175810827</v>
      </c>
      <c r="E36" s="9">
        <v>12.28999232218333</v>
      </c>
      <c r="F36" s="9">
        <v>2.2133335604707738</v>
      </c>
      <c r="G36" s="9">
        <v>0</v>
      </c>
      <c r="H36" s="9">
        <v>10.645723006000001</v>
      </c>
      <c r="I36" s="9">
        <v>49.36751844168996</v>
      </c>
    </row>
    <row r="37" spans="1:9" x14ac:dyDescent="0.35">
      <c r="A37" s="8" t="s">
        <v>92</v>
      </c>
      <c r="B37" s="9">
        <v>0</v>
      </c>
      <c r="C37" s="9">
        <v>2.2803515713935432</v>
      </c>
      <c r="D37" s="9">
        <v>1.951162659524678</v>
      </c>
      <c r="E37" s="9">
        <v>2.476173012489435</v>
      </c>
      <c r="F37" s="9">
        <v>2.6047713999999998E-3</v>
      </c>
      <c r="G37" s="9">
        <v>0</v>
      </c>
      <c r="H37" s="9">
        <v>0.10154592</v>
      </c>
      <c r="I37" s="9">
        <v>6.8118379348076568</v>
      </c>
    </row>
    <row r="38" spans="1:9" x14ac:dyDescent="0.35">
      <c r="A38" s="8" t="s">
        <v>93</v>
      </c>
      <c r="B38" s="9">
        <v>7.9641774301383998</v>
      </c>
      <c r="C38" s="9">
        <v>3.3928615733998471</v>
      </c>
      <c r="D38" s="9">
        <v>5.418513658092543</v>
      </c>
      <c r="E38" s="9">
        <v>6.9860419655214727</v>
      </c>
      <c r="F38" s="9">
        <v>0.16451316266624111</v>
      </c>
      <c r="G38" s="9">
        <v>0</v>
      </c>
      <c r="H38" s="9">
        <v>2.8543301033750001</v>
      </c>
      <c r="I38" s="9">
        <v>26.780437893193511</v>
      </c>
    </row>
    <row r="39" spans="1:9" x14ac:dyDescent="0.35">
      <c r="A39" s="8" t="s">
        <v>94</v>
      </c>
      <c r="B39" s="9">
        <v>0</v>
      </c>
      <c r="C39" s="9">
        <v>0.56277136666206995</v>
      </c>
      <c r="D39" s="9">
        <v>0.300420087517625</v>
      </c>
      <c r="E39" s="9">
        <v>0.37467162222015049</v>
      </c>
      <c r="F39" s="9">
        <v>0</v>
      </c>
      <c r="G39" s="9">
        <v>0</v>
      </c>
      <c r="H39" s="9">
        <v>1.7541900000000001E-3</v>
      </c>
      <c r="I39" s="9">
        <v>1.239617266399845</v>
      </c>
    </row>
    <row r="40" spans="1:9" x14ac:dyDescent="0.35">
      <c r="A40" s="8" t="s">
        <v>95</v>
      </c>
      <c r="B40" s="9">
        <v>0</v>
      </c>
      <c r="C40" s="9">
        <v>0.26045000646543592</v>
      </c>
      <c r="D40" s="9">
        <v>0.42656502452693579</v>
      </c>
      <c r="E40" s="9">
        <v>0.1523577951831</v>
      </c>
      <c r="F40" s="9">
        <v>0</v>
      </c>
      <c r="G40" s="9">
        <v>0</v>
      </c>
      <c r="H40" s="9">
        <v>1.12210855E-2</v>
      </c>
      <c r="I40" s="9">
        <v>0.85059391167547171</v>
      </c>
    </row>
    <row r="41" spans="1:9" x14ac:dyDescent="0.35">
      <c r="A41" s="8" t="s">
        <v>96</v>
      </c>
      <c r="B41" s="9">
        <v>3.0282549845036</v>
      </c>
      <c r="C41" s="9">
        <v>1.111661019933267</v>
      </c>
      <c r="D41" s="9">
        <v>1.080637252111335</v>
      </c>
      <c r="E41" s="9">
        <v>2.7820872677389659</v>
      </c>
      <c r="F41" s="9">
        <v>0</v>
      </c>
      <c r="G41" s="9">
        <v>0</v>
      </c>
      <c r="H41" s="9">
        <v>0.18217259499999999</v>
      </c>
      <c r="I41" s="9">
        <v>8.1848131192871687</v>
      </c>
    </row>
    <row r="42" spans="1:9" x14ac:dyDescent="0.35">
      <c r="A42" s="8" t="s">
        <v>97</v>
      </c>
      <c r="B42" s="9">
        <v>0.33384218388394998</v>
      </c>
      <c r="C42" s="9">
        <v>0.80686448734027538</v>
      </c>
      <c r="D42" s="9">
        <v>0.5715884859077045</v>
      </c>
      <c r="E42" s="9">
        <v>0.72932874817558313</v>
      </c>
      <c r="F42" s="9">
        <v>0</v>
      </c>
      <c r="G42" s="9">
        <v>0</v>
      </c>
      <c r="H42" s="9">
        <v>2.6425853999999999E-2</v>
      </c>
      <c r="I42" s="9">
        <v>2.468049759307513</v>
      </c>
    </row>
    <row r="43" spans="1:9" x14ac:dyDescent="0.35">
      <c r="A43" s="8" t="s">
        <v>98</v>
      </c>
      <c r="B43" s="9">
        <v>25.673658407465599</v>
      </c>
      <c r="C43" s="9">
        <v>12.01568008666446</v>
      </c>
      <c r="D43" s="9">
        <v>2.5837494006957429</v>
      </c>
      <c r="E43" s="9">
        <v>15.659370396956501</v>
      </c>
      <c r="F43" s="9">
        <v>6.4741990553398923</v>
      </c>
      <c r="G43" s="9">
        <v>0</v>
      </c>
      <c r="H43" s="9">
        <v>6.0151898165000004</v>
      </c>
      <c r="I43" s="9">
        <v>68.421847163622189</v>
      </c>
    </row>
    <row r="44" spans="1:9" x14ac:dyDescent="0.35">
      <c r="A44" s="8" t="s">
        <v>99</v>
      </c>
      <c r="B44" s="9">
        <v>4.1007118992051499</v>
      </c>
      <c r="C44" s="9">
        <v>0.94780506462226832</v>
      </c>
      <c r="D44" s="9">
        <v>1.177930112823145</v>
      </c>
      <c r="E44" s="9">
        <v>1.6162278354254409</v>
      </c>
      <c r="F44" s="9">
        <v>0</v>
      </c>
      <c r="G44" s="9">
        <v>0</v>
      </c>
      <c r="H44" s="9">
        <v>0.26634797051245102</v>
      </c>
      <c r="I44" s="9">
        <v>8.1090228825884552</v>
      </c>
    </row>
    <row r="45" spans="1:9" x14ac:dyDescent="0.35">
      <c r="A45" s="8" t="s">
        <v>100</v>
      </c>
      <c r="B45" s="9">
        <v>2.0531644664936999</v>
      </c>
      <c r="C45" s="9">
        <v>2.5128627542478501</v>
      </c>
      <c r="D45" s="9">
        <v>4.721008517477828</v>
      </c>
      <c r="E45" s="9">
        <v>5.3290026091894402</v>
      </c>
      <c r="F45" s="9">
        <v>3.6954548242250002E-2</v>
      </c>
      <c r="G45" s="9">
        <v>0</v>
      </c>
      <c r="H45" s="9">
        <v>0.59932635000000001</v>
      </c>
      <c r="I45" s="9">
        <v>15.252319245651069</v>
      </c>
    </row>
    <row r="46" spans="1:9" x14ac:dyDescent="0.35">
      <c r="A46" s="8" t="s">
        <v>101</v>
      </c>
      <c r="B46" s="9">
        <v>5.9238325230199003</v>
      </c>
      <c r="C46" s="9">
        <v>3.8117214784348512</v>
      </c>
      <c r="D46" s="9">
        <v>0.57647372151316989</v>
      </c>
      <c r="E46" s="9">
        <v>1.523114240180623</v>
      </c>
      <c r="F46" s="9">
        <v>8.6446472593099996E-2</v>
      </c>
      <c r="G46" s="9">
        <v>7.8293858168650005E-2</v>
      </c>
      <c r="H46" s="9">
        <v>0.37396155315395702</v>
      </c>
      <c r="I46" s="9">
        <v>12.373843847064251</v>
      </c>
    </row>
    <row r="47" spans="1:9" x14ac:dyDescent="0.35">
      <c r="A47" s="8" t="s">
        <v>102</v>
      </c>
      <c r="B47" s="9">
        <v>3.7011917178861999</v>
      </c>
      <c r="C47" s="9">
        <v>3.2623954526102792</v>
      </c>
      <c r="D47" s="9">
        <v>1.417990830331844</v>
      </c>
      <c r="E47" s="9">
        <v>5.2471086032134711</v>
      </c>
      <c r="F47" s="9">
        <v>6.2945058745099994E-2</v>
      </c>
      <c r="G47" s="9">
        <v>4.0959263400000001E-2</v>
      </c>
      <c r="H47" s="9">
        <v>0.55337179150000004</v>
      </c>
      <c r="I47" s="9">
        <v>14.285962717686891</v>
      </c>
    </row>
    <row r="48" spans="1:9" x14ac:dyDescent="0.35">
      <c r="A48" s="8" t="s">
        <v>103</v>
      </c>
      <c r="B48" s="9">
        <v>0</v>
      </c>
      <c r="C48" s="9">
        <v>0.78290374604826374</v>
      </c>
      <c r="D48" s="9">
        <v>0.69981701684935804</v>
      </c>
      <c r="E48" s="9">
        <v>0.66264540335393285</v>
      </c>
      <c r="F48" s="9">
        <v>7.8052684050000003E-4</v>
      </c>
      <c r="G48" s="9">
        <v>0</v>
      </c>
      <c r="H48" s="9">
        <v>9.3028352999999994E-2</v>
      </c>
      <c r="I48" s="9">
        <v>2.239175046092055</v>
      </c>
    </row>
    <row r="49" spans="1:9" x14ac:dyDescent="0.35">
      <c r="A49" s="8" t="s">
        <v>104</v>
      </c>
      <c r="B49" s="9">
        <v>0</v>
      </c>
      <c r="C49" s="9">
        <v>1.33769830836395</v>
      </c>
      <c r="D49" s="9">
        <v>0.83213962215259996</v>
      </c>
      <c r="E49" s="9">
        <v>2.2990227741842988</v>
      </c>
      <c r="F49" s="9">
        <v>0</v>
      </c>
      <c r="G49" s="9">
        <v>0</v>
      </c>
      <c r="H49" s="9">
        <v>8.4885604500000003E-2</v>
      </c>
      <c r="I49" s="9">
        <v>4.5537463092008483</v>
      </c>
    </row>
    <row r="50" spans="1:9" x14ac:dyDescent="0.35">
      <c r="A50" s="8" t="s">
        <v>105</v>
      </c>
      <c r="B50" s="9">
        <v>0</v>
      </c>
      <c r="C50" s="9">
        <v>0.22420943523449999</v>
      </c>
      <c r="D50" s="9">
        <v>0.18426756403457989</v>
      </c>
      <c r="E50" s="9">
        <v>0.14123605577746429</v>
      </c>
      <c r="F50" s="9">
        <v>0</v>
      </c>
      <c r="G50" s="9">
        <v>0</v>
      </c>
      <c r="H50" s="9">
        <v>0</v>
      </c>
      <c r="I50" s="9">
        <v>0.54971305504654422</v>
      </c>
    </row>
    <row r="51" spans="1:9" x14ac:dyDescent="0.35">
      <c r="A51" s="8" t="s">
        <v>106</v>
      </c>
      <c r="B51" s="9">
        <v>11.2716067185656</v>
      </c>
      <c r="C51" s="9">
        <v>2.653026756193674</v>
      </c>
      <c r="D51" s="9">
        <v>2.7037187586672462</v>
      </c>
      <c r="E51" s="9">
        <v>7.9827950102354954</v>
      </c>
      <c r="F51" s="9">
        <v>5.4744060575825003E-2</v>
      </c>
      <c r="G51" s="9">
        <v>0</v>
      </c>
      <c r="H51" s="9">
        <v>1.2849993264999999</v>
      </c>
      <c r="I51" s="9">
        <v>25.950890630737842</v>
      </c>
    </row>
    <row r="52" spans="1:9" x14ac:dyDescent="0.35">
      <c r="A52" s="8" t="s">
        <v>107</v>
      </c>
      <c r="B52" s="9">
        <v>0</v>
      </c>
      <c r="C52" s="9">
        <v>3.9431789379734541</v>
      </c>
      <c r="D52" s="9">
        <v>1.1373703518068661</v>
      </c>
      <c r="E52" s="9">
        <v>1.212770632913396</v>
      </c>
      <c r="F52" s="9">
        <v>0</v>
      </c>
      <c r="G52" s="9">
        <v>8.5189803767249994E-2</v>
      </c>
      <c r="H52" s="9">
        <v>3.3193610999999998E-2</v>
      </c>
      <c r="I52" s="9">
        <v>6.411703337460966</v>
      </c>
    </row>
    <row r="53" spans="1:9" x14ac:dyDescent="0.35">
      <c r="A53" s="8" t="s">
        <v>108</v>
      </c>
      <c r="B53" s="9">
        <v>11.78599686171928</v>
      </c>
      <c r="C53" s="9">
        <v>5.3421137426062471</v>
      </c>
      <c r="D53" s="9">
        <v>3.464802222357787</v>
      </c>
      <c r="E53" s="9">
        <v>11.113560893798599</v>
      </c>
      <c r="F53" s="9">
        <v>6.9753344118700003E-2</v>
      </c>
      <c r="G53" s="9">
        <v>0</v>
      </c>
      <c r="H53" s="9">
        <v>1.2727558395</v>
      </c>
      <c r="I53" s="9">
        <v>33.048982904100612</v>
      </c>
    </row>
    <row r="54" spans="1:9" x14ac:dyDescent="0.35">
      <c r="A54" s="8" t="s">
        <v>109</v>
      </c>
      <c r="B54" s="9">
        <v>0</v>
      </c>
      <c r="C54" s="9">
        <v>1.3752770215712</v>
      </c>
      <c r="D54" s="9">
        <v>0.63622559873161466</v>
      </c>
      <c r="E54" s="9">
        <v>0.33854049392119567</v>
      </c>
      <c r="F54" s="9">
        <v>0</v>
      </c>
      <c r="G54" s="9">
        <v>0</v>
      </c>
      <c r="H54" s="9">
        <v>1.374152E-2</v>
      </c>
      <c r="I54" s="9">
        <v>2.3637846342240101</v>
      </c>
    </row>
    <row r="55" spans="1:9" x14ac:dyDescent="0.35">
      <c r="A55" s="8" t="s">
        <v>110</v>
      </c>
      <c r="B55" s="9">
        <v>0</v>
      </c>
      <c r="C55" s="9">
        <v>4.5552498171363247</v>
      </c>
      <c r="D55" s="9">
        <v>1.11554183796745</v>
      </c>
      <c r="E55" s="9">
        <v>1.962105710350923</v>
      </c>
      <c r="F55" s="9">
        <v>6.3416924999999994E-4</v>
      </c>
      <c r="G55" s="9">
        <v>0</v>
      </c>
      <c r="H55" s="9">
        <v>0.40293585524999992</v>
      </c>
      <c r="I55" s="9">
        <v>8.0364673899546961</v>
      </c>
    </row>
    <row r="56" spans="1:9" x14ac:dyDescent="0.35">
      <c r="A56" s="8" t="s">
        <v>111</v>
      </c>
      <c r="B56" s="9">
        <v>0.2099213284134</v>
      </c>
      <c r="C56" s="9">
        <v>2.1747900047195752</v>
      </c>
      <c r="D56" s="9">
        <v>2.5718988693495359</v>
      </c>
      <c r="E56" s="9">
        <v>2.3901384066692191</v>
      </c>
      <c r="F56" s="9">
        <v>0</v>
      </c>
      <c r="G56" s="9">
        <v>0</v>
      </c>
      <c r="H56" s="9">
        <v>0.35332141437499998</v>
      </c>
      <c r="I56" s="9">
        <v>7.700070023526731</v>
      </c>
    </row>
    <row r="57" spans="1:9" x14ac:dyDescent="0.35">
      <c r="A57" s="8" t="s">
        <v>112</v>
      </c>
      <c r="B57" s="9">
        <v>0</v>
      </c>
      <c r="C57" s="9">
        <v>1.8061298338734679</v>
      </c>
      <c r="D57" s="9">
        <v>4.3019191335010154</v>
      </c>
      <c r="E57" s="9">
        <v>3.158077975703995</v>
      </c>
      <c r="F57" s="9">
        <v>3.6536864999999998E-4</v>
      </c>
      <c r="G57" s="9">
        <v>0</v>
      </c>
      <c r="H57" s="9">
        <v>0.178970669</v>
      </c>
      <c r="I57" s="9">
        <v>9.4454629807284771</v>
      </c>
    </row>
    <row r="58" spans="1:9" x14ac:dyDescent="0.35">
      <c r="A58" s="8" t="s">
        <v>113</v>
      </c>
      <c r="B58" s="9">
        <v>0</v>
      </c>
      <c r="C58" s="9">
        <v>2.3552387688875478</v>
      </c>
      <c r="D58" s="9">
        <v>0.46170816243776253</v>
      </c>
      <c r="E58" s="9">
        <v>1.5236204659164061</v>
      </c>
      <c r="F58" s="9">
        <v>0</v>
      </c>
      <c r="G58" s="9">
        <v>0</v>
      </c>
      <c r="H58" s="9">
        <v>0.12107509900000001</v>
      </c>
      <c r="I58" s="9">
        <v>4.4616424962417156</v>
      </c>
    </row>
    <row r="59" spans="1:9" x14ac:dyDescent="0.35">
      <c r="A59" s="8" t="s">
        <v>114</v>
      </c>
      <c r="B59" s="9">
        <v>0.79818063631985003</v>
      </c>
      <c r="C59" s="9">
        <v>0.89806773277555174</v>
      </c>
      <c r="D59" s="9">
        <v>0.40896119554677501</v>
      </c>
      <c r="E59" s="9">
        <v>0.80567880973375006</v>
      </c>
      <c r="F59" s="9">
        <v>0</v>
      </c>
      <c r="G59" s="9">
        <v>0</v>
      </c>
      <c r="H59" s="9">
        <v>2.7851252E-2</v>
      </c>
      <c r="I59" s="9">
        <v>2.9387396263759271</v>
      </c>
    </row>
    <row r="60" spans="1:9" x14ac:dyDescent="0.35">
      <c r="A60" s="8" t="s">
        <v>115</v>
      </c>
      <c r="B60" s="9">
        <v>0</v>
      </c>
      <c r="C60" s="9">
        <v>1.750087444581492</v>
      </c>
      <c r="D60" s="9">
        <v>0.73109648135345739</v>
      </c>
      <c r="E60" s="9">
        <v>0.85750625657403301</v>
      </c>
      <c r="F60" s="9">
        <v>0</v>
      </c>
      <c r="G60" s="9">
        <v>0</v>
      </c>
      <c r="H60" s="9">
        <v>0.10852545</v>
      </c>
      <c r="I60" s="9">
        <v>3.447215632508982</v>
      </c>
    </row>
    <row r="61" spans="1:9" x14ac:dyDescent="0.35">
      <c r="A61" s="8" t="s">
        <v>116</v>
      </c>
      <c r="B61" s="9">
        <v>3.1010024043101501</v>
      </c>
      <c r="C61" s="9">
        <v>1.865842012736785</v>
      </c>
      <c r="D61" s="9">
        <v>0.4269906746812</v>
      </c>
      <c r="E61" s="9">
        <v>1.4601223365655389</v>
      </c>
      <c r="F61" s="9">
        <v>4.3787761768999999E-3</v>
      </c>
      <c r="G61" s="9">
        <v>0.12826134728290001</v>
      </c>
      <c r="H61" s="9">
        <v>8.4391649999999999E-2</v>
      </c>
      <c r="I61" s="9">
        <v>7.0709892017534726</v>
      </c>
    </row>
    <row r="62" spans="1:9" x14ac:dyDescent="0.35">
      <c r="A62" s="8" t="s">
        <v>117</v>
      </c>
      <c r="B62" s="9">
        <v>50.752518236338247</v>
      </c>
      <c r="C62" s="9">
        <v>7.4862751371513756</v>
      </c>
      <c r="D62" s="9">
        <v>15.49471275509705</v>
      </c>
      <c r="E62" s="9">
        <v>20.698223430882631</v>
      </c>
      <c r="F62" s="9">
        <v>13.127403113004259</v>
      </c>
      <c r="G62" s="9">
        <v>0</v>
      </c>
      <c r="H62" s="9">
        <v>32.689426718</v>
      </c>
      <c r="I62" s="9">
        <v>140.24855939047359</v>
      </c>
    </row>
    <row r="63" spans="1:9" x14ac:dyDescent="0.35">
      <c r="A63" s="8" t="s">
        <v>118</v>
      </c>
      <c r="B63" s="9">
        <v>0</v>
      </c>
      <c r="C63" s="9">
        <v>0.34067867286933651</v>
      </c>
      <c r="D63" s="9">
        <v>0.62399071487168023</v>
      </c>
      <c r="E63" s="9">
        <v>0.52136810568007819</v>
      </c>
      <c r="F63" s="9">
        <v>0</v>
      </c>
      <c r="G63" s="9">
        <v>4.3559072205250002E-2</v>
      </c>
      <c r="H63" s="9">
        <v>5.6355123999999993E-2</v>
      </c>
      <c r="I63" s="9">
        <v>1.585951689626345</v>
      </c>
    </row>
    <row r="64" spans="1:9" x14ac:dyDescent="0.35">
      <c r="A64" s="8" t="s">
        <v>119</v>
      </c>
      <c r="B64" s="9">
        <v>1.2601555210740749</v>
      </c>
      <c r="C64" s="9">
        <v>0.2383615781109126</v>
      </c>
      <c r="D64" s="9">
        <v>1.505339344767973</v>
      </c>
      <c r="E64" s="9">
        <v>0.81473159765924996</v>
      </c>
      <c r="F64" s="9">
        <v>0</v>
      </c>
      <c r="G64" s="9">
        <v>0</v>
      </c>
      <c r="H64" s="9">
        <v>7.9408140749999995E-2</v>
      </c>
      <c r="I64" s="9">
        <v>3.8979961823622111</v>
      </c>
    </row>
    <row r="65" spans="1:9" x14ac:dyDescent="0.35">
      <c r="A65" s="8" t="s">
        <v>120</v>
      </c>
      <c r="B65" s="9">
        <v>0</v>
      </c>
      <c r="C65" s="9">
        <v>3.393711098007949</v>
      </c>
      <c r="D65" s="9">
        <v>3.2377230677933722</v>
      </c>
      <c r="E65" s="9">
        <v>3.7302480266154898</v>
      </c>
      <c r="F65" s="9">
        <v>0</v>
      </c>
      <c r="G65" s="9">
        <v>0</v>
      </c>
      <c r="H65" s="9">
        <v>0.78454961456072247</v>
      </c>
      <c r="I65" s="9">
        <v>11.14623180697753</v>
      </c>
    </row>
    <row r="66" spans="1:9" x14ac:dyDescent="0.35">
      <c r="A66" s="8" t="s">
        <v>121</v>
      </c>
      <c r="B66" s="9">
        <v>4.3869116041423997</v>
      </c>
      <c r="C66" s="9">
        <v>6.3218606365996628</v>
      </c>
      <c r="D66" s="9">
        <v>2.0678913672532362</v>
      </c>
      <c r="E66" s="9">
        <v>3.9125046977827291</v>
      </c>
      <c r="F66" s="9">
        <v>0.11890720778182499</v>
      </c>
      <c r="G66" s="9">
        <v>0</v>
      </c>
      <c r="H66" s="9">
        <v>0.54368356000000007</v>
      </c>
      <c r="I66" s="9">
        <v>17.351759073559851</v>
      </c>
    </row>
    <row r="67" spans="1:9" x14ac:dyDescent="0.35">
      <c r="A67" s="8" t="s">
        <v>122</v>
      </c>
      <c r="B67" s="9">
        <v>1.8599411442833</v>
      </c>
      <c r="C67" s="9">
        <v>8.3956754776584059</v>
      </c>
      <c r="D67" s="9">
        <v>1.6303799654936499</v>
      </c>
      <c r="E67" s="9">
        <v>5.1802643258004268</v>
      </c>
      <c r="F67" s="9">
        <v>1.5994316834569351</v>
      </c>
      <c r="G67" s="9">
        <v>0</v>
      </c>
      <c r="H67" s="9">
        <v>3.129435211500001</v>
      </c>
      <c r="I67" s="9">
        <v>21.795127808192721</v>
      </c>
    </row>
    <row r="68" spans="1:9" x14ac:dyDescent="0.35">
      <c r="A68" s="8" t="s">
        <v>123</v>
      </c>
      <c r="B68" s="9">
        <v>1.0366697519015</v>
      </c>
      <c r="C68" s="9">
        <v>0.60578276240228768</v>
      </c>
      <c r="D68" s="9">
        <v>0.79682842182083602</v>
      </c>
      <c r="E68" s="9">
        <v>0.63621769325428035</v>
      </c>
      <c r="F68" s="9">
        <v>0</v>
      </c>
      <c r="G68" s="9">
        <v>0</v>
      </c>
      <c r="H68" s="9">
        <v>5.167451E-2</v>
      </c>
      <c r="I68" s="9">
        <v>3.127173139378904</v>
      </c>
    </row>
    <row r="69" spans="1:9" x14ac:dyDescent="0.35">
      <c r="A69" s="8" t="s">
        <v>124</v>
      </c>
      <c r="B69" s="9">
        <v>0</v>
      </c>
      <c r="C69" s="9">
        <v>5.3381308845617692</v>
      </c>
      <c r="D69" s="9">
        <v>4.5664390077230772</v>
      </c>
      <c r="E69" s="9">
        <v>6.8057960173702954</v>
      </c>
      <c r="F69" s="9">
        <v>0.26096048424200002</v>
      </c>
      <c r="G69" s="9">
        <v>4.9600338223999996E-3</v>
      </c>
      <c r="H69" s="9">
        <v>1.0691931859999999</v>
      </c>
      <c r="I69" s="9">
        <v>18.045479613719539</v>
      </c>
    </row>
    <row r="70" spans="1:9" x14ac:dyDescent="0.35">
      <c r="A70" s="8" t="s">
        <v>125</v>
      </c>
      <c r="B70" s="9">
        <v>8.4951306202542494</v>
      </c>
      <c r="C70" s="9">
        <v>1.7535160878679421</v>
      </c>
      <c r="D70" s="9">
        <v>2.2613525689692819</v>
      </c>
      <c r="E70" s="9">
        <v>5.2200560280365877</v>
      </c>
      <c r="F70" s="9">
        <v>2.03346459693E-2</v>
      </c>
      <c r="G70" s="9">
        <v>0</v>
      </c>
      <c r="H70" s="9">
        <v>0.94353708150000015</v>
      </c>
      <c r="I70" s="9">
        <v>18.693927032597362</v>
      </c>
    </row>
    <row r="71" spans="1:9" x14ac:dyDescent="0.35">
      <c r="A71" s="8" t="s">
        <v>126</v>
      </c>
      <c r="B71" s="9">
        <v>0</v>
      </c>
      <c r="C71" s="9">
        <v>0</v>
      </c>
      <c r="D71" s="9">
        <v>1.0854487076514221</v>
      </c>
      <c r="E71" s="9">
        <v>0.39224558350405692</v>
      </c>
      <c r="F71" s="9">
        <v>0</v>
      </c>
      <c r="G71" s="9">
        <v>0</v>
      </c>
      <c r="H71" s="9">
        <v>5.0489866000000001E-2</v>
      </c>
      <c r="I71" s="9">
        <v>1.5281841571554791</v>
      </c>
    </row>
    <row r="72" spans="1:9" x14ac:dyDescent="0.35">
      <c r="A72" s="8" t="s">
        <v>127</v>
      </c>
      <c r="B72" s="9">
        <v>0</v>
      </c>
      <c r="C72" s="9">
        <v>1.86004560568095</v>
      </c>
      <c r="D72" s="9">
        <v>0.6289077038185249</v>
      </c>
      <c r="E72" s="9">
        <v>1.2505425332332809</v>
      </c>
      <c r="F72" s="9">
        <v>0</v>
      </c>
      <c r="G72" s="9">
        <v>0</v>
      </c>
      <c r="H72" s="9">
        <v>0.20385658800000001</v>
      </c>
      <c r="I72" s="9">
        <v>3.9433524307327561</v>
      </c>
    </row>
    <row r="73" spans="1:9" x14ac:dyDescent="0.35">
      <c r="A73" s="8" t="s">
        <v>128</v>
      </c>
      <c r="B73" s="9">
        <v>2.6721301129130999</v>
      </c>
      <c r="C73" s="9">
        <v>3.663473322047293</v>
      </c>
      <c r="D73" s="9">
        <v>2.1886937928552399</v>
      </c>
      <c r="E73" s="9">
        <v>1.5838342518379891</v>
      </c>
      <c r="F73" s="9">
        <v>0</v>
      </c>
      <c r="G73" s="9">
        <v>0</v>
      </c>
      <c r="H73" s="9">
        <v>0.1115593907731935</v>
      </c>
      <c r="I73" s="9">
        <v>10.21969087042682</v>
      </c>
    </row>
    <row r="74" spans="1:9" x14ac:dyDescent="0.35">
      <c r="A74" s="8" t="s">
        <v>129</v>
      </c>
      <c r="B74" s="9">
        <v>0</v>
      </c>
      <c r="C74" s="9">
        <v>1.0078282912536749</v>
      </c>
      <c r="D74" s="9">
        <v>9.4903454732884002E-2</v>
      </c>
      <c r="E74" s="9">
        <v>0.70533295265667639</v>
      </c>
      <c r="F74" s="9">
        <v>0</v>
      </c>
      <c r="G74" s="9">
        <v>0</v>
      </c>
      <c r="H74" s="9">
        <v>2.2035962499999999E-2</v>
      </c>
      <c r="I74" s="9">
        <v>1.8301006611432351</v>
      </c>
    </row>
    <row r="75" spans="1:9" x14ac:dyDescent="0.35">
      <c r="A75" s="8" t="s">
        <v>130</v>
      </c>
      <c r="B75" s="9">
        <v>0</v>
      </c>
      <c r="C75" s="9">
        <v>1.268568927543261</v>
      </c>
      <c r="D75" s="9">
        <v>0.58963111055460038</v>
      </c>
      <c r="E75" s="9">
        <v>1.7920429469886381</v>
      </c>
      <c r="F75" s="9">
        <v>1.9789860872150001E-2</v>
      </c>
      <c r="G75" s="9">
        <v>0</v>
      </c>
      <c r="H75" s="9">
        <v>8.7790822000000004E-2</v>
      </c>
      <c r="I75" s="9">
        <v>3.757823667958649</v>
      </c>
    </row>
    <row r="76" spans="1:9" x14ac:dyDescent="0.35">
      <c r="A76" s="8" t="s">
        <v>131</v>
      </c>
      <c r="B76" s="9">
        <v>1.03705869029875</v>
      </c>
      <c r="C76" s="9">
        <v>4.2859343760052537</v>
      </c>
      <c r="D76" s="9">
        <v>4.2686617081557348</v>
      </c>
      <c r="E76" s="9">
        <v>5.6113553816413217</v>
      </c>
      <c r="F76" s="9">
        <v>0.86104052015597499</v>
      </c>
      <c r="G76" s="9">
        <v>0</v>
      </c>
      <c r="H76" s="9">
        <v>1.1139161980000001</v>
      </c>
      <c r="I76" s="9">
        <v>17.177966874257031</v>
      </c>
    </row>
    <row r="77" spans="1:9" x14ac:dyDescent="0.35">
      <c r="A77" s="8" t="s">
        <v>132</v>
      </c>
      <c r="B77" s="9">
        <v>1.8830646973198</v>
      </c>
      <c r="C77" s="9">
        <v>0.99426455355634735</v>
      </c>
      <c r="D77" s="9">
        <v>0.53018026814966079</v>
      </c>
      <c r="E77" s="9">
        <v>0.73090040385598098</v>
      </c>
      <c r="F77" s="9">
        <v>0</v>
      </c>
      <c r="G77" s="9">
        <v>0</v>
      </c>
      <c r="H77" s="9">
        <v>6.4609379999999994E-2</v>
      </c>
      <c r="I77" s="9">
        <v>4.2030193028817893</v>
      </c>
    </row>
    <row r="78" spans="1:9" x14ac:dyDescent="0.35">
      <c r="A78" s="8" t="s">
        <v>133</v>
      </c>
      <c r="B78" s="9">
        <v>5.6140462237430002</v>
      </c>
      <c r="C78" s="9">
        <v>3.6368471068458499</v>
      </c>
      <c r="D78" s="9">
        <v>1.540446750375583</v>
      </c>
      <c r="E78" s="9">
        <v>6.1104170565751472</v>
      </c>
      <c r="F78" s="9">
        <v>2.0945507282900001E-2</v>
      </c>
      <c r="G78" s="9">
        <v>0</v>
      </c>
      <c r="H78" s="9">
        <v>0.56977171599999998</v>
      </c>
      <c r="I78" s="9">
        <v>17.492474360822481</v>
      </c>
    </row>
    <row r="79" spans="1:9" x14ac:dyDescent="0.35">
      <c r="A79" s="8" t="s">
        <v>134</v>
      </c>
      <c r="B79" s="9">
        <v>0.65408301911575006</v>
      </c>
      <c r="C79" s="9">
        <v>2.9831033645485499</v>
      </c>
      <c r="D79" s="9">
        <v>0.50198534641828008</v>
      </c>
      <c r="E79" s="9">
        <v>1.75800316677329</v>
      </c>
      <c r="F79" s="9">
        <v>8.7459986000000007E-3</v>
      </c>
      <c r="G79" s="9">
        <v>0</v>
      </c>
      <c r="H79" s="9">
        <v>0.21839638124999999</v>
      </c>
      <c r="I79" s="9">
        <v>6.1243172767058711</v>
      </c>
    </row>
    <row r="80" spans="1:9" x14ac:dyDescent="0.35">
      <c r="A80" s="8" t="s">
        <v>135</v>
      </c>
      <c r="B80" s="9">
        <v>8.0111605194921491</v>
      </c>
      <c r="C80" s="9">
        <v>2.078171951810754</v>
      </c>
      <c r="D80" s="9">
        <v>4.1315244678372212</v>
      </c>
      <c r="E80" s="9">
        <v>5.9397606362977573</v>
      </c>
      <c r="F80" s="9">
        <v>2.9553627596449999E-2</v>
      </c>
      <c r="G80" s="9">
        <v>0</v>
      </c>
      <c r="H80" s="9">
        <v>0.72123649599999995</v>
      </c>
      <c r="I80" s="9">
        <v>20.911407699034331</v>
      </c>
    </row>
    <row r="81" spans="1:9" x14ac:dyDescent="0.35">
      <c r="A81" s="8" t="s">
        <v>136</v>
      </c>
      <c r="B81" s="9">
        <v>0.15844429480139999</v>
      </c>
      <c r="C81" s="9">
        <v>4.7168061308623228</v>
      </c>
      <c r="D81" s="9">
        <v>1.850435978391888</v>
      </c>
      <c r="E81" s="9">
        <v>3.123390364904516</v>
      </c>
      <c r="F81" s="9">
        <v>3.4712340814000001E-2</v>
      </c>
      <c r="G81" s="9">
        <v>0</v>
      </c>
      <c r="H81" s="9">
        <v>0.46264947200000001</v>
      </c>
      <c r="I81" s="9">
        <v>10.34643858177413</v>
      </c>
    </row>
    <row r="82" spans="1:9" x14ac:dyDescent="0.35">
      <c r="A82" s="8" t="s">
        <v>137</v>
      </c>
      <c r="B82" s="9">
        <v>6.6786198816028</v>
      </c>
      <c r="C82" s="9">
        <v>2.5278361747768212</v>
      </c>
      <c r="D82" s="9">
        <v>1.4070697477677341</v>
      </c>
      <c r="E82" s="9">
        <v>6.4433724385631717</v>
      </c>
      <c r="F82" s="9">
        <v>0.20507274018152499</v>
      </c>
      <c r="G82" s="9">
        <v>0</v>
      </c>
      <c r="H82" s="9">
        <v>1.0821403199999999</v>
      </c>
      <c r="I82" s="9">
        <v>18.344111302892049</v>
      </c>
    </row>
    <row r="83" spans="1:9" x14ac:dyDescent="0.35">
      <c r="A83" s="8" t="s">
        <v>138</v>
      </c>
      <c r="B83" s="9">
        <v>0</v>
      </c>
      <c r="C83" s="9">
        <v>3.5795858515880181</v>
      </c>
      <c r="D83" s="9">
        <v>0.23949895500093249</v>
      </c>
      <c r="E83" s="9">
        <v>2.9774516549519969</v>
      </c>
      <c r="F83" s="9">
        <v>0</v>
      </c>
      <c r="G83" s="9">
        <v>0</v>
      </c>
      <c r="H83" s="9">
        <v>0.39751922787499999</v>
      </c>
      <c r="I83" s="9">
        <v>7.1940556894159471</v>
      </c>
    </row>
    <row r="84" spans="1:9" x14ac:dyDescent="0.35">
      <c r="A84" s="8" t="s">
        <v>139</v>
      </c>
      <c r="B84" s="9">
        <v>1.7063591979382</v>
      </c>
      <c r="C84" s="9">
        <v>2.3530511792205662</v>
      </c>
      <c r="D84" s="9">
        <v>2.0561316089034491</v>
      </c>
      <c r="E84" s="9">
        <v>2.840364748311023</v>
      </c>
      <c r="F84" s="9">
        <v>0</v>
      </c>
      <c r="G84" s="9">
        <v>0</v>
      </c>
      <c r="H84" s="9">
        <v>0.150380876</v>
      </c>
      <c r="I84" s="9">
        <v>9.1062876103732382</v>
      </c>
    </row>
    <row r="85" spans="1:9" x14ac:dyDescent="0.35">
      <c r="A85" s="8" t="s">
        <v>140</v>
      </c>
      <c r="B85" s="9">
        <v>0</v>
      </c>
      <c r="C85" s="9">
        <v>2.850049751651802</v>
      </c>
      <c r="D85" s="9">
        <v>0.28225554423291649</v>
      </c>
      <c r="E85" s="9">
        <v>1.2983630799596011</v>
      </c>
      <c r="F85" s="9">
        <v>0</v>
      </c>
      <c r="G85" s="9">
        <v>0</v>
      </c>
      <c r="H85" s="9">
        <v>0.20453515950000001</v>
      </c>
      <c r="I85" s="9">
        <v>4.6352035353443197</v>
      </c>
    </row>
    <row r="86" spans="1:9" x14ac:dyDescent="0.35">
      <c r="A86" s="8" t="s">
        <v>141</v>
      </c>
      <c r="B86" s="9">
        <v>0</v>
      </c>
      <c r="C86" s="9">
        <v>1.0247622972068451</v>
      </c>
      <c r="D86" s="9">
        <v>2.7086003082504768</v>
      </c>
      <c r="E86" s="9">
        <v>2.0608485007883668</v>
      </c>
      <c r="F86" s="9">
        <v>2.9980305407775E-2</v>
      </c>
      <c r="G86" s="9">
        <v>0</v>
      </c>
      <c r="H86" s="9">
        <v>0.40329649350000002</v>
      </c>
      <c r="I86" s="9">
        <v>6.2274879051534633</v>
      </c>
    </row>
    <row r="87" spans="1:9" x14ac:dyDescent="0.35">
      <c r="A87" s="8" t="s">
        <v>142</v>
      </c>
      <c r="B87" s="9">
        <v>0</v>
      </c>
      <c r="C87" s="9">
        <v>1.0914115193557821</v>
      </c>
      <c r="D87" s="9">
        <v>0.94312909142919288</v>
      </c>
      <c r="E87" s="9">
        <v>1.836488064850528</v>
      </c>
      <c r="F87" s="9">
        <v>0</v>
      </c>
      <c r="G87" s="9">
        <v>0</v>
      </c>
      <c r="H87" s="9">
        <v>8.0130567E-2</v>
      </c>
      <c r="I87" s="9">
        <v>3.951159242635502</v>
      </c>
    </row>
    <row r="88" spans="1:9" x14ac:dyDescent="0.35">
      <c r="A88" s="8" t="s">
        <v>143</v>
      </c>
      <c r="B88" s="9">
        <v>3.6061127548676</v>
      </c>
      <c r="C88" s="9">
        <v>3.0512736800236491</v>
      </c>
      <c r="D88" s="9">
        <v>1.481801390726097</v>
      </c>
      <c r="E88" s="9">
        <v>3.2771032229578978</v>
      </c>
      <c r="F88" s="9">
        <v>0</v>
      </c>
      <c r="G88" s="9">
        <v>0</v>
      </c>
      <c r="H88" s="9">
        <v>0.31844107449999998</v>
      </c>
      <c r="I88" s="9">
        <v>11.73473212307524</v>
      </c>
    </row>
    <row r="89" spans="1:9" x14ac:dyDescent="0.35">
      <c r="A89" s="8" t="s">
        <v>144</v>
      </c>
      <c r="B89" s="9">
        <v>0</v>
      </c>
      <c r="C89" s="9">
        <v>1.6001822081228829</v>
      </c>
      <c r="D89" s="9">
        <v>0.1002354823854</v>
      </c>
      <c r="E89" s="9">
        <v>0.44435061726423752</v>
      </c>
      <c r="F89" s="9">
        <v>0</v>
      </c>
      <c r="G89" s="9">
        <v>3.50545125606E-2</v>
      </c>
      <c r="H89" s="9">
        <v>2.5047176000000001E-2</v>
      </c>
      <c r="I89" s="9">
        <v>2.20486999633312</v>
      </c>
    </row>
    <row r="90" spans="1:9" x14ac:dyDescent="0.35">
      <c r="A90" s="8" t="s">
        <v>145</v>
      </c>
      <c r="B90" s="9">
        <v>0</v>
      </c>
      <c r="C90" s="9">
        <v>1.5536327036936251</v>
      </c>
      <c r="D90" s="9">
        <v>0.40526219722590001</v>
      </c>
      <c r="E90" s="9">
        <v>0.93978176511336486</v>
      </c>
      <c r="F90" s="9">
        <v>2.3764831603200001E-2</v>
      </c>
      <c r="G90" s="9">
        <v>6.4660022549150001E-2</v>
      </c>
      <c r="H90" s="9">
        <v>7.0271624953462508E-2</v>
      </c>
      <c r="I90" s="9">
        <v>3.057373145138703</v>
      </c>
    </row>
    <row r="91" spans="1:9" x14ac:dyDescent="0.35">
      <c r="A91" s="8" t="s">
        <v>146</v>
      </c>
      <c r="B91" s="9">
        <v>0</v>
      </c>
      <c r="C91" s="9">
        <v>0.54953485121659995</v>
      </c>
      <c r="D91" s="9">
        <v>0.111810813219251</v>
      </c>
      <c r="E91" s="9">
        <v>0.14572353250630701</v>
      </c>
      <c r="F91" s="9">
        <v>0</v>
      </c>
      <c r="G91" s="9">
        <v>0</v>
      </c>
      <c r="H91" s="9">
        <v>4.0775062499999997E-3</v>
      </c>
      <c r="I91" s="9">
        <v>0.81114670319215798</v>
      </c>
    </row>
    <row r="92" spans="1:9" x14ac:dyDescent="0.35">
      <c r="A92" s="8" t="s">
        <v>147</v>
      </c>
      <c r="B92" s="9">
        <v>0</v>
      </c>
      <c r="C92" s="9">
        <v>5.8078263012778848</v>
      </c>
      <c r="D92" s="9">
        <v>3.2810136679531179</v>
      </c>
      <c r="E92" s="9">
        <v>10.87086456167874</v>
      </c>
      <c r="F92" s="9">
        <v>0.19070721186174999</v>
      </c>
      <c r="G92" s="9">
        <v>0</v>
      </c>
      <c r="H92" s="9">
        <v>1.654534999</v>
      </c>
      <c r="I92" s="9">
        <v>21.804946741771492</v>
      </c>
    </row>
    <row r="93" spans="1:9" x14ac:dyDescent="0.35">
      <c r="A93" s="8" t="s">
        <v>148</v>
      </c>
      <c r="B93" s="9">
        <v>1.6423329931623001</v>
      </c>
      <c r="C93" s="9">
        <v>1.1518430032350711</v>
      </c>
      <c r="D93" s="9">
        <v>0.47177644627769999</v>
      </c>
      <c r="E93" s="9">
        <v>1.676331307911713</v>
      </c>
      <c r="F93" s="9">
        <v>3.9906349907500001E-3</v>
      </c>
      <c r="G93" s="9">
        <v>0</v>
      </c>
      <c r="H93" s="9">
        <v>0.16923655700000001</v>
      </c>
      <c r="I93" s="9">
        <v>5.1155109425775329</v>
      </c>
    </row>
    <row r="94" spans="1:9" x14ac:dyDescent="0.35">
      <c r="A94" s="8" t="s">
        <v>149</v>
      </c>
      <c r="B94" s="9">
        <v>33.660694639268378</v>
      </c>
      <c r="C94" s="9">
        <v>20.530028387196179</v>
      </c>
      <c r="D94" s="9">
        <v>10.25809939344281</v>
      </c>
      <c r="E94" s="9">
        <v>47.379447336435661</v>
      </c>
      <c r="F94" s="9">
        <v>3.1723490784520081</v>
      </c>
      <c r="G94" s="9">
        <v>0</v>
      </c>
      <c r="H94" s="9">
        <v>30.296651077500002</v>
      </c>
      <c r="I94" s="9">
        <v>145.29726991229501</v>
      </c>
    </row>
    <row r="95" spans="1:9" x14ac:dyDescent="0.35">
      <c r="A95" s="8" t="s">
        <v>150</v>
      </c>
      <c r="B95" s="9">
        <v>0.80639005339844994</v>
      </c>
      <c r="C95" s="9">
        <v>0.58043093992148576</v>
      </c>
      <c r="D95" s="9">
        <v>0.21036071810901349</v>
      </c>
      <c r="E95" s="9">
        <v>1.0523182959070481</v>
      </c>
      <c r="F95" s="9">
        <v>0</v>
      </c>
      <c r="G95" s="9">
        <v>0</v>
      </c>
      <c r="H95" s="9">
        <v>2.6822024999999999E-2</v>
      </c>
      <c r="I95" s="9">
        <v>2.6763220323359969</v>
      </c>
    </row>
    <row r="96" spans="1:9" x14ac:dyDescent="0.35">
      <c r="A96" s="8" t="s">
        <v>151</v>
      </c>
      <c r="B96" s="9">
        <v>0</v>
      </c>
      <c r="C96" s="9">
        <v>0.71443934743339998</v>
      </c>
      <c r="D96" s="9">
        <v>0.39268322316229998</v>
      </c>
      <c r="E96" s="9">
        <v>0.38900981925621919</v>
      </c>
      <c r="F96" s="9">
        <v>0</v>
      </c>
      <c r="G96" s="9">
        <v>0</v>
      </c>
      <c r="H96" s="9">
        <v>3.9677690000000002E-2</v>
      </c>
      <c r="I96" s="9">
        <v>1.535810079851919</v>
      </c>
    </row>
    <row r="97" spans="1:9" x14ac:dyDescent="0.35">
      <c r="A97" s="8" t="s">
        <v>152</v>
      </c>
      <c r="B97" s="9">
        <v>0</v>
      </c>
      <c r="C97" s="9">
        <v>3.5549618815227451</v>
      </c>
      <c r="D97" s="9">
        <v>1.087602790222056</v>
      </c>
      <c r="E97" s="9">
        <v>1.857616303348</v>
      </c>
      <c r="F97" s="9">
        <v>6.2160992849999999E-2</v>
      </c>
      <c r="G97" s="9">
        <v>0.19265969214135001</v>
      </c>
      <c r="H97" s="9">
        <v>0.47780689999999998</v>
      </c>
      <c r="I97" s="9">
        <v>7.2328085600841518</v>
      </c>
    </row>
    <row r="98" spans="1:9" x14ac:dyDescent="0.35">
      <c r="A98" s="8" t="s">
        <v>153</v>
      </c>
      <c r="B98" s="9">
        <v>2.1916827172950502</v>
      </c>
      <c r="C98" s="9">
        <v>4.1553547612542054</v>
      </c>
      <c r="D98" s="9">
        <v>1.54856046810482</v>
      </c>
      <c r="E98" s="9">
        <v>5.1846033035392516</v>
      </c>
      <c r="F98" s="9">
        <v>0.15962574839662499</v>
      </c>
      <c r="G98" s="9">
        <v>0</v>
      </c>
      <c r="H98" s="9">
        <v>0.79198386199999993</v>
      </c>
      <c r="I98" s="9">
        <v>14.03181086058995</v>
      </c>
    </row>
    <row r="99" spans="1:9" x14ac:dyDescent="0.35">
      <c r="A99" s="8" t="s">
        <v>154</v>
      </c>
      <c r="B99" s="9">
        <v>0</v>
      </c>
      <c r="C99" s="9">
        <v>2.713257570889438</v>
      </c>
      <c r="D99" s="9">
        <v>1.9613227469765051</v>
      </c>
      <c r="E99" s="9">
        <v>2.747934299856861</v>
      </c>
      <c r="F99" s="9">
        <v>0</v>
      </c>
      <c r="G99" s="9">
        <v>1.15471410804E-2</v>
      </c>
      <c r="H99" s="9">
        <v>0.11819349699999999</v>
      </c>
      <c r="I99" s="9">
        <v>7.5522552558032032</v>
      </c>
    </row>
    <row r="100" spans="1:9" x14ac:dyDescent="0.35">
      <c r="A100" s="8" t="s">
        <v>155</v>
      </c>
      <c r="B100" s="9">
        <v>4.8836208839286002</v>
      </c>
      <c r="C100" s="9">
        <v>2.4711497018836068</v>
      </c>
      <c r="D100" s="9">
        <v>1.4578446880998499</v>
      </c>
      <c r="E100" s="9">
        <v>2.6300155159037</v>
      </c>
      <c r="F100" s="9">
        <v>5.97931448486205E-2</v>
      </c>
      <c r="G100" s="9">
        <v>0</v>
      </c>
      <c r="H100" s="9">
        <v>0.55525194300000003</v>
      </c>
      <c r="I100" s="9">
        <v>12.05767587766438</v>
      </c>
    </row>
    <row r="101" spans="1:9" x14ac:dyDescent="0.35">
      <c r="A101" s="8" t="s">
        <v>156</v>
      </c>
      <c r="B101" s="9">
        <v>1.5769578469838501</v>
      </c>
      <c r="C101" s="9">
        <v>2.1055655005952798</v>
      </c>
      <c r="D101" s="9">
        <v>0.42922230121581678</v>
      </c>
      <c r="E101" s="9">
        <v>1.6600946291013321</v>
      </c>
      <c r="F101" s="9">
        <v>0</v>
      </c>
      <c r="G101" s="9">
        <v>0</v>
      </c>
      <c r="H101" s="9">
        <v>8.5690611999999985E-2</v>
      </c>
      <c r="I101" s="9">
        <v>5.8575308898962781</v>
      </c>
    </row>
    <row r="102" spans="1:9" x14ac:dyDescent="0.35">
      <c r="A102" s="8" t="s">
        <v>157</v>
      </c>
      <c r="B102" s="9">
        <v>0</v>
      </c>
      <c r="C102" s="9">
        <v>1.3922328003570119</v>
      </c>
      <c r="D102" s="9">
        <v>0.32328176268274428</v>
      </c>
      <c r="E102" s="9">
        <v>0.62937435654633034</v>
      </c>
      <c r="F102" s="9">
        <v>0</v>
      </c>
      <c r="G102" s="9">
        <v>9.6500985016800003E-2</v>
      </c>
      <c r="H102" s="9">
        <v>1.9575533999999999E-2</v>
      </c>
      <c r="I102" s="9">
        <v>2.4609654386028859</v>
      </c>
    </row>
  </sheetData>
  <pageMargins left="0.75" right="0.75" top="1" bottom="1" header="0.5" footer="0.5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I40"/>
  <sheetViews>
    <sheetView workbookViewId="0">
      <selection activeCell="B46" sqref="B46"/>
    </sheetView>
  </sheetViews>
  <sheetFormatPr defaultColWidth="8.90625" defaultRowHeight="14.5" x14ac:dyDescent="0.35"/>
  <cols>
    <col min="1" max="1" width="35.453125" style="11" bestFit="1" customWidth="1"/>
    <col min="2" max="6" width="11.81640625" style="11" bestFit="1" customWidth="1"/>
    <col min="7" max="7" width="10.36328125" style="11" bestFit="1" customWidth="1"/>
    <col min="8" max="8" width="11.81640625" style="11" bestFit="1" customWidth="1"/>
    <col min="9" max="9" width="22.6328125" style="11" bestFit="1" customWidth="1"/>
    <col min="10" max="16384" width="8.90625" style="11"/>
  </cols>
  <sheetData>
    <row r="1" spans="1:9" s="30" customFormat="1" x14ac:dyDescent="0.35">
      <c r="A1" s="27" t="s">
        <v>216</v>
      </c>
      <c r="B1" s="24" t="s">
        <v>279</v>
      </c>
    </row>
    <row r="2" spans="1:9" x14ac:dyDescent="0.35">
      <c r="A2" s="7" t="s">
        <v>158</v>
      </c>
      <c r="B2" s="7" t="s">
        <v>21</v>
      </c>
      <c r="C2" s="7" t="s">
        <v>22</v>
      </c>
      <c r="D2" s="7" t="s">
        <v>23</v>
      </c>
      <c r="E2" s="7" t="s">
        <v>24</v>
      </c>
      <c r="F2" s="7" t="s">
        <v>25</v>
      </c>
      <c r="G2" s="7" t="s">
        <v>26</v>
      </c>
      <c r="H2" s="7" t="s">
        <v>27</v>
      </c>
      <c r="I2" s="7" t="s">
        <v>28</v>
      </c>
    </row>
    <row r="3" spans="1:9" x14ac:dyDescent="0.35">
      <c r="A3" s="8" t="s">
        <v>159</v>
      </c>
      <c r="B3" s="9">
        <v>0</v>
      </c>
      <c r="C3" s="9">
        <v>0</v>
      </c>
      <c r="D3" s="9">
        <v>230752.6041102325</v>
      </c>
      <c r="E3" s="9">
        <v>134869.04087984221</v>
      </c>
      <c r="F3" s="9">
        <v>67442.261527350245</v>
      </c>
      <c r="G3" s="9">
        <v>496.78132709629858</v>
      </c>
      <c r="H3" s="9">
        <v>124714.911792695</v>
      </c>
      <c r="I3" s="9">
        <v>558275.59963721619</v>
      </c>
    </row>
    <row r="4" spans="1:9" x14ac:dyDescent="0.35">
      <c r="A4" s="8" t="s">
        <v>160</v>
      </c>
      <c r="B4" s="9">
        <v>958447.42156301998</v>
      </c>
      <c r="C4" s="9">
        <v>0</v>
      </c>
      <c r="D4" s="9">
        <v>142476.55649260691</v>
      </c>
      <c r="E4" s="9">
        <v>262954.53031440562</v>
      </c>
      <c r="F4" s="9">
        <v>201253.9588645506</v>
      </c>
      <c r="G4" s="9">
        <v>18648.619654329999</v>
      </c>
      <c r="H4" s="9">
        <v>234056.5066315</v>
      </c>
      <c r="I4" s="9">
        <v>1817837.5935204129</v>
      </c>
    </row>
    <row r="5" spans="1:9" x14ac:dyDescent="0.35">
      <c r="A5" s="8" t="s">
        <v>161</v>
      </c>
      <c r="B5" s="9">
        <v>1319769.056227135</v>
      </c>
      <c r="C5" s="9">
        <v>0</v>
      </c>
      <c r="D5" s="9">
        <v>719111.23159977701</v>
      </c>
      <c r="E5" s="9">
        <v>499469.84311765683</v>
      </c>
      <c r="F5" s="9">
        <v>382513.00814843562</v>
      </c>
      <c r="G5" s="9">
        <v>89140.829176163563</v>
      </c>
      <c r="H5" s="9">
        <v>481992.89020023012</v>
      </c>
      <c r="I5" s="9">
        <v>3491996.8584693982</v>
      </c>
    </row>
    <row r="6" spans="1:9" x14ac:dyDescent="0.35">
      <c r="A6" s="8" t="s">
        <v>162</v>
      </c>
      <c r="B6" s="9">
        <v>0</v>
      </c>
      <c r="C6" s="9">
        <v>12547.176526865</v>
      </c>
      <c r="D6" s="9">
        <v>52869.860929709997</v>
      </c>
      <c r="E6" s="9">
        <v>67232.622289239996</v>
      </c>
      <c r="F6" s="9">
        <v>60500.10906161998</v>
      </c>
      <c r="G6" s="9">
        <v>5640.2150873749997</v>
      </c>
      <c r="H6" s="9">
        <v>75792.923314096945</v>
      </c>
      <c r="I6" s="9">
        <v>274582.90720890689</v>
      </c>
    </row>
    <row r="7" spans="1:9" x14ac:dyDescent="0.35">
      <c r="A7" s="8" t="s">
        <v>163</v>
      </c>
      <c r="B7" s="9">
        <v>3721215.6091205431</v>
      </c>
      <c r="C7" s="9">
        <v>735233.19442459755</v>
      </c>
      <c r="D7" s="9">
        <v>2254101.387646975</v>
      </c>
      <c r="E7" s="9">
        <v>2654514.7794112489</v>
      </c>
      <c r="F7" s="9">
        <v>1600872.47615493</v>
      </c>
      <c r="G7" s="9">
        <v>115095.3423880382</v>
      </c>
      <c r="H7" s="9">
        <v>4748867.1886144998</v>
      </c>
      <c r="I7" s="9">
        <v>15829899.977760831</v>
      </c>
    </row>
    <row r="8" spans="1:9" x14ac:dyDescent="0.35">
      <c r="A8" s="8" t="s">
        <v>164</v>
      </c>
      <c r="B8" s="9">
        <v>0</v>
      </c>
      <c r="C8" s="9">
        <v>208696.74224695499</v>
      </c>
      <c r="D8" s="9">
        <v>164266.29296526499</v>
      </c>
      <c r="E8" s="9">
        <v>89815.477002190004</v>
      </c>
      <c r="F8" s="9">
        <v>33054.642353221883</v>
      </c>
      <c r="G8" s="9">
        <v>17926.48538802972</v>
      </c>
      <c r="H8" s="9">
        <v>61076.86466809499</v>
      </c>
      <c r="I8" s="9">
        <v>574836.50462375663</v>
      </c>
    </row>
    <row r="9" spans="1:9" x14ac:dyDescent="0.35">
      <c r="A9" s="8" t="s">
        <v>196</v>
      </c>
      <c r="B9" s="9">
        <v>5685279.8903065147</v>
      </c>
      <c r="C9" s="9">
        <v>371011.17690849752</v>
      </c>
      <c r="D9" s="9">
        <v>2515868.1752657532</v>
      </c>
      <c r="E9" s="9">
        <v>2445773.1411504848</v>
      </c>
      <c r="F9" s="9">
        <v>1499653.479199904</v>
      </c>
      <c r="G9" s="9">
        <v>317055.33027933352</v>
      </c>
      <c r="H9" s="9">
        <v>4139571.7433135929</v>
      </c>
      <c r="I9" s="9">
        <v>16974212.93642408</v>
      </c>
    </row>
    <row r="10" spans="1:9" x14ac:dyDescent="0.35">
      <c r="A10" s="8" t="s">
        <v>165</v>
      </c>
      <c r="B10" s="9">
        <v>0</v>
      </c>
      <c r="C10" s="9">
        <v>0</v>
      </c>
      <c r="D10" s="9">
        <v>384590.79405025003</v>
      </c>
      <c r="E10" s="9">
        <v>169778.13443497659</v>
      </c>
      <c r="F10" s="9">
        <v>36085.257646929836</v>
      </c>
      <c r="G10" s="9">
        <v>3492.1078302450001</v>
      </c>
      <c r="H10" s="9">
        <v>105478.05759342</v>
      </c>
      <c r="I10" s="9">
        <v>699424.35155582149</v>
      </c>
    </row>
    <row r="11" spans="1:9" x14ac:dyDescent="0.35">
      <c r="A11" s="8" t="s">
        <v>166</v>
      </c>
      <c r="B11" s="9">
        <v>0</v>
      </c>
      <c r="C11" s="9">
        <v>20016.806823235002</v>
      </c>
      <c r="D11" s="9">
        <v>115255.2790388107</v>
      </c>
      <c r="E11" s="9">
        <v>20339.207809927499</v>
      </c>
      <c r="F11" s="9">
        <v>45800.276071103712</v>
      </c>
      <c r="G11" s="9">
        <v>4656.629592440042</v>
      </c>
      <c r="H11" s="9">
        <v>36480.56202218125</v>
      </c>
      <c r="I11" s="9">
        <v>242548.76135769821</v>
      </c>
    </row>
    <row r="12" spans="1:9" x14ac:dyDescent="0.35">
      <c r="A12" s="8" t="s">
        <v>167</v>
      </c>
      <c r="B12" s="9">
        <v>680617.05025318498</v>
      </c>
      <c r="C12" s="9">
        <v>223617.71447781779</v>
      </c>
      <c r="D12" s="9">
        <v>1032203.587078428</v>
      </c>
      <c r="E12" s="9">
        <v>684128.53938477451</v>
      </c>
      <c r="F12" s="9">
        <v>361480.49652464601</v>
      </c>
      <c r="G12" s="9">
        <v>141264.63595178761</v>
      </c>
      <c r="H12" s="9">
        <v>691184.92923704779</v>
      </c>
      <c r="I12" s="9">
        <v>3814496.9529076871</v>
      </c>
    </row>
    <row r="13" spans="1:9" x14ac:dyDescent="0.35">
      <c r="A13" s="8" t="s">
        <v>168</v>
      </c>
      <c r="B13" s="9">
        <v>85141.782631127498</v>
      </c>
      <c r="C13" s="9">
        <v>38483.071926780001</v>
      </c>
      <c r="D13" s="9">
        <v>106328.17165877151</v>
      </c>
      <c r="E13" s="9">
        <v>77520.049452242602</v>
      </c>
      <c r="F13" s="9">
        <v>74695.203597222178</v>
      </c>
      <c r="G13" s="9">
        <v>7890.3219597363986</v>
      </c>
      <c r="H13" s="9">
        <v>75771.434711197493</v>
      </c>
      <c r="I13" s="9">
        <v>465830.03593707772</v>
      </c>
    </row>
    <row r="14" spans="1:9" x14ac:dyDescent="0.35">
      <c r="A14" s="8" t="s">
        <v>169</v>
      </c>
      <c r="B14" s="9">
        <v>1126942.9371750499</v>
      </c>
      <c r="C14" s="9">
        <v>331448.78004951612</v>
      </c>
      <c r="D14" s="9">
        <v>749115.83852504019</v>
      </c>
      <c r="E14" s="9">
        <v>457875.95919842739</v>
      </c>
      <c r="F14" s="9">
        <v>341165.84936216858</v>
      </c>
      <c r="G14" s="9">
        <v>87684.999317324924</v>
      </c>
      <c r="H14" s="9">
        <v>582503.78255272575</v>
      </c>
      <c r="I14" s="9">
        <v>3676738.146180253</v>
      </c>
    </row>
    <row r="15" spans="1:9" x14ac:dyDescent="0.35">
      <c r="A15" s="8" t="s">
        <v>170</v>
      </c>
      <c r="B15" s="9">
        <v>744351.55824991502</v>
      </c>
      <c r="C15" s="9">
        <v>151444.04602608</v>
      </c>
      <c r="D15" s="9">
        <v>677495.76542844495</v>
      </c>
      <c r="E15" s="9">
        <v>571904.04971425922</v>
      </c>
      <c r="F15" s="9">
        <v>123126.6117212125</v>
      </c>
      <c r="G15" s="9">
        <v>29930.70495547746</v>
      </c>
      <c r="H15" s="9">
        <v>497973.15224283369</v>
      </c>
      <c r="I15" s="9">
        <v>2796225.8883382231</v>
      </c>
    </row>
    <row r="16" spans="1:9" x14ac:dyDescent="0.35">
      <c r="A16" s="8" t="s">
        <v>171</v>
      </c>
      <c r="B16" s="9">
        <v>53140.014462070001</v>
      </c>
      <c r="C16" s="9">
        <v>80948.122855074995</v>
      </c>
      <c r="D16" s="9">
        <v>82326.84016177649</v>
      </c>
      <c r="E16" s="9">
        <v>161946.95155070891</v>
      </c>
      <c r="F16" s="9">
        <v>35632.409992374996</v>
      </c>
      <c r="G16" s="9">
        <v>1815.64790868</v>
      </c>
      <c r="H16" s="9">
        <v>98401.41496342</v>
      </c>
      <c r="I16" s="9">
        <v>514211.40189410542</v>
      </c>
    </row>
    <row r="17" spans="1:9" x14ac:dyDescent="0.35">
      <c r="A17" s="8" t="s">
        <v>172</v>
      </c>
      <c r="B17" s="9">
        <v>0</v>
      </c>
      <c r="C17" s="9">
        <v>0</v>
      </c>
      <c r="D17" s="9">
        <v>25654.7641262775</v>
      </c>
      <c r="E17" s="9">
        <v>0</v>
      </c>
      <c r="F17" s="9">
        <v>117576.4730477525</v>
      </c>
      <c r="G17" s="9">
        <v>23712.402084860001</v>
      </c>
      <c r="H17" s="9">
        <v>72862.112187780003</v>
      </c>
      <c r="I17" s="9">
        <v>239805.75144667001</v>
      </c>
    </row>
    <row r="18" spans="1:9" x14ac:dyDescent="0.35">
      <c r="A18" s="8" t="s">
        <v>173</v>
      </c>
      <c r="B18" s="9">
        <v>411806.82303909998</v>
      </c>
      <c r="C18" s="9">
        <v>39444.051549440002</v>
      </c>
      <c r="D18" s="9">
        <v>590324.62158105627</v>
      </c>
      <c r="E18" s="9">
        <v>429078.99921365897</v>
      </c>
      <c r="F18" s="9">
        <v>150147.82086077699</v>
      </c>
      <c r="G18" s="9">
        <v>13253.914726243989</v>
      </c>
      <c r="H18" s="9">
        <v>527839.00498139497</v>
      </c>
      <c r="I18" s="9">
        <v>2161895.2359516709</v>
      </c>
    </row>
    <row r="19" spans="1:9" x14ac:dyDescent="0.35">
      <c r="A19" s="8" t="s">
        <v>174</v>
      </c>
      <c r="B19" s="9">
        <v>1999203.4575090001</v>
      </c>
      <c r="C19" s="9">
        <v>650208.775148705</v>
      </c>
      <c r="D19" s="9">
        <v>484959.02148070373</v>
      </c>
      <c r="E19" s="9">
        <v>770865.9547292412</v>
      </c>
      <c r="F19" s="9">
        <v>320261.97034050763</v>
      </c>
      <c r="G19" s="9">
        <v>40478.778304196247</v>
      </c>
      <c r="H19" s="9">
        <v>688616.2248255125</v>
      </c>
      <c r="I19" s="9">
        <v>4954594.1823378662</v>
      </c>
    </row>
    <row r="20" spans="1:9" x14ac:dyDescent="0.35">
      <c r="A20" s="8" t="s">
        <v>175</v>
      </c>
      <c r="B20" s="9">
        <v>0</v>
      </c>
      <c r="C20" s="9">
        <v>16249.757979010001</v>
      </c>
      <c r="D20" s="9">
        <v>243241.67713421499</v>
      </c>
      <c r="E20" s="9">
        <v>320358.66749692062</v>
      </c>
      <c r="F20" s="9">
        <v>67760.239581722402</v>
      </c>
      <c r="G20" s="9">
        <v>21887.606059377231</v>
      </c>
      <c r="H20" s="9">
        <v>120472.98489534001</v>
      </c>
      <c r="I20" s="9">
        <v>789970.93314658524</v>
      </c>
    </row>
    <row r="21" spans="1:9" x14ac:dyDescent="0.35">
      <c r="A21" s="8" t="s">
        <v>176</v>
      </c>
      <c r="B21" s="9">
        <v>0</v>
      </c>
      <c r="C21" s="9">
        <v>41190.199338364997</v>
      </c>
      <c r="D21" s="9">
        <v>228798.24704547279</v>
      </c>
      <c r="E21" s="9">
        <v>65588.297604212843</v>
      </c>
      <c r="F21" s="9">
        <v>69699.060519159713</v>
      </c>
      <c r="G21" s="9">
        <v>3278.595096435</v>
      </c>
      <c r="H21" s="9">
        <v>65229.324469635001</v>
      </c>
      <c r="I21" s="9">
        <v>473783.72407328017</v>
      </c>
    </row>
    <row r="22" spans="1:9" x14ac:dyDescent="0.35">
      <c r="A22" s="8" t="s">
        <v>177</v>
      </c>
      <c r="B22" s="9">
        <v>1140010.8472916</v>
      </c>
      <c r="C22" s="9">
        <v>226991.42814520749</v>
      </c>
      <c r="D22" s="9">
        <v>433480.51344840683</v>
      </c>
      <c r="E22" s="9">
        <v>484457.26252010779</v>
      </c>
      <c r="F22" s="9">
        <v>183952.4547561876</v>
      </c>
      <c r="G22" s="9">
        <v>33107.504695887503</v>
      </c>
      <c r="H22" s="9">
        <v>426935.25940811</v>
      </c>
      <c r="I22" s="9">
        <v>2928935.270265508</v>
      </c>
    </row>
    <row r="23" spans="1:9" x14ac:dyDescent="0.35">
      <c r="A23" s="8" t="s">
        <v>178</v>
      </c>
      <c r="B23" s="9">
        <v>0</v>
      </c>
      <c r="C23" s="9">
        <v>62781.051572558419</v>
      </c>
      <c r="D23" s="9">
        <v>354125.11012212298</v>
      </c>
      <c r="E23" s="9">
        <v>121784.80286792311</v>
      </c>
      <c r="F23" s="9">
        <v>75421.665266663127</v>
      </c>
      <c r="G23" s="9">
        <v>15869.6402464025</v>
      </c>
      <c r="H23" s="9">
        <v>203305.93120990001</v>
      </c>
      <c r="I23" s="9">
        <v>833288.20128557016</v>
      </c>
    </row>
    <row r="24" spans="1:9" x14ac:dyDescent="0.35">
      <c r="A24" s="8" t="s">
        <v>179</v>
      </c>
      <c r="B24" s="9">
        <v>107830.954246055</v>
      </c>
      <c r="C24" s="9">
        <v>19054.436329020002</v>
      </c>
      <c r="D24" s="9">
        <v>98096.527744590407</v>
      </c>
      <c r="E24" s="9">
        <v>63496.387525844853</v>
      </c>
      <c r="F24" s="9">
        <v>57612.927289927073</v>
      </c>
      <c r="G24" s="9">
        <v>4648.6473024093712</v>
      </c>
      <c r="H24" s="9">
        <v>50573.116197180003</v>
      </c>
      <c r="I24" s="9">
        <v>401312.99663502671</v>
      </c>
    </row>
    <row r="25" spans="1:9" x14ac:dyDescent="0.35">
      <c r="A25" s="8" t="s">
        <v>180</v>
      </c>
      <c r="B25" s="9">
        <v>0</v>
      </c>
      <c r="C25" s="9">
        <v>0</v>
      </c>
      <c r="D25" s="9">
        <v>57615.942653929997</v>
      </c>
      <c r="E25" s="9">
        <v>26736.809291592461</v>
      </c>
      <c r="F25" s="9">
        <v>17899.520021424909</v>
      </c>
      <c r="G25" s="9">
        <v>479.93890332500001</v>
      </c>
      <c r="H25" s="9">
        <v>13346.498654464071</v>
      </c>
      <c r="I25" s="9">
        <v>116078.70952473641</v>
      </c>
    </row>
    <row r="26" spans="1:9" x14ac:dyDescent="0.35">
      <c r="A26" s="8" t="s">
        <v>181</v>
      </c>
      <c r="B26" s="9">
        <v>136384.996948755</v>
      </c>
      <c r="C26" s="9">
        <v>27265.004998314998</v>
      </c>
      <c r="D26" s="9">
        <v>218711.1048970721</v>
      </c>
      <c r="E26" s="9">
        <v>76410.125087565597</v>
      </c>
      <c r="F26" s="9">
        <v>70469.131298709588</v>
      </c>
      <c r="G26" s="9">
        <v>16589.534654166669</v>
      </c>
      <c r="H26" s="9">
        <v>111700.87554547501</v>
      </c>
      <c r="I26" s="9">
        <v>657530.77343005897</v>
      </c>
    </row>
    <row r="27" spans="1:9" x14ac:dyDescent="0.35">
      <c r="A27" s="8" t="s">
        <v>182</v>
      </c>
      <c r="B27" s="9">
        <v>25266.56055889</v>
      </c>
      <c r="C27" s="9">
        <v>12244.090237689999</v>
      </c>
      <c r="D27" s="9">
        <v>58622.159031017502</v>
      </c>
      <c r="E27" s="9">
        <v>24321.033295910001</v>
      </c>
      <c r="F27" s="9">
        <v>23250.774098471491</v>
      </c>
      <c r="G27" s="9">
        <v>2670.3798213175</v>
      </c>
      <c r="H27" s="9">
        <v>35549.931154439997</v>
      </c>
      <c r="I27" s="9">
        <v>181924.9281977365</v>
      </c>
    </row>
    <row r="28" spans="1:9" x14ac:dyDescent="0.35">
      <c r="A28" s="8" t="s">
        <v>183</v>
      </c>
      <c r="B28" s="9">
        <v>0</v>
      </c>
      <c r="C28" s="9">
        <v>21812.095730525001</v>
      </c>
      <c r="D28" s="9">
        <v>59328.480131331933</v>
      </c>
      <c r="E28" s="9">
        <v>65384.029635867497</v>
      </c>
      <c r="F28" s="9">
        <v>10310.756297614191</v>
      </c>
      <c r="G28" s="9">
        <v>0</v>
      </c>
      <c r="H28" s="9">
        <v>22511.4538153625</v>
      </c>
      <c r="I28" s="9">
        <v>179346.8156107011</v>
      </c>
    </row>
    <row r="29" spans="1:9" x14ac:dyDescent="0.35">
      <c r="A29" s="8" t="s">
        <v>184</v>
      </c>
      <c r="B29" s="9">
        <v>0</v>
      </c>
      <c r="C29" s="9">
        <v>77848.271422241</v>
      </c>
      <c r="D29" s="9">
        <v>147151.03225313951</v>
      </c>
      <c r="E29" s="9">
        <v>52832.973626136627</v>
      </c>
      <c r="F29" s="9">
        <v>19021.124013357141</v>
      </c>
      <c r="G29" s="9">
        <v>5516.8240624624996</v>
      </c>
      <c r="H29" s="9">
        <v>71182.375261174995</v>
      </c>
      <c r="I29" s="9">
        <v>373552.60063851182</v>
      </c>
    </row>
    <row r="30" spans="1:9" x14ac:dyDescent="0.35">
      <c r="A30" s="8" t="s">
        <v>185</v>
      </c>
      <c r="B30" s="9">
        <v>14207.131706515</v>
      </c>
      <c r="C30" s="9">
        <v>0</v>
      </c>
      <c r="D30" s="9">
        <v>37322.108492133128</v>
      </c>
      <c r="E30" s="9">
        <v>62568.371092896268</v>
      </c>
      <c r="F30" s="9">
        <v>34116.712142065648</v>
      </c>
      <c r="G30" s="9">
        <v>3707.035019668775</v>
      </c>
      <c r="H30" s="9">
        <v>45375.794830332503</v>
      </c>
      <c r="I30" s="9">
        <v>197297.15328361129</v>
      </c>
    </row>
    <row r="31" spans="1:9" x14ac:dyDescent="0.35">
      <c r="A31" s="8" t="s">
        <v>186</v>
      </c>
      <c r="B31" s="9">
        <v>25404.908928292502</v>
      </c>
      <c r="C31" s="9">
        <v>0</v>
      </c>
      <c r="D31" s="9">
        <v>26693.482119875749</v>
      </c>
      <c r="E31" s="9">
        <v>29797.168172276859</v>
      </c>
      <c r="F31" s="9">
        <v>17517.149078476501</v>
      </c>
      <c r="G31" s="9">
        <v>0</v>
      </c>
      <c r="H31" s="9">
        <v>24731.838389546941</v>
      </c>
      <c r="I31" s="9">
        <v>124144.5466884685</v>
      </c>
    </row>
    <row r="32" spans="1:9" x14ac:dyDescent="0.35">
      <c r="A32" s="8" t="s">
        <v>187</v>
      </c>
      <c r="B32" s="9">
        <v>195756.133444665</v>
      </c>
      <c r="C32" s="9">
        <v>20005.778736594999</v>
      </c>
      <c r="D32" s="9">
        <v>186080.9128068155</v>
      </c>
      <c r="E32" s="9">
        <v>102841.97085883439</v>
      </c>
      <c r="F32" s="9">
        <v>51236.270845086961</v>
      </c>
      <c r="G32" s="9">
        <v>6479.7196735294347</v>
      </c>
      <c r="H32" s="9">
        <v>94465.671390094998</v>
      </c>
      <c r="I32" s="9">
        <v>656866.45775562129</v>
      </c>
    </row>
    <row r="33" spans="1:9" x14ac:dyDescent="0.35">
      <c r="A33" s="8" t="s">
        <v>188</v>
      </c>
      <c r="B33" s="9">
        <v>23554.51439986</v>
      </c>
      <c r="C33" s="9">
        <v>132810.609594665</v>
      </c>
      <c r="D33" s="9">
        <v>152533.63988480129</v>
      </c>
      <c r="E33" s="9">
        <v>148908.6671720962</v>
      </c>
      <c r="F33" s="9">
        <v>35598.580915462502</v>
      </c>
      <c r="G33" s="9">
        <v>6959.5749866615342</v>
      </c>
      <c r="H33" s="9">
        <v>65737.212718709998</v>
      </c>
      <c r="I33" s="9">
        <v>566102.79967225657</v>
      </c>
    </row>
    <row r="34" spans="1:9" x14ac:dyDescent="0.35">
      <c r="A34" s="8" t="s">
        <v>189</v>
      </c>
      <c r="B34" s="9">
        <v>0</v>
      </c>
      <c r="C34" s="9">
        <v>0</v>
      </c>
      <c r="D34" s="9">
        <v>73448.306837989512</v>
      </c>
      <c r="E34" s="9">
        <v>31119.094835367501</v>
      </c>
      <c r="F34" s="9">
        <v>18487.456713954001</v>
      </c>
      <c r="G34" s="9">
        <v>801.25161306933069</v>
      </c>
      <c r="H34" s="9">
        <v>26988.351521864999</v>
      </c>
      <c r="I34" s="9">
        <v>150844.46152224531</v>
      </c>
    </row>
    <row r="35" spans="1:9" x14ac:dyDescent="0.35">
      <c r="A35" s="8" t="s">
        <v>190</v>
      </c>
      <c r="B35" s="9">
        <v>0</v>
      </c>
      <c r="C35" s="9">
        <v>25097.366675865</v>
      </c>
      <c r="D35" s="9">
        <v>128091.4359205487</v>
      </c>
      <c r="E35" s="9">
        <v>113860.3565890498</v>
      </c>
      <c r="F35" s="9">
        <v>23276.310893763799</v>
      </c>
      <c r="G35" s="9">
        <v>1839.0281920949999</v>
      </c>
      <c r="H35" s="9">
        <v>76149.657426653022</v>
      </c>
      <c r="I35" s="9">
        <v>368314.15569797531</v>
      </c>
    </row>
    <row r="36" spans="1:9" x14ac:dyDescent="0.35">
      <c r="A36" s="8" t="s">
        <v>191</v>
      </c>
      <c r="B36" s="9">
        <v>0</v>
      </c>
      <c r="C36" s="9">
        <v>5644.6174704525001</v>
      </c>
      <c r="D36" s="9">
        <v>128335.94878318001</v>
      </c>
      <c r="E36" s="9">
        <v>40576.231807752127</v>
      </c>
      <c r="F36" s="9">
        <v>19470.39928337574</v>
      </c>
      <c r="G36" s="9">
        <v>1683.2670228554391</v>
      </c>
      <c r="H36" s="9">
        <v>30595.371715919999</v>
      </c>
      <c r="I36" s="9">
        <v>226305.8360835358</v>
      </c>
    </row>
    <row r="37" spans="1:9" x14ac:dyDescent="0.35">
      <c r="A37" s="8" t="s">
        <v>192</v>
      </c>
      <c r="B37" s="9">
        <v>1552804.96190181</v>
      </c>
      <c r="C37" s="9">
        <v>479063.29297594313</v>
      </c>
      <c r="D37" s="9">
        <v>725402.03763577342</v>
      </c>
      <c r="E37" s="9">
        <v>525126.70171883993</v>
      </c>
      <c r="F37" s="9">
        <v>328420.07434819802</v>
      </c>
      <c r="G37" s="9">
        <v>30055.862442240239</v>
      </c>
      <c r="H37" s="9">
        <v>1542148.0199327851</v>
      </c>
      <c r="I37" s="9">
        <v>5183020.9509555893</v>
      </c>
    </row>
    <row r="38" spans="1:9" x14ac:dyDescent="0.35">
      <c r="A38" s="8" t="s">
        <v>193</v>
      </c>
      <c r="B38" s="9">
        <v>206620.39321998399</v>
      </c>
      <c r="C38" s="9">
        <v>12817.6079959575</v>
      </c>
      <c r="D38" s="9">
        <v>209560.9744718014</v>
      </c>
      <c r="E38" s="9">
        <v>254100.73685451769</v>
      </c>
      <c r="F38" s="9">
        <v>44874.106237475004</v>
      </c>
      <c r="G38" s="9">
        <v>3950.5842161328619</v>
      </c>
      <c r="H38" s="9">
        <v>136824.21849644501</v>
      </c>
      <c r="I38" s="9">
        <v>868748.62149231345</v>
      </c>
    </row>
    <row r="39" spans="1:9" x14ac:dyDescent="0.35">
      <c r="A39" s="8" t="s">
        <v>194</v>
      </c>
      <c r="B39" s="9">
        <v>85137.008480585006</v>
      </c>
      <c r="C39" s="9">
        <v>131756.12345148501</v>
      </c>
      <c r="D39" s="9">
        <v>1078498.111988218</v>
      </c>
      <c r="E39" s="9">
        <v>284078.49393987469</v>
      </c>
      <c r="F39" s="9">
        <v>99331.734774237499</v>
      </c>
      <c r="G39" s="9">
        <v>19377.678416602499</v>
      </c>
      <c r="H39" s="9">
        <v>584193.77662576304</v>
      </c>
      <c r="I39" s="9">
        <v>2282372.9276767662</v>
      </c>
    </row>
    <row r="40" spans="1:9" x14ac:dyDescent="0.35">
      <c r="A40" s="8" t="s">
        <v>195</v>
      </c>
      <c r="B40" s="9">
        <v>981435.522940745</v>
      </c>
      <c r="C40" s="9">
        <v>1096940.2195794389</v>
      </c>
      <c r="D40" s="9">
        <v>245937.39404740429</v>
      </c>
      <c r="E40" s="9">
        <v>568234.57504376932</v>
      </c>
      <c r="F40" s="9">
        <v>864810.82869272772</v>
      </c>
      <c r="G40" s="9">
        <v>18900.543637639999</v>
      </c>
      <c r="H40" s="9">
        <v>1480321.1665985051</v>
      </c>
      <c r="I40" s="9">
        <v>5256580.2505402304</v>
      </c>
    </row>
  </sheetData>
  <pageMargins left="0.75" right="0.75" top="1" bottom="1" header="0.5" footer="0.5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I40"/>
  <sheetViews>
    <sheetView workbookViewId="0">
      <selection activeCell="A47" sqref="A47"/>
    </sheetView>
  </sheetViews>
  <sheetFormatPr defaultRowHeight="14.5" x14ac:dyDescent="0.35"/>
  <cols>
    <col min="1" max="1" width="35.453125" bestFit="1" customWidth="1"/>
    <col min="2" max="8" width="10.08984375" bestFit="1" customWidth="1"/>
    <col min="9" max="9" width="28.08984375" bestFit="1" customWidth="1"/>
  </cols>
  <sheetData>
    <row r="1" spans="1:9" s="24" customFormat="1" x14ac:dyDescent="0.35">
      <c r="A1" s="27" t="s">
        <v>215</v>
      </c>
      <c r="B1" s="24" t="s">
        <v>280</v>
      </c>
    </row>
    <row r="2" spans="1:9" x14ac:dyDescent="0.35">
      <c r="A2" s="2" t="s">
        <v>158</v>
      </c>
      <c r="B2" s="2" t="s">
        <v>21</v>
      </c>
      <c r="C2" s="2" t="s">
        <v>22</v>
      </c>
      <c r="D2" s="2" t="s">
        <v>23</v>
      </c>
      <c r="E2" s="2" t="s">
        <v>24</v>
      </c>
      <c r="F2" s="2" t="s">
        <v>25</v>
      </c>
      <c r="G2" s="2" t="s">
        <v>26</v>
      </c>
      <c r="H2" s="2" t="s">
        <v>27</v>
      </c>
      <c r="I2" s="2" t="s">
        <v>29</v>
      </c>
    </row>
    <row r="3" spans="1:9" x14ac:dyDescent="0.35">
      <c r="A3" s="5" t="s">
        <v>159</v>
      </c>
      <c r="B3" s="6">
        <v>0</v>
      </c>
      <c r="C3" s="6">
        <v>0</v>
      </c>
      <c r="D3" s="6">
        <v>2.3075260411023248</v>
      </c>
      <c r="E3" s="6">
        <v>1.3486904087984219</v>
      </c>
      <c r="F3" s="6">
        <v>0.67442261527350245</v>
      </c>
      <c r="G3" s="6">
        <v>4.9678132709629853E-3</v>
      </c>
      <c r="H3" s="6">
        <v>1.24714911792695</v>
      </c>
      <c r="I3" s="6">
        <v>5.5827559963721631</v>
      </c>
    </row>
    <row r="4" spans="1:9" x14ac:dyDescent="0.35">
      <c r="A4" s="5" t="s">
        <v>160</v>
      </c>
      <c r="B4" s="6">
        <v>9.5844742156302001</v>
      </c>
      <c r="C4" s="6">
        <v>0</v>
      </c>
      <c r="D4" s="6">
        <v>1.4247655649260691</v>
      </c>
      <c r="E4" s="6">
        <v>2.6295453031440559</v>
      </c>
      <c r="F4" s="6">
        <v>2.012539588645506</v>
      </c>
      <c r="G4" s="6">
        <v>0.18648619654330001</v>
      </c>
      <c r="H4" s="6">
        <v>2.3405650663149999</v>
      </c>
      <c r="I4" s="6">
        <v>18.17837593520413</v>
      </c>
    </row>
    <row r="5" spans="1:9" x14ac:dyDescent="0.35">
      <c r="A5" s="5" t="s">
        <v>161</v>
      </c>
      <c r="B5" s="6">
        <v>13.197690562271349</v>
      </c>
      <c r="C5" s="6">
        <v>0</v>
      </c>
      <c r="D5" s="6">
        <v>7.1911123159977697</v>
      </c>
      <c r="E5" s="6">
        <v>4.9946984311765688</v>
      </c>
      <c r="F5" s="6">
        <v>3.825130081484355</v>
      </c>
      <c r="G5" s="6">
        <v>0.89140829176163561</v>
      </c>
      <c r="H5" s="6">
        <v>4.8199289020023004</v>
      </c>
      <c r="I5" s="6">
        <v>34.919968584693983</v>
      </c>
    </row>
    <row r="6" spans="1:9" x14ac:dyDescent="0.35">
      <c r="A6" s="5" t="s">
        <v>162</v>
      </c>
      <c r="B6" s="6">
        <v>0</v>
      </c>
      <c r="C6" s="6">
        <v>0.12547176526865</v>
      </c>
      <c r="D6" s="6">
        <v>0.5286986092971</v>
      </c>
      <c r="E6" s="6">
        <v>0.67232622289239996</v>
      </c>
      <c r="F6" s="6">
        <v>0.60500109061619978</v>
      </c>
      <c r="G6" s="6">
        <v>5.6402150873750001E-2</v>
      </c>
      <c r="H6" s="6">
        <v>0.75792923314096949</v>
      </c>
      <c r="I6" s="6">
        <v>2.745829072089069</v>
      </c>
    </row>
    <row r="7" spans="1:9" x14ac:dyDescent="0.35">
      <c r="A7" s="5" t="s">
        <v>163</v>
      </c>
      <c r="B7" s="6">
        <v>37.212156091205422</v>
      </c>
      <c r="C7" s="6">
        <v>7.3523319442459751</v>
      </c>
      <c r="D7" s="6">
        <v>22.541013876469741</v>
      </c>
      <c r="E7" s="6">
        <v>26.545147794112491</v>
      </c>
      <c r="F7" s="6">
        <v>16.008724761549299</v>
      </c>
      <c r="G7" s="6">
        <v>1.150953423880382</v>
      </c>
      <c r="H7" s="6">
        <v>47.488671886144999</v>
      </c>
      <c r="I7" s="6">
        <v>158.29899977760829</v>
      </c>
    </row>
    <row r="8" spans="1:9" x14ac:dyDescent="0.35">
      <c r="A8" s="5" t="s">
        <v>164</v>
      </c>
      <c r="B8" s="6">
        <v>0</v>
      </c>
      <c r="C8" s="6">
        <v>2.08696742246955</v>
      </c>
      <c r="D8" s="6">
        <v>1.64266292965265</v>
      </c>
      <c r="E8" s="6">
        <v>0.89815477002190003</v>
      </c>
      <c r="F8" s="6">
        <v>0.33054642353221869</v>
      </c>
      <c r="G8" s="6">
        <v>0.1792648538802972</v>
      </c>
      <c r="H8" s="6">
        <v>0.61076864668094999</v>
      </c>
      <c r="I8" s="6">
        <v>5.7483650462375664</v>
      </c>
    </row>
    <row r="9" spans="1:9" x14ac:dyDescent="0.35">
      <c r="A9" s="5" t="s">
        <v>196</v>
      </c>
      <c r="B9" s="6">
        <v>56.85279890306515</v>
      </c>
      <c r="C9" s="6">
        <v>3.7101117690849752</v>
      </c>
      <c r="D9" s="6">
        <v>25.158681752657529</v>
      </c>
      <c r="E9" s="6">
        <v>24.457731411504849</v>
      </c>
      <c r="F9" s="6">
        <v>14.996534791999039</v>
      </c>
      <c r="G9" s="6">
        <v>3.1705533027933339</v>
      </c>
      <c r="H9" s="6">
        <v>41.395717433135928</v>
      </c>
      <c r="I9" s="6">
        <v>169.74212936424081</v>
      </c>
    </row>
    <row r="10" spans="1:9" x14ac:dyDescent="0.35">
      <c r="A10" s="5" t="s">
        <v>165</v>
      </c>
      <c r="B10" s="6">
        <v>0</v>
      </c>
      <c r="C10" s="6">
        <v>0</v>
      </c>
      <c r="D10" s="6">
        <v>3.8459079405024998</v>
      </c>
      <c r="E10" s="6">
        <v>1.697781344349766</v>
      </c>
      <c r="F10" s="6">
        <v>0.36085257646929841</v>
      </c>
      <c r="G10" s="6">
        <v>3.4921078302449997E-2</v>
      </c>
      <c r="H10" s="6">
        <v>1.0547805759341999</v>
      </c>
      <c r="I10" s="6">
        <v>6.9942435155582139</v>
      </c>
    </row>
    <row r="11" spans="1:9" x14ac:dyDescent="0.35">
      <c r="A11" s="5" t="s">
        <v>166</v>
      </c>
      <c r="B11" s="6">
        <v>0</v>
      </c>
      <c r="C11" s="6">
        <v>0.20016806823235</v>
      </c>
      <c r="D11" s="6">
        <v>1.152552790388107</v>
      </c>
      <c r="E11" s="6">
        <v>0.20339207809927501</v>
      </c>
      <c r="F11" s="6">
        <v>0.45800276071103713</v>
      </c>
      <c r="G11" s="6">
        <v>4.6566295924400411E-2</v>
      </c>
      <c r="H11" s="6">
        <v>0.36480562022181251</v>
      </c>
      <c r="I11" s="6">
        <v>2.4254876135769829</v>
      </c>
    </row>
    <row r="12" spans="1:9" x14ac:dyDescent="0.35">
      <c r="A12" s="5" t="s">
        <v>167</v>
      </c>
      <c r="B12" s="6">
        <v>6.8061705025318497</v>
      </c>
      <c r="C12" s="6">
        <v>2.236177144778178</v>
      </c>
      <c r="D12" s="6">
        <v>10.32203587078428</v>
      </c>
      <c r="E12" s="6">
        <v>6.8412853938477447</v>
      </c>
      <c r="F12" s="6">
        <v>3.61480496524646</v>
      </c>
      <c r="G12" s="6">
        <v>1.412646359517876</v>
      </c>
      <c r="H12" s="6">
        <v>6.9118492923704782</v>
      </c>
      <c r="I12" s="6">
        <v>38.144969529076867</v>
      </c>
    </row>
    <row r="13" spans="1:9" x14ac:dyDescent="0.35">
      <c r="A13" s="5" t="s">
        <v>168</v>
      </c>
      <c r="B13" s="6">
        <v>0.85141782631127494</v>
      </c>
      <c r="C13" s="6">
        <v>0.38483071926779999</v>
      </c>
      <c r="D13" s="6">
        <v>1.0632817165877151</v>
      </c>
      <c r="E13" s="6">
        <v>0.77520049452242601</v>
      </c>
      <c r="F13" s="6">
        <v>0.74695203597222182</v>
      </c>
      <c r="G13" s="6">
        <v>7.8903219597363988E-2</v>
      </c>
      <c r="H13" s="6">
        <v>0.75771434711197494</v>
      </c>
      <c r="I13" s="6">
        <v>4.6583003593707772</v>
      </c>
    </row>
    <row r="14" spans="1:9" x14ac:dyDescent="0.35">
      <c r="A14" s="5" t="s">
        <v>169</v>
      </c>
      <c r="B14" s="6">
        <v>11.269429371750499</v>
      </c>
      <c r="C14" s="6">
        <v>3.314487800495161</v>
      </c>
      <c r="D14" s="6">
        <v>7.4911583852504018</v>
      </c>
      <c r="E14" s="6">
        <v>4.5787595919842738</v>
      </c>
      <c r="F14" s="6">
        <v>3.4116584936216858</v>
      </c>
      <c r="G14" s="6">
        <v>0.8768499931732493</v>
      </c>
      <c r="H14" s="6">
        <v>5.8250378255272572</v>
      </c>
      <c r="I14" s="6">
        <v>36.767381461802529</v>
      </c>
    </row>
    <row r="15" spans="1:9" x14ac:dyDescent="0.35">
      <c r="A15" s="5" t="s">
        <v>170</v>
      </c>
      <c r="B15" s="6">
        <v>7.4435155824991499</v>
      </c>
      <c r="C15" s="6">
        <v>1.5144404602607999</v>
      </c>
      <c r="D15" s="6">
        <v>6.7749576542844494</v>
      </c>
      <c r="E15" s="6">
        <v>5.7190404971425934</v>
      </c>
      <c r="F15" s="6">
        <v>1.231266117212124</v>
      </c>
      <c r="G15" s="6">
        <v>0.29930704955477461</v>
      </c>
      <c r="H15" s="6">
        <v>4.9797315224283372</v>
      </c>
      <c r="I15" s="6">
        <v>27.96225888338223</v>
      </c>
    </row>
    <row r="16" spans="1:9" x14ac:dyDescent="0.35">
      <c r="A16" s="5" t="s">
        <v>171</v>
      </c>
      <c r="B16" s="6">
        <v>0.53140014462069995</v>
      </c>
      <c r="C16" s="6">
        <v>0.80948122855075</v>
      </c>
      <c r="D16" s="6">
        <v>0.82326840161776493</v>
      </c>
      <c r="E16" s="6">
        <v>1.6194695155070891</v>
      </c>
      <c r="F16" s="6">
        <v>0.35632409992375003</v>
      </c>
      <c r="G16" s="6">
        <v>1.8156479086800001E-2</v>
      </c>
      <c r="H16" s="6">
        <v>0.98401414963419997</v>
      </c>
      <c r="I16" s="6">
        <v>5.1421140189410544</v>
      </c>
    </row>
    <row r="17" spans="1:9" x14ac:dyDescent="0.35">
      <c r="A17" s="5" t="s">
        <v>172</v>
      </c>
      <c r="B17" s="6">
        <v>0</v>
      </c>
      <c r="C17" s="6">
        <v>0</v>
      </c>
      <c r="D17" s="6">
        <v>0.25654764126277502</v>
      </c>
      <c r="E17" s="6">
        <v>0</v>
      </c>
      <c r="F17" s="6">
        <v>1.1757647304775249</v>
      </c>
      <c r="G17" s="6">
        <v>0.23712402084859999</v>
      </c>
      <c r="H17" s="6">
        <v>0.72862112187780004</v>
      </c>
      <c r="I17" s="6">
        <v>2.3980575144667</v>
      </c>
    </row>
    <row r="18" spans="1:9" x14ac:dyDescent="0.35">
      <c r="A18" s="5" t="s">
        <v>173</v>
      </c>
      <c r="B18" s="6">
        <v>4.1180682303909997</v>
      </c>
      <c r="C18" s="6">
        <v>0.39444051549440001</v>
      </c>
      <c r="D18" s="6">
        <v>5.9032462158105634</v>
      </c>
      <c r="E18" s="6">
        <v>4.2907899921365908</v>
      </c>
      <c r="F18" s="6">
        <v>1.50147820860777</v>
      </c>
      <c r="G18" s="6">
        <v>0.1325391472624399</v>
      </c>
      <c r="H18" s="6">
        <v>5.2783900498139502</v>
      </c>
      <c r="I18" s="6">
        <v>21.618952359516719</v>
      </c>
    </row>
    <row r="19" spans="1:9" x14ac:dyDescent="0.35">
      <c r="A19" s="5" t="s">
        <v>174</v>
      </c>
      <c r="B19" s="6">
        <v>19.992034575089999</v>
      </c>
      <c r="C19" s="6">
        <v>6.5020877514870499</v>
      </c>
      <c r="D19" s="6">
        <v>4.8495902148070371</v>
      </c>
      <c r="E19" s="6">
        <v>7.7086595472924122</v>
      </c>
      <c r="F19" s="6">
        <v>3.2026197034050758</v>
      </c>
      <c r="G19" s="6">
        <v>0.4047877830419625</v>
      </c>
      <c r="H19" s="6">
        <v>6.8861622482551246</v>
      </c>
      <c r="I19" s="6">
        <v>49.545941823378662</v>
      </c>
    </row>
    <row r="20" spans="1:9" x14ac:dyDescent="0.35">
      <c r="A20" s="5" t="s">
        <v>175</v>
      </c>
      <c r="B20" s="6">
        <v>0</v>
      </c>
      <c r="C20" s="6">
        <v>0.16249757979009999</v>
      </c>
      <c r="D20" s="6">
        <v>2.432416771342151</v>
      </c>
      <c r="E20" s="6">
        <v>3.2035866749692059</v>
      </c>
      <c r="F20" s="6">
        <v>0.67760239581722415</v>
      </c>
      <c r="G20" s="6">
        <v>0.21887606059377229</v>
      </c>
      <c r="H20" s="6">
        <v>1.2047298489534</v>
      </c>
      <c r="I20" s="6">
        <v>7.8997093314658544</v>
      </c>
    </row>
    <row r="21" spans="1:9" x14ac:dyDescent="0.35">
      <c r="A21" s="5" t="s">
        <v>176</v>
      </c>
      <c r="B21" s="6">
        <v>0</v>
      </c>
      <c r="C21" s="6">
        <v>0.41190199338365002</v>
      </c>
      <c r="D21" s="6">
        <v>2.287982470454728</v>
      </c>
      <c r="E21" s="6">
        <v>0.65588297604212842</v>
      </c>
      <c r="F21" s="6">
        <v>0.69699060519159717</v>
      </c>
      <c r="G21" s="6">
        <v>3.2785950964349997E-2</v>
      </c>
      <c r="H21" s="6">
        <v>0.65229324469634997</v>
      </c>
      <c r="I21" s="6">
        <v>4.7378372407328024</v>
      </c>
    </row>
    <row r="22" spans="1:9" x14ac:dyDescent="0.35">
      <c r="A22" s="5" t="s">
        <v>177</v>
      </c>
      <c r="B22" s="6">
        <v>11.400108472915999</v>
      </c>
      <c r="C22" s="6">
        <v>2.269914281452075</v>
      </c>
      <c r="D22" s="6">
        <v>4.3348051344840686</v>
      </c>
      <c r="E22" s="6">
        <v>4.8445726252010788</v>
      </c>
      <c r="F22" s="6">
        <v>1.839524547561876</v>
      </c>
      <c r="G22" s="6">
        <v>0.33107504695887502</v>
      </c>
      <c r="H22" s="6">
        <v>4.2693525940810986</v>
      </c>
      <c r="I22" s="6">
        <v>29.289352702655069</v>
      </c>
    </row>
    <row r="23" spans="1:9" x14ac:dyDescent="0.35">
      <c r="A23" s="5" t="s">
        <v>178</v>
      </c>
      <c r="B23" s="6">
        <v>0</v>
      </c>
      <c r="C23" s="6">
        <v>0.62781051572558422</v>
      </c>
      <c r="D23" s="6">
        <v>3.54125110122123</v>
      </c>
      <c r="E23" s="6">
        <v>1.217848028679231</v>
      </c>
      <c r="F23" s="6">
        <v>0.75421665266663129</v>
      </c>
      <c r="G23" s="6">
        <v>0.158696402464025</v>
      </c>
      <c r="H23" s="6">
        <v>2.0330593120990001</v>
      </c>
      <c r="I23" s="6">
        <v>8.332882012855702</v>
      </c>
    </row>
    <row r="24" spans="1:9" x14ac:dyDescent="0.35">
      <c r="A24" s="5" t="s">
        <v>179</v>
      </c>
      <c r="B24" s="6">
        <v>1.07830954246055</v>
      </c>
      <c r="C24" s="6">
        <v>0.1905443632902</v>
      </c>
      <c r="D24" s="6">
        <v>0.98096527744590412</v>
      </c>
      <c r="E24" s="6">
        <v>0.63496387525844855</v>
      </c>
      <c r="F24" s="6">
        <v>0.57612927289927074</v>
      </c>
      <c r="G24" s="6">
        <v>4.6486473024093707E-2</v>
      </c>
      <c r="H24" s="6">
        <v>0.50573116197180001</v>
      </c>
      <c r="I24" s="6">
        <v>4.0131299663502684</v>
      </c>
    </row>
    <row r="25" spans="1:9" x14ac:dyDescent="0.35">
      <c r="A25" s="5" t="s">
        <v>180</v>
      </c>
      <c r="B25" s="6">
        <v>0</v>
      </c>
      <c r="C25" s="6">
        <v>0</v>
      </c>
      <c r="D25" s="6">
        <v>0.57615942653929997</v>
      </c>
      <c r="E25" s="6">
        <v>0.26736809291592462</v>
      </c>
      <c r="F25" s="6">
        <v>0.17899520021424911</v>
      </c>
      <c r="G25" s="6">
        <v>4.7993890332499994E-3</v>
      </c>
      <c r="H25" s="6">
        <v>0.1334649865446407</v>
      </c>
      <c r="I25" s="6">
        <v>1.160787095247364</v>
      </c>
    </row>
    <row r="26" spans="1:9" x14ac:dyDescent="0.35">
      <c r="A26" s="5" t="s">
        <v>181</v>
      </c>
      <c r="B26" s="6">
        <v>1.3638499694875501</v>
      </c>
      <c r="C26" s="6">
        <v>0.27265004998315001</v>
      </c>
      <c r="D26" s="6">
        <v>2.1871110489707219</v>
      </c>
      <c r="E26" s="6">
        <v>0.76410125087565606</v>
      </c>
      <c r="F26" s="6">
        <v>0.70469131298709597</v>
      </c>
      <c r="G26" s="6">
        <v>0.16589534654166671</v>
      </c>
      <c r="H26" s="6">
        <v>1.1170087554547501</v>
      </c>
      <c r="I26" s="6">
        <v>6.5753077343005897</v>
      </c>
    </row>
    <row r="27" spans="1:9" x14ac:dyDescent="0.35">
      <c r="A27" s="5" t="s">
        <v>182</v>
      </c>
      <c r="B27" s="6">
        <v>0.2526656055889</v>
      </c>
      <c r="C27" s="6">
        <v>0.1224409023769</v>
      </c>
      <c r="D27" s="6">
        <v>0.58622159031017496</v>
      </c>
      <c r="E27" s="6">
        <v>0.2432103329591</v>
      </c>
      <c r="F27" s="6">
        <v>0.23250774098471491</v>
      </c>
      <c r="G27" s="6">
        <v>2.6703798213174999E-2</v>
      </c>
      <c r="H27" s="6">
        <v>0.35549931154440001</v>
      </c>
      <c r="I27" s="6">
        <v>1.8192492819773649</v>
      </c>
    </row>
    <row r="28" spans="1:9" x14ac:dyDescent="0.35">
      <c r="A28" s="5" t="s">
        <v>183</v>
      </c>
      <c r="B28" s="6">
        <v>0</v>
      </c>
      <c r="C28" s="6">
        <v>0.21812095730525</v>
      </c>
      <c r="D28" s="6">
        <v>0.59328480131331929</v>
      </c>
      <c r="E28" s="6">
        <v>0.65384029635867502</v>
      </c>
      <c r="F28" s="6">
        <v>0.10310756297614181</v>
      </c>
      <c r="G28" s="6">
        <v>0</v>
      </c>
      <c r="H28" s="6">
        <v>0.225114538153625</v>
      </c>
      <c r="I28" s="6">
        <v>1.7934681561070109</v>
      </c>
    </row>
    <row r="29" spans="1:9" x14ac:dyDescent="0.35">
      <c r="A29" s="5" t="s">
        <v>184</v>
      </c>
      <c r="B29" s="6">
        <v>0</v>
      </c>
      <c r="C29" s="6">
        <v>0.77848271422241</v>
      </c>
      <c r="D29" s="6">
        <v>1.471510322531395</v>
      </c>
      <c r="E29" s="6">
        <v>0.52832973626136637</v>
      </c>
      <c r="F29" s="6">
        <v>0.19021124013357141</v>
      </c>
      <c r="G29" s="6">
        <v>5.5168240624624998E-2</v>
      </c>
      <c r="H29" s="6">
        <v>0.7118237526117499</v>
      </c>
      <c r="I29" s="6">
        <v>3.735526006385117</v>
      </c>
    </row>
    <row r="30" spans="1:9" x14ac:dyDescent="0.35">
      <c r="A30" s="5" t="s">
        <v>185</v>
      </c>
      <c r="B30" s="6">
        <v>0.14207131706515</v>
      </c>
      <c r="C30" s="6">
        <v>0</v>
      </c>
      <c r="D30" s="6">
        <v>0.37322108492133138</v>
      </c>
      <c r="E30" s="6">
        <v>0.62568371092896269</v>
      </c>
      <c r="F30" s="6">
        <v>0.34116712142065642</v>
      </c>
      <c r="G30" s="6">
        <v>3.7070350196687751E-2</v>
      </c>
      <c r="H30" s="6">
        <v>0.453757948303325</v>
      </c>
      <c r="I30" s="6">
        <v>1.972971532836113</v>
      </c>
    </row>
    <row r="31" spans="1:9" x14ac:dyDescent="0.35">
      <c r="A31" s="5" t="s">
        <v>186</v>
      </c>
      <c r="B31" s="6">
        <v>0.25404908928292502</v>
      </c>
      <c r="C31" s="6">
        <v>0</v>
      </c>
      <c r="D31" s="6">
        <v>0.26693482119875761</v>
      </c>
      <c r="E31" s="6">
        <v>0.29797168172276861</v>
      </c>
      <c r="F31" s="6">
        <v>0.17517149078476499</v>
      </c>
      <c r="G31" s="6">
        <v>0</v>
      </c>
      <c r="H31" s="6">
        <v>0.2473183838954694</v>
      </c>
      <c r="I31" s="6">
        <v>1.241445466884685</v>
      </c>
    </row>
    <row r="32" spans="1:9" x14ac:dyDescent="0.35">
      <c r="A32" s="5" t="s">
        <v>187</v>
      </c>
      <c r="B32" s="6">
        <v>1.95756133444665</v>
      </c>
      <c r="C32" s="6">
        <v>0.20005778736595001</v>
      </c>
      <c r="D32" s="6">
        <v>1.8608091280681549</v>
      </c>
      <c r="E32" s="6">
        <v>1.028419708588344</v>
      </c>
      <c r="F32" s="6">
        <v>0.51236270845086962</v>
      </c>
      <c r="G32" s="6">
        <v>6.4797196735294341E-2</v>
      </c>
      <c r="H32" s="6">
        <v>0.94465671390094996</v>
      </c>
      <c r="I32" s="6">
        <v>6.5686645775562127</v>
      </c>
    </row>
    <row r="33" spans="1:9" x14ac:dyDescent="0.35">
      <c r="A33" s="5" t="s">
        <v>188</v>
      </c>
      <c r="B33" s="6">
        <v>0.23554514399859999</v>
      </c>
      <c r="C33" s="6">
        <v>1.32810609594665</v>
      </c>
      <c r="D33" s="6">
        <v>1.5253363988480131</v>
      </c>
      <c r="E33" s="6">
        <v>1.4890866717209621</v>
      </c>
      <c r="F33" s="6">
        <v>0.35598580915462502</v>
      </c>
      <c r="G33" s="6">
        <v>6.9595749866615347E-2</v>
      </c>
      <c r="H33" s="6">
        <v>0.65737212718710003</v>
      </c>
      <c r="I33" s="6">
        <v>5.6610279967225647</v>
      </c>
    </row>
    <row r="34" spans="1:9" x14ac:dyDescent="0.35">
      <c r="A34" s="5" t="s">
        <v>189</v>
      </c>
      <c r="B34" s="6">
        <v>0</v>
      </c>
      <c r="C34" s="6">
        <v>0</v>
      </c>
      <c r="D34" s="6">
        <v>0.73448306837989508</v>
      </c>
      <c r="E34" s="6">
        <v>0.311190948353675</v>
      </c>
      <c r="F34" s="6">
        <v>0.18487456713954001</v>
      </c>
      <c r="G34" s="6">
        <v>8.0125161306933076E-3</v>
      </c>
      <c r="H34" s="6">
        <v>0.26988351521864989</v>
      </c>
      <c r="I34" s="6">
        <v>1.5084446152224531</v>
      </c>
    </row>
    <row r="35" spans="1:9" x14ac:dyDescent="0.35">
      <c r="A35" s="5" t="s">
        <v>190</v>
      </c>
      <c r="B35" s="6">
        <v>0</v>
      </c>
      <c r="C35" s="6">
        <v>0.25097366675865002</v>
      </c>
      <c r="D35" s="6">
        <v>1.280914359205487</v>
      </c>
      <c r="E35" s="6">
        <v>1.138603565890498</v>
      </c>
      <c r="F35" s="6">
        <v>0.23276310893763799</v>
      </c>
      <c r="G35" s="6">
        <v>1.8390281920950002E-2</v>
      </c>
      <c r="H35" s="6">
        <v>0.76149657426653017</v>
      </c>
      <c r="I35" s="6">
        <v>3.683141556979753</v>
      </c>
    </row>
    <row r="36" spans="1:9" x14ac:dyDescent="0.35">
      <c r="A36" s="5" t="s">
        <v>191</v>
      </c>
      <c r="B36" s="6">
        <v>0</v>
      </c>
      <c r="C36" s="6">
        <v>5.6446174704525003E-2</v>
      </c>
      <c r="D36" s="6">
        <v>1.2833594878318</v>
      </c>
      <c r="E36" s="6">
        <v>0.40576231807752122</v>
      </c>
      <c r="F36" s="6">
        <v>0.19470399283375739</v>
      </c>
      <c r="G36" s="6">
        <v>1.6832670228554392E-2</v>
      </c>
      <c r="H36" s="6">
        <v>0.3059537171592</v>
      </c>
      <c r="I36" s="6">
        <v>2.2630583608353581</v>
      </c>
    </row>
    <row r="37" spans="1:9" x14ac:dyDescent="0.35">
      <c r="A37" s="5" t="s">
        <v>192</v>
      </c>
      <c r="B37" s="6">
        <v>15.5280496190181</v>
      </c>
      <c r="C37" s="6">
        <v>4.7906329297594308</v>
      </c>
      <c r="D37" s="6">
        <v>7.254020376357734</v>
      </c>
      <c r="E37" s="6">
        <v>5.2512670171883986</v>
      </c>
      <c r="F37" s="6">
        <v>3.2842007434819802</v>
      </c>
      <c r="G37" s="6">
        <v>0.30055862442240239</v>
      </c>
      <c r="H37" s="6">
        <v>15.421480199327849</v>
      </c>
      <c r="I37" s="6">
        <v>51.8302095095559</v>
      </c>
    </row>
    <row r="38" spans="1:9" x14ac:dyDescent="0.35">
      <c r="A38" s="5" t="s">
        <v>193</v>
      </c>
      <c r="B38" s="6">
        <v>2.0662039321998402</v>
      </c>
      <c r="C38" s="6">
        <v>0.128176079959575</v>
      </c>
      <c r="D38" s="6">
        <v>2.095609744718014</v>
      </c>
      <c r="E38" s="6">
        <v>2.5410073685451771</v>
      </c>
      <c r="F38" s="6">
        <v>0.44874106237474998</v>
      </c>
      <c r="G38" s="6">
        <v>3.9505842161328623E-2</v>
      </c>
      <c r="H38" s="6">
        <v>1.3682421849644499</v>
      </c>
      <c r="I38" s="6">
        <v>8.6874862149231351</v>
      </c>
    </row>
    <row r="39" spans="1:9" x14ac:dyDescent="0.35">
      <c r="A39" s="5" t="s">
        <v>194</v>
      </c>
      <c r="B39" s="6">
        <v>0.85137008480584997</v>
      </c>
      <c r="C39" s="6">
        <v>1.31756123451485</v>
      </c>
      <c r="D39" s="6">
        <v>10.784981119882181</v>
      </c>
      <c r="E39" s="6">
        <v>2.840784939398747</v>
      </c>
      <c r="F39" s="6">
        <v>0.99331734774237501</v>
      </c>
      <c r="G39" s="6">
        <v>0.19377678416602501</v>
      </c>
      <c r="H39" s="6">
        <v>5.8419377662576304</v>
      </c>
      <c r="I39" s="6">
        <v>22.823729276767661</v>
      </c>
    </row>
    <row r="40" spans="1:9" x14ac:dyDescent="0.35">
      <c r="A40" s="5" t="s">
        <v>195</v>
      </c>
      <c r="B40" s="6">
        <v>9.8143552294074503</v>
      </c>
      <c r="C40" s="6">
        <v>10.969402195794389</v>
      </c>
      <c r="D40" s="6">
        <v>2.4593739404740438</v>
      </c>
      <c r="E40" s="6">
        <v>5.6823457504376931</v>
      </c>
      <c r="F40" s="6">
        <v>8.6481082869272772</v>
      </c>
      <c r="G40" s="6">
        <v>0.18900543637639999</v>
      </c>
      <c r="H40" s="6">
        <v>14.803211665985049</v>
      </c>
      <c r="I40" s="6">
        <v>52.565802505402303</v>
      </c>
    </row>
  </sheetData>
  <pageMargins left="0.75" right="0.75" top="1" bottom="1" header="0.5" footer="0.5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I40"/>
  <sheetViews>
    <sheetView workbookViewId="0">
      <selection activeCell="X26" sqref="X26"/>
    </sheetView>
  </sheetViews>
  <sheetFormatPr defaultRowHeight="14.5" x14ac:dyDescent="0.35"/>
  <cols>
    <col min="1" max="1" width="35.453125" bestFit="1" customWidth="1"/>
    <col min="2" max="2" width="11.81640625" bestFit="1" customWidth="1"/>
    <col min="3" max="8" width="10.36328125" bestFit="1" customWidth="1"/>
    <col min="9" max="9" width="21.90625" bestFit="1" customWidth="1"/>
  </cols>
  <sheetData>
    <row r="1" spans="1:9" s="24" customFormat="1" x14ac:dyDescent="0.35">
      <c r="A1" s="27" t="s">
        <v>214</v>
      </c>
      <c r="B1" s="24" t="s">
        <v>281</v>
      </c>
    </row>
    <row r="2" spans="1:9" x14ac:dyDescent="0.35">
      <c r="A2" s="2" t="s">
        <v>158</v>
      </c>
      <c r="B2" s="2" t="s">
        <v>30</v>
      </c>
      <c r="C2" s="2" t="s">
        <v>31</v>
      </c>
      <c r="D2" s="2" t="s">
        <v>32</v>
      </c>
      <c r="E2" s="2" t="s">
        <v>33</v>
      </c>
      <c r="F2" s="2" t="s">
        <v>34</v>
      </c>
      <c r="G2" s="2" t="s">
        <v>35</v>
      </c>
      <c r="H2" s="2" t="s">
        <v>36</v>
      </c>
      <c r="I2" s="2" t="s">
        <v>37</v>
      </c>
    </row>
    <row r="3" spans="1:9" x14ac:dyDescent="0.35">
      <c r="A3" s="5" t="s">
        <v>159</v>
      </c>
      <c r="B3" s="6">
        <v>0</v>
      </c>
      <c r="C3" s="6">
        <v>123321.30699177</v>
      </c>
      <c r="D3" s="6">
        <v>775568.97652056464</v>
      </c>
      <c r="E3" s="6">
        <v>309768.76374434761</v>
      </c>
      <c r="F3" s="6">
        <v>193044.0423197466</v>
      </c>
      <c r="G3" s="6">
        <v>183904.76730093511</v>
      </c>
      <c r="H3" s="6">
        <v>281731.22642002749</v>
      </c>
      <c r="I3" s="6">
        <v>1867339.0832973919</v>
      </c>
    </row>
    <row r="4" spans="1:9" x14ac:dyDescent="0.35">
      <c r="A4" s="5" t="s">
        <v>160</v>
      </c>
      <c r="B4" s="6">
        <v>51661.415332999997</v>
      </c>
      <c r="C4" s="6">
        <v>0</v>
      </c>
      <c r="D4" s="6">
        <v>0</v>
      </c>
      <c r="E4" s="6">
        <v>95239.914230165843</v>
      </c>
      <c r="F4" s="6">
        <v>101069.86109409919</v>
      </c>
      <c r="G4" s="6">
        <v>46354.781240352502</v>
      </c>
      <c r="H4" s="6">
        <v>166315.13478845</v>
      </c>
      <c r="I4" s="6">
        <v>460641.10668606748</v>
      </c>
    </row>
    <row r="5" spans="1:9" x14ac:dyDescent="0.35">
      <c r="A5" s="5" t="s">
        <v>161</v>
      </c>
      <c r="B5" s="6">
        <v>54313.271059940002</v>
      </c>
      <c r="C5" s="6">
        <v>0</v>
      </c>
      <c r="D5" s="6">
        <v>90457.166856912503</v>
      </c>
      <c r="E5" s="6">
        <v>177657.80105970689</v>
      </c>
      <c r="F5" s="6">
        <v>232991.23323346319</v>
      </c>
      <c r="G5" s="6">
        <v>121994.7688404084</v>
      </c>
      <c r="H5" s="6">
        <v>306704.4819104675</v>
      </c>
      <c r="I5" s="6">
        <v>984118.72296089854</v>
      </c>
    </row>
    <row r="6" spans="1:9" x14ac:dyDescent="0.35">
      <c r="A6" s="5" t="s">
        <v>162</v>
      </c>
      <c r="B6" s="6">
        <v>198885.53439799501</v>
      </c>
      <c r="C6" s="6">
        <v>212246.78321451109</v>
      </c>
      <c r="D6" s="6">
        <v>409107.11073714599</v>
      </c>
      <c r="E6" s="6">
        <v>439007.34250394307</v>
      </c>
      <c r="F6" s="6">
        <v>272571.53405186639</v>
      </c>
      <c r="G6" s="6">
        <v>74221.764320971808</v>
      </c>
      <c r="H6" s="6">
        <v>380599.11835780268</v>
      </c>
      <c r="I6" s="6">
        <v>1986639.187584236</v>
      </c>
    </row>
    <row r="7" spans="1:9" x14ac:dyDescent="0.35">
      <c r="A7" s="5" t="s">
        <v>163</v>
      </c>
      <c r="B7" s="6">
        <v>274855.47443201003</v>
      </c>
      <c r="C7" s="6">
        <v>91859.887285184988</v>
      </c>
      <c r="D7" s="6">
        <v>262222.60249764222</v>
      </c>
      <c r="E7" s="6">
        <v>371438.44482293661</v>
      </c>
      <c r="F7" s="6">
        <v>282332.97298017523</v>
      </c>
      <c r="G7" s="6">
        <v>70304.693001131294</v>
      </c>
      <c r="H7" s="6">
        <v>468872.05381348002</v>
      </c>
      <c r="I7" s="6">
        <v>1821886.12883256</v>
      </c>
    </row>
    <row r="8" spans="1:9" x14ac:dyDescent="0.35">
      <c r="A8" s="5" t="s">
        <v>164</v>
      </c>
      <c r="B8" s="6">
        <v>0</v>
      </c>
      <c r="C8" s="6">
        <v>227846.66723702499</v>
      </c>
      <c r="D8" s="6">
        <v>348722.89612052438</v>
      </c>
      <c r="E8" s="6">
        <v>301195.89542517351</v>
      </c>
      <c r="F8" s="6">
        <v>232297.76898864339</v>
      </c>
      <c r="G8" s="6">
        <v>174736.59046752311</v>
      </c>
      <c r="H8" s="6">
        <v>379774.69603526278</v>
      </c>
      <c r="I8" s="6">
        <v>1664574.514274152</v>
      </c>
    </row>
    <row r="9" spans="1:9" x14ac:dyDescent="0.35">
      <c r="A9" s="5" t="s">
        <v>196</v>
      </c>
      <c r="B9" s="6">
        <v>517132.60518387001</v>
      </c>
      <c r="C9" s="6">
        <v>0</v>
      </c>
      <c r="D9" s="6">
        <v>77158.896966408851</v>
      </c>
      <c r="E9" s="6">
        <v>157513.33640300241</v>
      </c>
      <c r="F9" s="6">
        <v>230916.2053891524</v>
      </c>
      <c r="G9" s="6">
        <v>137643.9174844393</v>
      </c>
      <c r="H9" s="6">
        <v>454008.94415952498</v>
      </c>
      <c r="I9" s="6">
        <v>1574373.905586398</v>
      </c>
    </row>
    <row r="10" spans="1:9" x14ac:dyDescent="0.35">
      <c r="A10" s="5" t="s">
        <v>165</v>
      </c>
      <c r="B10" s="6">
        <v>0</v>
      </c>
      <c r="C10" s="6">
        <v>118623.23123263</v>
      </c>
      <c r="D10" s="6">
        <v>171176.8354104475</v>
      </c>
      <c r="E10" s="6">
        <v>180040.6003717632</v>
      </c>
      <c r="F10" s="6">
        <v>286016.31426181819</v>
      </c>
      <c r="G10" s="6">
        <v>57318.184417835269</v>
      </c>
      <c r="H10" s="6">
        <v>166456.42845390379</v>
      </c>
      <c r="I10" s="6">
        <v>979631.59414839814</v>
      </c>
    </row>
    <row r="11" spans="1:9" x14ac:dyDescent="0.35">
      <c r="A11" s="5" t="s">
        <v>166</v>
      </c>
      <c r="B11" s="6">
        <v>338311.69654089003</v>
      </c>
      <c r="C11" s="6">
        <v>69289.746056222808</v>
      </c>
      <c r="D11" s="6">
        <v>281596.36238843063</v>
      </c>
      <c r="E11" s="6">
        <v>229398.42508666791</v>
      </c>
      <c r="F11" s="6">
        <v>478707.44160433998</v>
      </c>
      <c r="G11" s="6">
        <v>153862.28815831619</v>
      </c>
      <c r="H11" s="6">
        <v>503142.99426825659</v>
      </c>
      <c r="I11" s="6">
        <v>2054308.9541031241</v>
      </c>
    </row>
    <row r="12" spans="1:9" x14ac:dyDescent="0.35">
      <c r="A12" s="5" t="s">
        <v>167</v>
      </c>
      <c r="B12" s="6">
        <v>39536.56822719</v>
      </c>
      <c r="C12" s="6">
        <v>0</v>
      </c>
      <c r="D12" s="6">
        <v>98795.594769795003</v>
      </c>
      <c r="E12" s="6">
        <v>47331.988459931054</v>
      </c>
      <c r="F12" s="6">
        <v>96644.432497748552</v>
      </c>
      <c r="G12" s="6">
        <v>36867.907019234168</v>
      </c>
      <c r="H12" s="6">
        <v>117365.7441786634</v>
      </c>
      <c r="I12" s="6">
        <v>436542.23515256232</v>
      </c>
    </row>
    <row r="13" spans="1:9" x14ac:dyDescent="0.35">
      <c r="A13" s="5" t="s">
        <v>168</v>
      </c>
      <c r="B13" s="6">
        <v>413532.80703538749</v>
      </c>
      <c r="C13" s="6">
        <v>177864.08465993</v>
      </c>
      <c r="D13" s="6">
        <v>135111.8862168561</v>
      </c>
      <c r="E13" s="6">
        <v>63224.226175855802</v>
      </c>
      <c r="F13" s="6">
        <v>196181.09371137989</v>
      </c>
      <c r="G13" s="6">
        <v>99083.826133994065</v>
      </c>
      <c r="H13" s="6">
        <v>298127.64988674747</v>
      </c>
      <c r="I13" s="6">
        <v>1383125.5738201509</v>
      </c>
    </row>
    <row r="14" spans="1:9" x14ac:dyDescent="0.35">
      <c r="A14" s="5" t="s">
        <v>169</v>
      </c>
      <c r="B14" s="6">
        <v>627009.82776239247</v>
      </c>
      <c r="C14" s="6">
        <v>58667.62870691</v>
      </c>
      <c r="D14" s="6">
        <v>189153.35090557419</v>
      </c>
      <c r="E14" s="6">
        <v>191858.00817555221</v>
      </c>
      <c r="F14" s="6">
        <v>141692.6785101727</v>
      </c>
      <c r="G14" s="6">
        <v>64640.244771755948</v>
      </c>
      <c r="H14" s="6">
        <v>356770.36758854683</v>
      </c>
      <c r="I14" s="6">
        <v>1629792.1064209039</v>
      </c>
    </row>
    <row r="15" spans="1:9" x14ac:dyDescent="0.35">
      <c r="A15" s="5" t="s">
        <v>170</v>
      </c>
      <c r="B15" s="6">
        <v>189315.027658345</v>
      </c>
      <c r="C15" s="6">
        <v>197964.32323408249</v>
      </c>
      <c r="D15" s="6">
        <v>426903.13116427668</v>
      </c>
      <c r="E15" s="6">
        <v>290869.15990060929</v>
      </c>
      <c r="F15" s="6">
        <v>230590.44989509229</v>
      </c>
      <c r="G15" s="6">
        <v>165611.72619909109</v>
      </c>
      <c r="H15" s="6">
        <v>423739.70857257</v>
      </c>
      <c r="I15" s="6">
        <v>1924993.526624067</v>
      </c>
    </row>
    <row r="16" spans="1:9" x14ac:dyDescent="0.35">
      <c r="A16" s="5" t="s">
        <v>171</v>
      </c>
      <c r="B16" s="6">
        <v>136480.656298405</v>
      </c>
      <c r="C16" s="6">
        <v>29262.985999429999</v>
      </c>
      <c r="D16" s="6">
        <v>68323.880331923239</v>
      </c>
      <c r="E16" s="6">
        <v>67544.249310059575</v>
      </c>
      <c r="F16" s="6">
        <v>79371.602775897351</v>
      </c>
      <c r="G16" s="6">
        <v>38738.466401411002</v>
      </c>
      <c r="H16" s="6">
        <v>94723.636686964994</v>
      </c>
      <c r="I16" s="6">
        <v>514445.47780409118</v>
      </c>
    </row>
    <row r="17" spans="1:9" x14ac:dyDescent="0.35">
      <c r="A17" s="5" t="s">
        <v>172</v>
      </c>
      <c r="B17" s="6">
        <v>0</v>
      </c>
      <c r="C17" s="6">
        <v>0</v>
      </c>
      <c r="D17" s="6">
        <v>230938.7137697025</v>
      </c>
      <c r="E17" s="6">
        <v>83273.231144997233</v>
      </c>
      <c r="F17" s="6">
        <v>146528.53331045501</v>
      </c>
      <c r="G17" s="6">
        <v>13865.021223705</v>
      </c>
      <c r="H17" s="6">
        <v>50783.026543779997</v>
      </c>
      <c r="I17" s="6">
        <v>525388.52599263983</v>
      </c>
    </row>
    <row r="18" spans="1:9" x14ac:dyDescent="0.35">
      <c r="A18" s="5" t="s">
        <v>173</v>
      </c>
      <c r="B18" s="6">
        <v>397509.46952188999</v>
      </c>
      <c r="C18" s="6">
        <v>137310.79602196001</v>
      </c>
      <c r="D18" s="6">
        <v>349277.46763262042</v>
      </c>
      <c r="E18" s="6">
        <v>345322.10546291829</v>
      </c>
      <c r="F18" s="6">
        <v>172627.93541853601</v>
      </c>
      <c r="G18" s="6">
        <v>225544.0053610171</v>
      </c>
      <c r="H18" s="6">
        <v>584305.17771015747</v>
      </c>
      <c r="I18" s="6">
        <v>2211896.9571290989</v>
      </c>
    </row>
    <row r="19" spans="1:9" x14ac:dyDescent="0.35">
      <c r="A19" s="5" t="s">
        <v>174</v>
      </c>
      <c r="B19" s="6">
        <v>35107.202907575003</v>
      </c>
      <c r="C19" s="6">
        <v>31097.832393825</v>
      </c>
      <c r="D19" s="6">
        <v>46164.045920187498</v>
      </c>
      <c r="E19" s="6">
        <v>44362.267202092633</v>
      </c>
      <c r="F19" s="6">
        <v>19173.15037951247</v>
      </c>
      <c r="G19" s="6">
        <v>27402.47071904175</v>
      </c>
      <c r="H19" s="6">
        <v>155763.17831327501</v>
      </c>
      <c r="I19" s="6">
        <v>359070.14783550933</v>
      </c>
    </row>
    <row r="20" spans="1:9" x14ac:dyDescent="0.35">
      <c r="A20" s="5" t="s">
        <v>175</v>
      </c>
      <c r="B20" s="6">
        <v>32227.511312099999</v>
      </c>
      <c r="C20" s="6">
        <v>99767.558046549995</v>
      </c>
      <c r="D20" s="6">
        <v>70296.480329444996</v>
      </c>
      <c r="E20" s="6">
        <v>53569.025546441917</v>
      </c>
      <c r="F20" s="6">
        <v>65671.904839976021</v>
      </c>
      <c r="G20" s="6">
        <v>12337.048779719709</v>
      </c>
      <c r="H20" s="6">
        <v>40397.420720620001</v>
      </c>
      <c r="I20" s="6">
        <v>374266.94957485271</v>
      </c>
    </row>
    <row r="21" spans="1:9" x14ac:dyDescent="0.35">
      <c r="A21" s="5" t="s">
        <v>176</v>
      </c>
      <c r="B21" s="6">
        <v>0</v>
      </c>
      <c r="C21" s="6">
        <v>81419.121225384995</v>
      </c>
      <c r="D21" s="6">
        <v>528683.05760054814</v>
      </c>
      <c r="E21" s="6">
        <v>298452.27361370152</v>
      </c>
      <c r="F21" s="6">
        <v>428502.91566130152</v>
      </c>
      <c r="G21" s="6">
        <v>102590.06862021951</v>
      </c>
      <c r="H21" s="6">
        <v>631654.35492341255</v>
      </c>
      <c r="I21" s="6">
        <v>2071301.7916445681</v>
      </c>
    </row>
    <row r="22" spans="1:9" x14ac:dyDescent="0.35">
      <c r="A22" s="5" t="s">
        <v>177</v>
      </c>
      <c r="B22" s="6">
        <v>206198.43799771499</v>
      </c>
      <c r="C22" s="6">
        <v>18926.239528505001</v>
      </c>
      <c r="D22" s="6">
        <v>106476.88341054</v>
      </c>
      <c r="E22" s="6">
        <v>86018.572173687542</v>
      </c>
      <c r="F22" s="6">
        <v>117772.72727115289</v>
      </c>
      <c r="G22" s="6">
        <v>9691.3542311765759</v>
      </c>
      <c r="H22" s="6">
        <v>189979.17401196001</v>
      </c>
      <c r="I22" s="6">
        <v>735063.38862473704</v>
      </c>
    </row>
    <row r="23" spans="1:9" x14ac:dyDescent="0.35">
      <c r="A23" s="5" t="s">
        <v>178</v>
      </c>
      <c r="B23" s="6">
        <v>0</v>
      </c>
      <c r="C23" s="6">
        <v>54672.904061615001</v>
      </c>
      <c r="D23" s="6">
        <v>429827.40986292937</v>
      </c>
      <c r="E23" s="6">
        <v>141779.88442884391</v>
      </c>
      <c r="F23" s="6">
        <v>97413.658790848946</v>
      </c>
      <c r="G23" s="6">
        <v>36512.802833382702</v>
      </c>
      <c r="H23" s="6">
        <v>207714.26571460001</v>
      </c>
      <c r="I23" s="6">
        <v>967920.92569221987</v>
      </c>
    </row>
    <row r="24" spans="1:9" x14ac:dyDescent="0.35">
      <c r="A24" s="5" t="s">
        <v>179</v>
      </c>
      <c r="B24" s="6">
        <v>289895.34336158499</v>
      </c>
      <c r="C24" s="6">
        <v>5638.9929859800004</v>
      </c>
      <c r="D24" s="6">
        <v>204777.85437312679</v>
      </c>
      <c r="E24" s="6">
        <v>141890.04171071731</v>
      </c>
      <c r="F24" s="6">
        <v>300624.36368101247</v>
      </c>
      <c r="G24" s="6">
        <v>158553.33516308121</v>
      </c>
      <c r="H24" s="6">
        <v>366975.36001041002</v>
      </c>
      <c r="I24" s="6">
        <v>1468355.291285913</v>
      </c>
    </row>
    <row r="25" spans="1:9" x14ac:dyDescent="0.35">
      <c r="A25" s="5" t="s">
        <v>180</v>
      </c>
      <c r="B25" s="6">
        <v>405872.15843781998</v>
      </c>
      <c r="C25" s="6">
        <v>0</v>
      </c>
      <c r="D25" s="6">
        <v>95490.358867939998</v>
      </c>
      <c r="E25" s="6">
        <v>158044.32677754181</v>
      </c>
      <c r="F25" s="6">
        <v>102839.34766798541</v>
      </c>
      <c r="G25" s="6">
        <v>46432.937811797499</v>
      </c>
      <c r="H25" s="6">
        <v>168169.25804064481</v>
      </c>
      <c r="I25" s="6">
        <v>976848.3876037295</v>
      </c>
    </row>
    <row r="26" spans="1:9" x14ac:dyDescent="0.35">
      <c r="A26" s="5" t="s">
        <v>181</v>
      </c>
      <c r="B26" s="6">
        <v>691363.55624049006</v>
      </c>
      <c r="C26" s="6">
        <v>357832.35916379001</v>
      </c>
      <c r="D26" s="6">
        <v>150621.28125295471</v>
      </c>
      <c r="E26" s="6">
        <v>303468.40008760552</v>
      </c>
      <c r="F26" s="6">
        <v>387552.68826654123</v>
      </c>
      <c r="G26" s="6">
        <v>172605.35116282999</v>
      </c>
      <c r="H26" s="6">
        <v>517524.95447799971</v>
      </c>
      <c r="I26" s="6">
        <v>2580968.5906522111</v>
      </c>
    </row>
    <row r="27" spans="1:9" x14ac:dyDescent="0.35">
      <c r="A27" s="5" t="s">
        <v>182</v>
      </c>
      <c r="B27" s="6">
        <v>518190.09175188001</v>
      </c>
      <c r="C27" s="6">
        <v>11339.763679039999</v>
      </c>
      <c r="D27" s="6">
        <v>198662.53184306159</v>
      </c>
      <c r="E27" s="6">
        <v>332655.26044691488</v>
      </c>
      <c r="F27" s="6">
        <v>333844.19052810507</v>
      </c>
      <c r="G27" s="6">
        <v>140060.2784542708</v>
      </c>
      <c r="H27" s="6">
        <v>339023.23386670498</v>
      </c>
      <c r="I27" s="6">
        <v>1873775.350569977</v>
      </c>
    </row>
    <row r="28" spans="1:9" x14ac:dyDescent="0.35">
      <c r="A28" s="5" t="s">
        <v>183</v>
      </c>
      <c r="B28" s="6">
        <v>71478.357717774998</v>
      </c>
      <c r="C28" s="6">
        <v>72290.087057045006</v>
      </c>
      <c r="D28" s="6">
        <v>306160.23122237407</v>
      </c>
      <c r="E28" s="6">
        <v>174511.23909072409</v>
      </c>
      <c r="F28" s="6">
        <v>264947.96078243689</v>
      </c>
      <c r="G28" s="6">
        <v>62841.925138416598</v>
      </c>
      <c r="H28" s="6">
        <v>276816.988855445</v>
      </c>
      <c r="I28" s="6">
        <v>1229046.7898642169</v>
      </c>
    </row>
    <row r="29" spans="1:9" x14ac:dyDescent="0.35">
      <c r="A29" s="5" t="s">
        <v>184</v>
      </c>
      <c r="B29" s="6">
        <v>0</v>
      </c>
      <c r="C29" s="6">
        <v>98671.321291134998</v>
      </c>
      <c r="D29" s="6">
        <v>121337.5231194595</v>
      </c>
      <c r="E29" s="6">
        <v>34259.954388700622</v>
      </c>
      <c r="F29" s="6">
        <v>19955.827590848799</v>
      </c>
      <c r="G29" s="6">
        <v>6154.3967650000004</v>
      </c>
      <c r="H29" s="6">
        <v>20141.715516870001</v>
      </c>
      <c r="I29" s="6">
        <v>300520.73867201398</v>
      </c>
    </row>
    <row r="30" spans="1:9" x14ac:dyDescent="0.35">
      <c r="A30" s="5" t="s">
        <v>185</v>
      </c>
      <c r="B30" s="6">
        <v>691879.153287375</v>
      </c>
      <c r="C30" s="6">
        <v>282989.06398847001</v>
      </c>
      <c r="D30" s="6">
        <v>64104.508009519392</v>
      </c>
      <c r="E30" s="6">
        <v>372193.67723552382</v>
      </c>
      <c r="F30" s="6">
        <v>203245.03272685059</v>
      </c>
      <c r="G30" s="6">
        <v>172467.21501572151</v>
      </c>
      <c r="H30" s="6">
        <v>428312.04888040753</v>
      </c>
      <c r="I30" s="6">
        <v>2215190.6991438679</v>
      </c>
    </row>
    <row r="31" spans="1:9" x14ac:dyDescent="0.35">
      <c r="A31" s="5" t="s">
        <v>186</v>
      </c>
      <c r="B31" s="6">
        <v>488333.25618237251</v>
      </c>
      <c r="C31" s="6">
        <v>0</v>
      </c>
      <c r="D31" s="6">
        <v>213807.41992516071</v>
      </c>
      <c r="E31" s="6">
        <v>193543.01766829641</v>
      </c>
      <c r="F31" s="6">
        <v>298203.43990831141</v>
      </c>
      <c r="G31" s="6">
        <v>70148.130354105975</v>
      </c>
      <c r="H31" s="6">
        <v>274582.52254096011</v>
      </c>
      <c r="I31" s="6">
        <v>1538617.7865792071</v>
      </c>
    </row>
    <row r="32" spans="1:9" x14ac:dyDescent="0.35">
      <c r="A32" s="5" t="s">
        <v>187</v>
      </c>
      <c r="B32" s="6">
        <v>278007.91581561248</v>
      </c>
      <c r="C32" s="6">
        <v>288722.55819005001</v>
      </c>
      <c r="D32" s="6">
        <v>438416.12703538378</v>
      </c>
      <c r="E32" s="6">
        <v>352821.74201376102</v>
      </c>
      <c r="F32" s="6">
        <v>315800.87987576291</v>
      </c>
      <c r="G32" s="6">
        <v>159252.79143296901</v>
      </c>
      <c r="H32" s="6">
        <v>499505.00135409128</v>
      </c>
      <c r="I32" s="6">
        <v>2332527.0157176312</v>
      </c>
    </row>
    <row r="33" spans="1:9" x14ac:dyDescent="0.35">
      <c r="A33" s="5" t="s">
        <v>188</v>
      </c>
      <c r="B33" s="6">
        <v>205163.804712615</v>
      </c>
      <c r="C33" s="6">
        <v>71205.889131305012</v>
      </c>
      <c r="D33" s="6">
        <v>49258.281038125002</v>
      </c>
      <c r="E33" s="6">
        <v>50842.009651446249</v>
      </c>
      <c r="F33" s="6">
        <v>89529.291452708305</v>
      </c>
      <c r="G33" s="6">
        <v>50396.557156068076</v>
      </c>
      <c r="H33" s="6">
        <v>32725.564094149999</v>
      </c>
      <c r="I33" s="6">
        <v>549121.39723641763</v>
      </c>
    </row>
    <row r="34" spans="1:9" x14ac:dyDescent="0.35">
      <c r="A34" s="5" t="s">
        <v>189</v>
      </c>
      <c r="B34" s="6">
        <v>0</v>
      </c>
      <c r="C34" s="6">
        <v>0</v>
      </c>
      <c r="D34" s="6">
        <v>334023.86828532157</v>
      </c>
      <c r="E34" s="6">
        <v>154880.33233952461</v>
      </c>
      <c r="F34" s="6">
        <v>228260.56887463669</v>
      </c>
      <c r="G34" s="6">
        <v>71010.485320046544</v>
      </c>
      <c r="H34" s="6">
        <v>301285.28004282498</v>
      </c>
      <c r="I34" s="6">
        <v>1089460.5348623539</v>
      </c>
    </row>
    <row r="35" spans="1:9" x14ac:dyDescent="0.35">
      <c r="A35" s="5" t="s">
        <v>190</v>
      </c>
      <c r="B35" s="6">
        <v>0</v>
      </c>
      <c r="C35" s="6">
        <v>26519.619775431049</v>
      </c>
      <c r="D35" s="6">
        <v>34275.374904098819</v>
      </c>
      <c r="E35" s="6">
        <v>67023.476565077741</v>
      </c>
      <c r="F35" s="6">
        <v>29808.24539351635</v>
      </c>
      <c r="G35" s="6">
        <v>6659.0750106249998</v>
      </c>
      <c r="H35" s="6">
        <v>16623.326565253268</v>
      </c>
      <c r="I35" s="6">
        <v>180909.1182140022</v>
      </c>
    </row>
    <row r="36" spans="1:9" x14ac:dyDescent="0.35">
      <c r="A36" s="5" t="s">
        <v>191</v>
      </c>
      <c r="B36" s="6">
        <v>0</v>
      </c>
      <c r="C36" s="6">
        <v>62620.05619425451</v>
      </c>
      <c r="D36" s="6">
        <v>727547.31339194113</v>
      </c>
      <c r="E36" s="6">
        <v>277272.38436245749</v>
      </c>
      <c r="F36" s="6">
        <v>186166.59667247039</v>
      </c>
      <c r="G36" s="6">
        <v>71417.873428547944</v>
      </c>
      <c r="H36" s="6">
        <v>334234.996174025</v>
      </c>
      <c r="I36" s="6">
        <v>1659259.220223696</v>
      </c>
    </row>
    <row r="37" spans="1:9" x14ac:dyDescent="0.35">
      <c r="A37" s="5" t="s">
        <v>192</v>
      </c>
      <c r="B37" s="6">
        <v>438772.81967679498</v>
      </c>
      <c r="C37" s="6">
        <v>0</v>
      </c>
      <c r="D37" s="6">
        <v>44850.784854655249</v>
      </c>
      <c r="E37" s="6">
        <v>150735.29433563069</v>
      </c>
      <c r="F37" s="6">
        <v>139116.72384449019</v>
      </c>
      <c r="G37" s="6">
        <v>66866.010291907078</v>
      </c>
      <c r="H37" s="6">
        <v>300098.18076739501</v>
      </c>
      <c r="I37" s="6">
        <v>1140439.813770873</v>
      </c>
    </row>
    <row r="38" spans="1:9" x14ac:dyDescent="0.35">
      <c r="A38" s="5" t="s">
        <v>193</v>
      </c>
      <c r="B38" s="6">
        <v>1190284.1085196489</v>
      </c>
      <c r="C38" s="6">
        <v>412867.04133134999</v>
      </c>
      <c r="D38" s="6">
        <v>293361.2791613568</v>
      </c>
      <c r="E38" s="6">
        <v>238588.5755382381</v>
      </c>
      <c r="F38" s="6">
        <v>424249.12624287832</v>
      </c>
      <c r="G38" s="6">
        <v>211208.244584931</v>
      </c>
      <c r="H38" s="6">
        <v>532754.38851768</v>
      </c>
      <c r="I38" s="6">
        <v>3303312.763896083</v>
      </c>
    </row>
    <row r="39" spans="1:9" x14ac:dyDescent="0.35">
      <c r="A39" s="5" t="s">
        <v>194</v>
      </c>
      <c r="B39" s="6">
        <v>230901.97982861</v>
      </c>
      <c r="C39" s="6">
        <v>118095.56382116499</v>
      </c>
      <c r="D39" s="6">
        <v>290575.3050184949</v>
      </c>
      <c r="E39" s="6">
        <v>143070.05827875171</v>
      </c>
      <c r="F39" s="6">
        <v>9383.2930668699992</v>
      </c>
      <c r="G39" s="6">
        <v>43776.411885767498</v>
      </c>
      <c r="H39" s="6">
        <v>50984.443214479907</v>
      </c>
      <c r="I39" s="6">
        <v>886787.05511413887</v>
      </c>
    </row>
    <row r="40" spans="1:9" x14ac:dyDescent="0.35">
      <c r="A40" s="5" t="s">
        <v>195</v>
      </c>
      <c r="B40" s="6">
        <v>19449.407065210002</v>
      </c>
      <c r="C40" s="6">
        <v>56534.144313015</v>
      </c>
      <c r="D40" s="6">
        <v>15178.573125614999</v>
      </c>
      <c r="E40" s="6">
        <v>22442.362459290001</v>
      </c>
      <c r="F40" s="6">
        <v>37257.893814738149</v>
      </c>
      <c r="G40" s="6">
        <v>1270.3989377749999</v>
      </c>
      <c r="H40" s="6">
        <v>67446.509123594995</v>
      </c>
      <c r="I40" s="6">
        <v>219579.28883923811</v>
      </c>
    </row>
  </sheetData>
  <pageMargins left="0.75" right="0.75" top="1" bottom="1" header="0.5" footer="0.5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I40"/>
  <sheetViews>
    <sheetView workbookViewId="0">
      <selection activeCell="B46" sqref="B46"/>
    </sheetView>
  </sheetViews>
  <sheetFormatPr defaultColWidth="8.90625" defaultRowHeight="14.5" x14ac:dyDescent="0.35"/>
  <cols>
    <col min="1" max="1" width="35.453125" style="11" bestFit="1" customWidth="1"/>
    <col min="2" max="8" width="9.36328125" style="11" bestFit="1" customWidth="1"/>
    <col min="9" max="9" width="27.1796875" style="11" bestFit="1" customWidth="1"/>
    <col min="10" max="16384" width="8.90625" style="11"/>
  </cols>
  <sheetData>
    <row r="1" spans="1:9" s="30" customFormat="1" x14ac:dyDescent="0.35">
      <c r="A1" s="27" t="s">
        <v>213</v>
      </c>
      <c r="B1" s="24" t="s">
        <v>282</v>
      </c>
    </row>
    <row r="2" spans="1:9" x14ac:dyDescent="0.35">
      <c r="A2" s="7" t="s">
        <v>158</v>
      </c>
      <c r="B2" s="7" t="s">
        <v>30</v>
      </c>
      <c r="C2" s="7" t="s">
        <v>31</v>
      </c>
      <c r="D2" s="7" t="s">
        <v>32</v>
      </c>
      <c r="E2" s="7" t="s">
        <v>33</v>
      </c>
      <c r="F2" s="7" t="s">
        <v>34</v>
      </c>
      <c r="G2" s="7" t="s">
        <v>35</v>
      </c>
      <c r="H2" s="7" t="s">
        <v>36</v>
      </c>
      <c r="I2" s="7" t="s">
        <v>38</v>
      </c>
    </row>
    <row r="3" spans="1:9" x14ac:dyDescent="0.35">
      <c r="A3" s="8" t="s">
        <v>159</v>
      </c>
      <c r="B3" s="9">
        <v>0</v>
      </c>
      <c r="C3" s="9">
        <v>1.2332130699177</v>
      </c>
      <c r="D3" s="9">
        <v>7.7556897652056467</v>
      </c>
      <c r="E3" s="9">
        <v>3.097687637443475</v>
      </c>
      <c r="F3" s="9">
        <v>1.9304404231974659</v>
      </c>
      <c r="G3" s="9">
        <v>1.839047673009351</v>
      </c>
      <c r="H3" s="9">
        <v>2.8173122642002748</v>
      </c>
      <c r="I3" s="9">
        <v>18.673390832973919</v>
      </c>
    </row>
    <row r="4" spans="1:9" x14ac:dyDescent="0.35">
      <c r="A4" s="8" t="s">
        <v>160</v>
      </c>
      <c r="B4" s="9">
        <v>0.51661415333000005</v>
      </c>
      <c r="C4" s="9">
        <v>0</v>
      </c>
      <c r="D4" s="9">
        <v>0</v>
      </c>
      <c r="E4" s="9">
        <v>0.95239914230165845</v>
      </c>
      <c r="F4" s="9">
        <v>1.0106986109409919</v>
      </c>
      <c r="G4" s="9">
        <v>0.46354781240352499</v>
      </c>
      <c r="H4" s="9">
        <v>1.6631513478844999</v>
      </c>
      <c r="I4" s="9">
        <v>4.6064110668606748</v>
      </c>
    </row>
    <row r="5" spans="1:9" x14ac:dyDescent="0.35">
      <c r="A5" s="8" t="s">
        <v>161</v>
      </c>
      <c r="B5" s="9">
        <v>0.54313271059939994</v>
      </c>
      <c r="C5" s="9">
        <v>0</v>
      </c>
      <c r="D5" s="9">
        <v>0.90457166856912496</v>
      </c>
      <c r="E5" s="9">
        <v>1.776578010597069</v>
      </c>
      <c r="F5" s="9">
        <v>2.329912332334632</v>
      </c>
      <c r="G5" s="9">
        <v>1.219947688404085</v>
      </c>
      <c r="H5" s="9">
        <v>3.0670448191046749</v>
      </c>
      <c r="I5" s="9">
        <v>9.841187229608984</v>
      </c>
    </row>
    <row r="6" spans="1:9" x14ac:dyDescent="0.35">
      <c r="A6" s="8" t="s">
        <v>162</v>
      </c>
      <c r="B6" s="9">
        <v>1.9888553439799499</v>
      </c>
      <c r="C6" s="9">
        <v>2.1224678321451109</v>
      </c>
      <c r="D6" s="9">
        <v>4.0910711073714596</v>
      </c>
      <c r="E6" s="9">
        <v>4.3900734250394313</v>
      </c>
      <c r="F6" s="9">
        <v>2.725715340518664</v>
      </c>
      <c r="G6" s="9">
        <v>0.74221764320971806</v>
      </c>
      <c r="H6" s="9">
        <v>3.8059911835780271</v>
      </c>
      <c r="I6" s="9">
        <v>19.866391875842361</v>
      </c>
    </row>
    <row r="7" spans="1:9" x14ac:dyDescent="0.35">
      <c r="A7" s="8" t="s">
        <v>163</v>
      </c>
      <c r="B7" s="9">
        <v>2.7485547443201002</v>
      </c>
      <c r="C7" s="9">
        <v>0.91859887285184993</v>
      </c>
      <c r="D7" s="9">
        <v>2.6222260249764222</v>
      </c>
      <c r="E7" s="9">
        <v>3.714384448229366</v>
      </c>
      <c r="F7" s="9">
        <v>2.8233297298017521</v>
      </c>
      <c r="G7" s="9">
        <v>0.70304693001131302</v>
      </c>
      <c r="H7" s="9">
        <v>4.6887205381347998</v>
      </c>
      <c r="I7" s="9">
        <v>18.218861288325598</v>
      </c>
    </row>
    <row r="8" spans="1:9" x14ac:dyDescent="0.35">
      <c r="A8" s="8" t="s">
        <v>164</v>
      </c>
      <c r="B8" s="9">
        <v>0</v>
      </c>
      <c r="C8" s="9">
        <v>2.27846667237025</v>
      </c>
      <c r="D8" s="9">
        <v>3.4872289612052438</v>
      </c>
      <c r="E8" s="9">
        <v>3.0119589542517349</v>
      </c>
      <c r="F8" s="9">
        <v>2.322977689886434</v>
      </c>
      <c r="G8" s="9">
        <v>1.747365904675231</v>
      </c>
      <c r="H8" s="9">
        <v>3.797746960352629</v>
      </c>
      <c r="I8" s="9">
        <v>16.645745142741522</v>
      </c>
    </row>
    <row r="9" spans="1:9" x14ac:dyDescent="0.35">
      <c r="A9" s="8" t="s">
        <v>196</v>
      </c>
      <c r="B9" s="9">
        <v>5.1713260518387001</v>
      </c>
      <c r="C9" s="9">
        <v>0</v>
      </c>
      <c r="D9" s="9">
        <v>0.77158896966408852</v>
      </c>
      <c r="E9" s="9">
        <v>1.575133364030024</v>
      </c>
      <c r="F9" s="9">
        <v>2.3091620538915238</v>
      </c>
      <c r="G9" s="9">
        <v>1.3764391748443929</v>
      </c>
      <c r="H9" s="9">
        <v>4.5400894415952502</v>
      </c>
      <c r="I9" s="9">
        <v>15.74373905586398</v>
      </c>
    </row>
    <row r="10" spans="1:9" x14ac:dyDescent="0.35">
      <c r="A10" s="8" t="s">
        <v>165</v>
      </c>
      <c r="B10" s="9">
        <v>0</v>
      </c>
      <c r="C10" s="9">
        <v>1.1862323123263001</v>
      </c>
      <c r="D10" s="9">
        <v>1.711768354104475</v>
      </c>
      <c r="E10" s="9">
        <v>1.8004060037176319</v>
      </c>
      <c r="F10" s="9">
        <v>2.8601631426181831</v>
      </c>
      <c r="G10" s="9">
        <v>0.57318184417835272</v>
      </c>
      <c r="H10" s="9">
        <v>1.664564284539038</v>
      </c>
      <c r="I10" s="9">
        <v>9.7963159414839804</v>
      </c>
    </row>
    <row r="11" spans="1:9" x14ac:dyDescent="0.35">
      <c r="A11" s="8" t="s">
        <v>166</v>
      </c>
      <c r="B11" s="9">
        <v>3.3831169654089002</v>
      </c>
      <c r="C11" s="9">
        <v>0.69289746056222812</v>
      </c>
      <c r="D11" s="9">
        <v>2.815963623884306</v>
      </c>
      <c r="E11" s="9">
        <v>2.293984250866679</v>
      </c>
      <c r="F11" s="9">
        <v>4.7870744160434002</v>
      </c>
      <c r="G11" s="9">
        <v>1.538622881583162</v>
      </c>
      <c r="H11" s="9">
        <v>5.0314299426825668</v>
      </c>
      <c r="I11" s="9">
        <v>20.54308954103124</v>
      </c>
    </row>
    <row r="12" spans="1:9" x14ac:dyDescent="0.35">
      <c r="A12" s="8" t="s">
        <v>167</v>
      </c>
      <c r="B12" s="9">
        <v>0.3953656822719</v>
      </c>
      <c r="C12" s="9">
        <v>0</v>
      </c>
      <c r="D12" s="9">
        <v>0.98795594769795003</v>
      </c>
      <c r="E12" s="9">
        <v>0.4733198845993104</v>
      </c>
      <c r="F12" s="9">
        <v>0.96644432497748556</v>
      </c>
      <c r="G12" s="9">
        <v>0.3686790701923417</v>
      </c>
      <c r="H12" s="9">
        <v>1.173657441786635</v>
      </c>
      <c r="I12" s="9">
        <v>4.3654223515256216</v>
      </c>
    </row>
    <row r="13" spans="1:9" x14ac:dyDescent="0.35">
      <c r="A13" s="8" t="s">
        <v>168</v>
      </c>
      <c r="B13" s="9">
        <v>4.1353280703538751</v>
      </c>
      <c r="C13" s="9">
        <v>1.7786408465993</v>
      </c>
      <c r="D13" s="9">
        <v>1.351118862168561</v>
      </c>
      <c r="E13" s="9">
        <v>0.63224226175855802</v>
      </c>
      <c r="F13" s="9">
        <v>1.9618109371137991</v>
      </c>
      <c r="G13" s="9">
        <v>0.99083826133994068</v>
      </c>
      <c r="H13" s="9">
        <v>2.9812764988674751</v>
      </c>
      <c r="I13" s="9">
        <v>13.831255738201509</v>
      </c>
    </row>
    <row r="14" spans="1:9" x14ac:dyDescent="0.35">
      <c r="A14" s="8" t="s">
        <v>169</v>
      </c>
      <c r="B14" s="9">
        <v>6.2700982776239256</v>
      </c>
      <c r="C14" s="9">
        <v>0.58667628706910002</v>
      </c>
      <c r="D14" s="9">
        <v>1.8915335090557419</v>
      </c>
      <c r="E14" s="9">
        <v>1.9185800817555221</v>
      </c>
      <c r="F14" s="9">
        <v>1.4169267851017271</v>
      </c>
      <c r="G14" s="9">
        <v>0.6464024477175595</v>
      </c>
      <c r="H14" s="9">
        <v>3.5677036758854679</v>
      </c>
      <c r="I14" s="9">
        <v>16.297921064209039</v>
      </c>
    </row>
    <row r="15" spans="1:9" x14ac:dyDescent="0.35">
      <c r="A15" s="8" t="s">
        <v>170</v>
      </c>
      <c r="B15" s="9">
        <v>1.89315027658345</v>
      </c>
      <c r="C15" s="9">
        <v>1.9796432323408251</v>
      </c>
      <c r="D15" s="9">
        <v>4.2690313116427676</v>
      </c>
      <c r="E15" s="9">
        <v>2.9086915990060942</v>
      </c>
      <c r="F15" s="9">
        <v>2.3059044989509232</v>
      </c>
      <c r="G15" s="9">
        <v>1.656117261990911</v>
      </c>
      <c r="H15" s="9">
        <v>4.2373970857257</v>
      </c>
      <c r="I15" s="9">
        <v>19.249935266240669</v>
      </c>
    </row>
    <row r="16" spans="1:9" x14ac:dyDescent="0.35">
      <c r="A16" s="8" t="s">
        <v>171</v>
      </c>
      <c r="B16" s="9">
        <v>1.36480656298405</v>
      </c>
      <c r="C16" s="9">
        <v>0.29262985999430002</v>
      </c>
      <c r="D16" s="9">
        <v>0.68323880331923248</v>
      </c>
      <c r="E16" s="9">
        <v>0.67544249310059579</v>
      </c>
      <c r="F16" s="9">
        <v>0.79371602775897343</v>
      </c>
      <c r="G16" s="9">
        <v>0.38738466401410998</v>
      </c>
      <c r="H16" s="9">
        <v>0.94723636686964996</v>
      </c>
      <c r="I16" s="9">
        <v>5.1444547780409113</v>
      </c>
    </row>
    <row r="17" spans="1:9" x14ac:dyDescent="0.35">
      <c r="A17" s="8" t="s">
        <v>172</v>
      </c>
      <c r="B17" s="9">
        <v>0</v>
      </c>
      <c r="C17" s="9">
        <v>0</v>
      </c>
      <c r="D17" s="9">
        <v>2.309387137697025</v>
      </c>
      <c r="E17" s="9">
        <v>0.8327323114499724</v>
      </c>
      <c r="F17" s="9">
        <v>1.4652853331045499</v>
      </c>
      <c r="G17" s="9">
        <v>0.13865021223705001</v>
      </c>
      <c r="H17" s="9">
        <v>0.50783026543779997</v>
      </c>
      <c r="I17" s="9">
        <v>5.2538852599263981</v>
      </c>
    </row>
    <row r="18" spans="1:9" x14ac:dyDescent="0.35">
      <c r="A18" s="8" t="s">
        <v>173</v>
      </c>
      <c r="B18" s="9">
        <v>3.9750946952189001</v>
      </c>
      <c r="C18" s="9">
        <v>1.3731079602195999</v>
      </c>
      <c r="D18" s="9">
        <v>3.4927746763262042</v>
      </c>
      <c r="E18" s="9">
        <v>3.4532210546291831</v>
      </c>
      <c r="F18" s="9">
        <v>1.72627935418536</v>
      </c>
      <c r="G18" s="9">
        <v>2.2554400536101711</v>
      </c>
      <c r="H18" s="9">
        <v>5.8430517771015751</v>
      </c>
      <c r="I18" s="9">
        <v>22.11896957129099</v>
      </c>
    </row>
    <row r="19" spans="1:9" x14ac:dyDescent="0.35">
      <c r="A19" s="8" t="s">
        <v>174</v>
      </c>
      <c r="B19" s="9">
        <v>0.35107202907575003</v>
      </c>
      <c r="C19" s="9">
        <v>0.31097832393824998</v>
      </c>
      <c r="D19" s="9">
        <v>0.46164045920187502</v>
      </c>
      <c r="E19" s="9">
        <v>0.44362267202092631</v>
      </c>
      <c r="F19" s="9">
        <v>0.19173150379512471</v>
      </c>
      <c r="G19" s="9">
        <v>0.27402470719041749</v>
      </c>
      <c r="H19" s="9">
        <v>1.55763178313275</v>
      </c>
      <c r="I19" s="9">
        <v>3.590701478355093</v>
      </c>
    </row>
    <row r="20" spans="1:9" x14ac:dyDescent="0.35">
      <c r="A20" s="8" t="s">
        <v>175</v>
      </c>
      <c r="B20" s="9">
        <v>0.32227511312099999</v>
      </c>
      <c r="C20" s="9">
        <v>0.99767558046549998</v>
      </c>
      <c r="D20" s="9">
        <v>0.70296480329444999</v>
      </c>
      <c r="E20" s="9">
        <v>0.53569025546441917</v>
      </c>
      <c r="F20" s="9">
        <v>0.65671904839976025</v>
      </c>
      <c r="G20" s="9">
        <v>0.1233704877971971</v>
      </c>
      <c r="H20" s="9">
        <v>0.40397420720619998</v>
      </c>
      <c r="I20" s="9">
        <v>3.7426694957485269</v>
      </c>
    </row>
    <row r="21" spans="1:9" x14ac:dyDescent="0.35">
      <c r="A21" s="8" t="s">
        <v>176</v>
      </c>
      <c r="B21" s="9">
        <v>0</v>
      </c>
      <c r="C21" s="9">
        <v>0.81419121225385005</v>
      </c>
      <c r="D21" s="9">
        <v>5.2868305760054817</v>
      </c>
      <c r="E21" s="9">
        <v>2.984522736137015</v>
      </c>
      <c r="F21" s="9">
        <v>4.2850291566130156</v>
      </c>
      <c r="G21" s="9">
        <v>1.0259006862021951</v>
      </c>
      <c r="H21" s="9">
        <v>6.3165435492341251</v>
      </c>
      <c r="I21" s="9">
        <v>20.713017916445679</v>
      </c>
    </row>
    <row r="22" spans="1:9" x14ac:dyDescent="0.35">
      <c r="A22" s="8" t="s">
        <v>177</v>
      </c>
      <c r="B22" s="9">
        <v>2.06198437997715</v>
      </c>
      <c r="C22" s="9">
        <v>0.18926239528505001</v>
      </c>
      <c r="D22" s="9">
        <v>1.0647688341054</v>
      </c>
      <c r="E22" s="9">
        <v>0.86018572173687546</v>
      </c>
      <c r="F22" s="9">
        <v>1.1777272727115291</v>
      </c>
      <c r="G22" s="9">
        <v>9.6913542311765757E-2</v>
      </c>
      <c r="H22" s="9">
        <v>1.8997917401196001</v>
      </c>
      <c r="I22" s="9">
        <v>7.3506338862473699</v>
      </c>
    </row>
    <row r="23" spans="1:9" x14ac:dyDescent="0.35">
      <c r="A23" s="8" t="s">
        <v>178</v>
      </c>
      <c r="B23" s="9">
        <v>0</v>
      </c>
      <c r="C23" s="9">
        <v>0.54672904061615002</v>
      </c>
      <c r="D23" s="9">
        <v>4.2982740986292933</v>
      </c>
      <c r="E23" s="9">
        <v>1.4177988442884391</v>
      </c>
      <c r="F23" s="9">
        <v>0.97413658790848956</v>
      </c>
      <c r="G23" s="9">
        <v>0.36512802833382701</v>
      </c>
      <c r="H23" s="9">
        <v>2.0771426571460001</v>
      </c>
      <c r="I23" s="9">
        <v>9.6792092569221992</v>
      </c>
    </row>
    <row r="24" spans="1:9" x14ac:dyDescent="0.35">
      <c r="A24" s="8" t="s">
        <v>179</v>
      </c>
      <c r="B24" s="9">
        <v>2.89895343361585</v>
      </c>
      <c r="C24" s="9">
        <v>5.63899298598E-2</v>
      </c>
      <c r="D24" s="9">
        <v>2.0477785437312681</v>
      </c>
      <c r="E24" s="9">
        <v>1.4189004171071731</v>
      </c>
      <c r="F24" s="9">
        <v>3.006243636810126</v>
      </c>
      <c r="G24" s="9">
        <v>1.5855333516308121</v>
      </c>
      <c r="H24" s="9">
        <v>3.6697536001040998</v>
      </c>
      <c r="I24" s="9">
        <v>14.683552912859129</v>
      </c>
    </row>
    <row r="25" spans="1:9" x14ac:dyDescent="0.35">
      <c r="A25" s="8" t="s">
        <v>180</v>
      </c>
      <c r="B25" s="9">
        <v>4.0587215843782003</v>
      </c>
      <c r="C25" s="9">
        <v>0</v>
      </c>
      <c r="D25" s="9">
        <v>0.95490358867939995</v>
      </c>
      <c r="E25" s="9">
        <v>1.5804432677754181</v>
      </c>
      <c r="F25" s="9">
        <v>1.0283934766798539</v>
      </c>
      <c r="G25" s="9">
        <v>0.46432937811797498</v>
      </c>
      <c r="H25" s="9">
        <v>1.681692580406448</v>
      </c>
      <c r="I25" s="9">
        <v>9.7684838760372958</v>
      </c>
    </row>
    <row r="26" spans="1:9" x14ac:dyDescent="0.35">
      <c r="A26" s="8" t="s">
        <v>181</v>
      </c>
      <c r="B26" s="9">
        <v>6.9136355624048997</v>
      </c>
      <c r="C26" s="9">
        <v>3.5783235916379001</v>
      </c>
      <c r="D26" s="9">
        <v>1.5062128125295471</v>
      </c>
      <c r="E26" s="9">
        <v>3.0346840008760552</v>
      </c>
      <c r="F26" s="9">
        <v>3.8755268826654121</v>
      </c>
      <c r="G26" s="9">
        <v>1.7260535116283</v>
      </c>
      <c r="H26" s="9">
        <v>5.1752495447799971</v>
      </c>
      <c r="I26" s="9">
        <v>25.809685906522109</v>
      </c>
    </row>
    <row r="27" spans="1:9" x14ac:dyDescent="0.35">
      <c r="A27" s="8" t="s">
        <v>182</v>
      </c>
      <c r="B27" s="9">
        <v>5.1819009175188002</v>
      </c>
      <c r="C27" s="9">
        <v>0.11339763679040001</v>
      </c>
      <c r="D27" s="9">
        <v>1.986625318430616</v>
      </c>
      <c r="E27" s="9">
        <v>3.326552604469148</v>
      </c>
      <c r="F27" s="9">
        <v>3.338441905281051</v>
      </c>
      <c r="G27" s="9">
        <v>1.400602784542708</v>
      </c>
      <c r="H27" s="9">
        <v>3.3902323386670501</v>
      </c>
      <c r="I27" s="9">
        <v>18.737753505699779</v>
      </c>
    </row>
    <row r="28" spans="1:9" x14ac:dyDescent="0.35">
      <c r="A28" s="8" t="s">
        <v>183</v>
      </c>
      <c r="B28" s="9">
        <v>0.71478357717774998</v>
      </c>
      <c r="C28" s="9">
        <v>0.72290087057045005</v>
      </c>
      <c r="D28" s="9">
        <v>3.0616023122237408</v>
      </c>
      <c r="E28" s="9">
        <v>1.745112390907241</v>
      </c>
      <c r="F28" s="9">
        <v>2.6494796078243699</v>
      </c>
      <c r="G28" s="9">
        <v>0.62841925138416599</v>
      </c>
      <c r="H28" s="9">
        <v>2.7681698885544499</v>
      </c>
      <c r="I28" s="9">
        <v>12.29046789864217</v>
      </c>
    </row>
    <row r="29" spans="1:9" x14ac:dyDescent="0.35">
      <c r="A29" s="8" t="s">
        <v>184</v>
      </c>
      <c r="B29" s="9">
        <v>0</v>
      </c>
      <c r="C29" s="9">
        <v>0.98671321291135006</v>
      </c>
      <c r="D29" s="9">
        <v>1.2133752311945949</v>
      </c>
      <c r="E29" s="9">
        <v>0.3425995438870062</v>
      </c>
      <c r="F29" s="9">
        <v>0.19955827590848799</v>
      </c>
      <c r="G29" s="9">
        <v>6.1543967650000003E-2</v>
      </c>
      <c r="H29" s="9">
        <v>0.20141715516870001</v>
      </c>
      <c r="I29" s="9">
        <v>3.005207386720139</v>
      </c>
    </row>
    <row r="30" spans="1:9" x14ac:dyDescent="0.35">
      <c r="A30" s="8" t="s">
        <v>185</v>
      </c>
      <c r="B30" s="9">
        <v>6.9187915328737501</v>
      </c>
      <c r="C30" s="9">
        <v>2.8298906398847001</v>
      </c>
      <c r="D30" s="9">
        <v>0.6410450800951939</v>
      </c>
      <c r="E30" s="9">
        <v>3.7219367723552379</v>
      </c>
      <c r="F30" s="9">
        <v>2.0324503272685059</v>
      </c>
      <c r="G30" s="9">
        <v>1.724672150157216</v>
      </c>
      <c r="H30" s="9">
        <v>4.2831204888040748</v>
      </c>
      <c r="I30" s="9">
        <v>22.151906991438679</v>
      </c>
    </row>
    <row r="31" spans="1:9" x14ac:dyDescent="0.35">
      <c r="A31" s="8" t="s">
        <v>186</v>
      </c>
      <c r="B31" s="9">
        <v>4.8833325618237247</v>
      </c>
      <c r="C31" s="9">
        <v>0</v>
      </c>
      <c r="D31" s="9">
        <v>2.1380741992516068</v>
      </c>
      <c r="E31" s="9">
        <v>1.935430176682964</v>
      </c>
      <c r="F31" s="9">
        <v>2.9820343990831142</v>
      </c>
      <c r="G31" s="9">
        <v>0.70148130354105975</v>
      </c>
      <c r="H31" s="9">
        <v>2.7458252254095998</v>
      </c>
      <c r="I31" s="9">
        <v>15.386177865792069</v>
      </c>
    </row>
    <row r="32" spans="1:9" x14ac:dyDescent="0.35">
      <c r="A32" s="8" t="s">
        <v>187</v>
      </c>
      <c r="B32" s="9">
        <v>2.7800791581561248</v>
      </c>
      <c r="C32" s="9">
        <v>2.8872255819005002</v>
      </c>
      <c r="D32" s="9">
        <v>4.3841612703538386</v>
      </c>
      <c r="E32" s="9">
        <v>3.5282174201376102</v>
      </c>
      <c r="F32" s="9">
        <v>3.1580087987576282</v>
      </c>
      <c r="G32" s="9">
        <v>1.59252791432969</v>
      </c>
      <c r="H32" s="9">
        <v>4.9950500135409133</v>
      </c>
      <c r="I32" s="9">
        <v>23.325270157176309</v>
      </c>
    </row>
    <row r="33" spans="1:9" x14ac:dyDescent="0.35">
      <c r="A33" s="8" t="s">
        <v>188</v>
      </c>
      <c r="B33" s="9">
        <v>2.0516380471261502</v>
      </c>
      <c r="C33" s="9">
        <v>0.71205889131305</v>
      </c>
      <c r="D33" s="9">
        <v>0.49258281038125001</v>
      </c>
      <c r="E33" s="9">
        <v>0.50842009651446252</v>
      </c>
      <c r="F33" s="9">
        <v>0.89529291452708304</v>
      </c>
      <c r="G33" s="9">
        <v>0.50396557156068089</v>
      </c>
      <c r="H33" s="9">
        <v>0.3272556409415</v>
      </c>
      <c r="I33" s="9">
        <v>5.491213972364176</v>
      </c>
    </row>
    <row r="34" spans="1:9" x14ac:dyDescent="0.35">
      <c r="A34" s="8" t="s">
        <v>189</v>
      </c>
      <c r="B34" s="9">
        <v>0</v>
      </c>
      <c r="C34" s="9">
        <v>0</v>
      </c>
      <c r="D34" s="9">
        <v>3.340238682853216</v>
      </c>
      <c r="E34" s="9">
        <v>1.548803323395245</v>
      </c>
      <c r="F34" s="9">
        <v>2.2826056887463668</v>
      </c>
      <c r="G34" s="9">
        <v>0.71010485320046535</v>
      </c>
      <c r="H34" s="9">
        <v>3.01285280042825</v>
      </c>
      <c r="I34" s="9">
        <v>10.894605348623539</v>
      </c>
    </row>
    <row r="35" spans="1:9" x14ac:dyDescent="0.35">
      <c r="A35" s="8" t="s">
        <v>190</v>
      </c>
      <c r="B35" s="9">
        <v>0</v>
      </c>
      <c r="C35" s="9">
        <v>0.26519619775431053</v>
      </c>
      <c r="D35" s="9">
        <v>0.34275374904098821</v>
      </c>
      <c r="E35" s="9">
        <v>0.67023476565077744</v>
      </c>
      <c r="F35" s="9">
        <v>0.29808245393516358</v>
      </c>
      <c r="G35" s="9">
        <v>6.6590750106249999E-2</v>
      </c>
      <c r="H35" s="9">
        <v>0.16623326565253271</v>
      </c>
      <c r="I35" s="9">
        <v>1.809091182140022</v>
      </c>
    </row>
    <row r="36" spans="1:9" x14ac:dyDescent="0.35">
      <c r="A36" s="8" t="s">
        <v>191</v>
      </c>
      <c r="B36" s="9">
        <v>0</v>
      </c>
      <c r="C36" s="9">
        <v>0.62620056194254514</v>
      </c>
      <c r="D36" s="9">
        <v>7.2754731339194114</v>
      </c>
      <c r="E36" s="9">
        <v>2.7727238436245751</v>
      </c>
      <c r="F36" s="9">
        <v>1.861665966724704</v>
      </c>
      <c r="G36" s="9">
        <v>0.7141787342854794</v>
      </c>
      <c r="H36" s="9">
        <v>3.3423499617402501</v>
      </c>
      <c r="I36" s="9">
        <v>16.592592202236961</v>
      </c>
    </row>
    <row r="37" spans="1:9" x14ac:dyDescent="0.35">
      <c r="A37" s="8" t="s">
        <v>192</v>
      </c>
      <c r="B37" s="9">
        <v>4.3877281967679496</v>
      </c>
      <c r="C37" s="9">
        <v>0</v>
      </c>
      <c r="D37" s="9">
        <v>0.44850784854655251</v>
      </c>
      <c r="E37" s="9">
        <v>1.5073529433563071</v>
      </c>
      <c r="F37" s="9">
        <v>1.3911672384449021</v>
      </c>
      <c r="G37" s="9">
        <v>0.66866010291907074</v>
      </c>
      <c r="H37" s="9">
        <v>3.0009818076739498</v>
      </c>
      <c r="I37" s="9">
        <v>11.40439813770873</v>
      </c>
    </row>
    <row r="38" spans="1:9" x14ac:dyDescent="0.35">
      <c r="A38" s="8" t="s">
        <v>193</v>
      </c>
      <c r="B38" s="9">
        <v>11.90284108519649</v>
      </c>
      <c r="C38" s="9">
        <v>4.1286704133135004</v>
      </c>
      <c r="D38" s="9">
        <v>2.9336127916135681</v>
      </c>
      <c r="E38" s="9">
        <v>2.3858857553823811</v>
      </c>
      <c r="F38" s="9">
        <v>4.2424912624287829</v>
      </c>
      <c r="G38" s="9">
        <v>2.1120824458493099</v>
      </c>
      <c r="H38" s="9">
        <v>5.3275438851767998</v>
      </c>
      <c r="I38" s="9">
        <v>33.033127638960828</v>
      </c>
    </row>
    <row r="39" spans="1:9" x14ac:dyDescent="0.35">
      <c r="A39" s="8" t="s">
        <v>194</v>
      </c>
      <c r="B39" s="9">
        <v>2.3090197982861</v>
      </c>
      <c r="C39" s="9">
        <v>1.1809556382116499</v>
      </c>
      <c r="D39" s="9">
        <v>2.9057530501849489</v>
      </c>
      <c r="E39" s="9">
        <v>1.430700582787517</v>
      </c>
      <c r="F39" s="9">
        <v>9.3832930668700007E-2</v>
      </c>
      <c r="G39" s="9">
        <v>0.43776411885767502</v>
      </c>
      <c r="H39" s="9">
        <v>0.50984443214479913</v>
      </c>
      <c r="I39" s="9">
        <v>8.867870551141392</v>
      </c>
    </row>
    <row r="40" spans="1:9" x14ac:dyDescent="0.35">
      <c r="A40" s="8" t="s">
        <v>195</v>
      </c>
      <c r="B40" s="9">
        <v>0.1944940706521</v>
      </c>
      <c r="C40" s="9">
        <v>0.56534144313015</v>
      </c>
      <c r="D40" s="9">
        <v>0.15178573125615</v>
      </c>
      <c r="E40" s="9">
        <v>0.2244236245929</v>
      </c>
      <c r="F40" s="9">
        <v>0.37257893814738152</v>
      </c>
      <c r="G40" s="9">
        <v>1.270398937775E-2</v>
      </c>
      <c r="H40" s="9">
        <v>0.67446509123595</v>
      </c>
      <c r="I40" s="9">
        <v>2.195792888392381</v>
      </c>
    </row>
  </sheetData>
  <pageMargins left="0.75" right="0.75" top="1" bottom="1" header="0.5" footer="0.5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I40"/>
  <sheetViews>
    <sheetView workbookViewId="0">
      <selection activeCell="A47" sqref="A47"/>
    </sheetView>
  </sheetViews>
  <sheetFormatPr defaultColWidth="8.90625" defaultRowHeight="14.5" x14ac:dyDescent="0.35"/>
  <cols>
    <col min="1" max="1" width="35.453125" style="10" bestFit="1" customWidth="1"/>
    <col min="2" max="6" width="11.81640625" style="10" bestFit="1" customWidth="1"/>
    <col min="7" max="7" width="10.36328125" style="10" bestFit="1" customWidth="1"/>
    <col min="8" max="8" width="11.81640625" style="10" bestFit="1" customWidth="1"/>
    <col min="9" max="9" width="16.81640625" style="10" bestFit="1" customWidth="1"/>
    <col min="10" max="16384" width="8.90625" style="10"/>
  </cols>
  <sheetData>
    <row r="1" spans="1:9" s="28" customFormat="1" x14ac:dyDescent="0.35">
      <c r="A1" s="27" t="s">
        <v>212</v>
      </c>
      <c r="B1" s="24" t="s">
        <v>283</v>
      </c>
    </row>
    <row r="2" spans="1:9" x14ac:dyDescent="0.35">
      <c r="A2" s="2" t="s">
        <v>158</v>
      </c>
      <c r="B2" s="2" t="s">
        <v>1</v>
      </c>
      <c r="C2" s="2" t="s">
        <v>2</v>
      </c>
      <c r="D2" s="2" t="s">
        <v>3</v>
      </c>
      <c r="E2" s="2" t="s">
        <v>4</v>
      </c>
      <c r="F2" s="2" t="s">
        <v>5</v>
      </c>
      <c r="G2" s="2" t="s">
        <v>6</v>
      </c>
      <c r="H2" s="2" t="s">
        <v>7</v>
      </c>
      <c r="I2" s="2" t="s">
        <v>8</v>
      </c>
    </row>
    <row r="3" spans="1:9" x14ac:dyDescent="0.35">
      <c r="A3" s="5" t="s">
        <v>159</v>
      </c>
      <c r="B3" s="6">
        <v>0</v>
      </c>
      <c r="C3" s="6">
        <v>123321.30699177</v>
      </c>
      <c r="D3" s="6">
        <v>1006321.580630797</v>
      </c>
      <c r="E3" s="6">
        <v>444637.80462418968</v>
      </c>
      <c r="F3" s="6">
        <v>260486.3038470968</v>
      </c>
      <c r="G3" s="6">
        <v>184401.54862803151</v>
      </c>
      <c r="H3" s="6">
        <v>406446.13821272249</v>
      </c>
      <c r="I3" s="6">
        <v>2425614.6829346078</v>
      </c>
    </row>
    <row r="4" spans="1:9" x14ac:dyDescent="0.35">
      <c r="A4" s="5" t="s">
        <v>160</v>
      </c>
      <c r="B4" s="6">
        <v>1010108.83689602</v>
      </c>
      <c r="C4" s="6">
        <v>0</v>
      </c>
      <c r="D4" s="6">
        <v>142476.55649260691</v>
      </c>
      <c r="E4" s="6">
        <v>358194.44454457151</v>
      </c>
      <c r="F4" s="6">
        <v>302323.81995864981</v>
      </c>
      <c r="G4" s="6">
        <v>65003.400894682498</v>
      </c>
      <c r="H4" s="6">
        <v>400371.64141995</v>
      </c>
      <c r="I4" s="6">
        <v>2278478.70020648</v>
      </c>
    </row>
    <row r="5" spans="1:9" x14ac:dyDescent="0.35">
      <c r="A5" s="5" t="s">
        <v>161</v>
      </c>
      <c r="B5" s="6">
        <v>1374082.3272870751</v>
      </c>
      <c r="C5" s="6">
        <v>0</v>
      </c>
      <c r="D5" s="6">
        <v>809568.39845668944</v>
      </c>
      <c r="E5" s="6">
        <v>677127.64417736372</v>
      </c>
      <c r="F5" s="6">
        <v>615504.24138189876</v>
      </c>
      <c r="G5" s="6">
        <v>211135.59801657201</v>
      </c>
      <c r="H5" s="6">
        <v>788697.37211069756</v>
      </c>
      <c r="I5" s="6">
        <v>4476115.5814302964</v>
      </c>
    </row>
    <row r="6" spans="1:9" x14ac:dyDescent="0.35">
      <c r="A6" s="5" t="s">
        <v>162</v>
      </c>
      <c r="B6" s="6">
        <v>198885.53439799501</v>
      </c>
      <c r="C6" s="6">
        <v>224793.95974137611</v>
      </c>
      <c r="D6" s="6">
        <v>461976.97166685603</v>
      </c>
      <c r="E6" s="6">
        <v>506239.96479318308</v>
      </c>
      <c r="F6" s="6">
        <v>333071.64311348641</v>
      </c>
      <c r="G6" s="6">
        <v>79861.9794083468</v>
      </c>
      <c r="H6" s="6">
        <v>456392.04167189967</v>
      </c>
      <c r="I6" s="6">
        <v>2261222.0947931432</v>
      </c>
    </row>
    <row r="7" spans="1:9" x14ac:dyDescent="0.35">
      <c r="A7" s="5" t="s">
        <v>163</v>
      </c>
      <c r="B7" s="6">
        <v>3996071.0835525519</v>
      </c>
      <c r="C7" s="6">
        <v>827093.08170978248</v>
      </c>
      <c r="D7" s="6">
        <v>2516323.990144616</v>
      </c>
      <c r="E7" s="6">
        <v>3025953.2242341861</v>
      </c>
      <c r="F7" s="6">
        <v>1883205.4491351061</v>
      </c>
      <c r="G7" s="6">
        <v>185400.03538916961</v>
      </c>
      <c r="H7" s="6">
        <v>5217739.2424279796</v>
      </c>
      <c r="I7" s="6">
        <v>17651786.106593389</v>
      </c>
    </row>
    <row r="8" spans="1:9" x14ac:dyDescent="0.35">
      <c r="A8" s="5" t="s">
        <v>164</v>
      </c>
      <c r="B8" s="6">
        <v>0</v>
      </c>
      <c r="C8" s="6">
        <v>436543.40948397998</v>
      </c>
      <c r="D8" s="6">
        <v>512989.18908578937</v>
      </c>
      <c r="E8" s="6">
        <v>391011.37242736347</v>
      </c>
      <c r="F8" s="6">
        <v>265352.41134186531</v>
      </c>
      <c r="G8" s="6">
        <v>192663.07585555289</v>
      </c>
      <c r="H8" s="6">
        <v>440851.56070335791</v>
      </c>
      <c r="I8" s="6">
        <v>2239411.0188979092</v>
      </c>
    </row>
    <row r="9" spans="1:9" x14ac:dyDescent="0.35">
      <c r="A9" s="5" t="s">
        <v>196</v>
      </c>
      <c r="B9" s="6">
        <v>6202412.4954903852</v>
      </c>
      <c r="C9" s="6">
        <v>371011.17690849752</v>
      </c>
      <c r="D9" s="6">
        <v>2593027.0722321612</v>
      </c>
      <c r="E9" s="6">
        <v>2603286.4775534882</v>
      </c>
      <c r="F9" s="6">
        <v>1730569.684589057</v>
      </c>
      <c r="G9" s="6">
        <v>454699.24776377279</v>
      </c>
      <c r="H9" s="6">
        <v>4593580.6874731183</v>
      </c>
      <c r="I9" s="6">
        <v>18548586.842010479</v>
      </c>
    </row>
    <row r="10" spans="1:9" x14ac:dyDescent="0.35">
      <c r="A10" s="5" t="s">
        <v>165</v>
      </c>
      <c r="B10" s="6">
        <v>0</v>
      </c>
      <c r="C10" s="6">
        <v>118623.23123263</v>
      </c>
      <c r="D10" s="6">
        <v>555767.62946069753</v>
      </c>
      <c r="E10" s="6">
        <v>349818.73480673978</v>
      </c>
      <c r="F10" s="6">
        <v>322101.57190874813</v>
      </c>
      <c r="G10" s="6">
        <v>60810.292248080274</v>
      </c>
      <c r="H10" s="6">
        <v>271934.48604732368</v>
      </c>
      <c r="I10" s="6">
        <v>1679055.9457042189</v>
      </c>
    </row>
    <row r="11" spans="1:9" x14ac:dyDescent="0.35">
      <c r="A11" s="5" t="s">
        <v>166</v>
      </c>
      <c r="B11" s="6">
        <v>338311.69654089003</v>
      </c>
      <c r="C11" s="6">
        <v>89306.552879457813</v>
      </c>
      <c r="D11" s="6">
        <v>396851.64142724132</v>
      </c>
      <c r="E11" s="6">
        <v>249737.6328965954</v>
      </c>
      <c r="F11" s="6">
        <v>524507.71767544374</v>
      </c>
      <c r="G11" s="6">
        <v>158518.91775075631</v>
      </c>
      <c r="H11" s="6">
        <v>539623.55629043793</v>
      </c>
      <c r="I11" s="6">
        <v>2296857.715460822</v>
      </c>
    </row>
    <row r="12" spans="1:9" x14ac:dyDescent="0.35">
      <c r="A12" s="5" t="s">
        <v>167</v>
      </c>
      <c r="B12" s="6">
        <v>720153.61848037504</v>
      </c>
      <c r="C12" s="6">
        <v>223617.71447781779</v>
      </c>
      <c r="D12" s="6">
        <v>1130999.1818482231</v>
      </c>
      <c r="E12" s="6">
        <v>731460.5278447055</v>
      </c>
      <c r="F12" s="6">
        <v>458124.92902239453</v>
      </c>
      <c r="G12" s="6">
        <v>178132.54297102179</v>
      </c>
      <c r="H12" s="6">
        <v>808550.67341571115</v>
      </c>
      <c r="I12" s="6">
        <v>4251039.1880602492</v>
      </c>
    </row>
    <row r="13" spans="1:9" x14ac:dyDescent="0.35">
      <c r="A13" s="5" t="s">
        <v>168</v>
      </c>
      <c r="B13" s="6">
        <v>498674.58966651501</v>
      </c>
      <c r="C13" s="6">
        <v>216347.15658671001</v>
      </c>
      <c r="D13" s="6">
        <v>241440.05787562759</v>
      </c>
      <c r="E13" s="6">
        <v>140744.2756280984</v>
      </c>
      <c r="F13" s="6">
        <v>270876.29730860208</v>
      </c>
      <c r="G13" s="6">
        <v>106974.1480937305</v>
      </c>
      <c r="H13" s="6">
        <v>373899.08459794498</v>
      </c>
      <c r="I13" s="6">
        <v>1848955.609757229</v>
      </c>
    </row>
    <row r="14" spans="1:9" x14ac:dyDescent="0.35">
      <c r="A14" s="5" t="s">
        <v>169</v>
      </c>
      <c r="B14" s="6">
        <v>1753952.764937442</v>
      </c>
      <c r="C14" s="6">
        <v>390116.40875642613</v>
      </c>
      <c r="D14" s="6">
        <v>938269.18943061435</v>
      </c>
      <c r="E14" s="6">
        <v>649733.96737397963</v>
      </c>
      <c r="F14" s="6">
        <v>482858.52787234122</v>
      </c>
      <c r="G14" s="6">
        <v>152325.24408908089</v>
      </c>
      <c r="H14" s="6">
        <v>939274.15014127258</v>
      </c>
      <c r="I14" s="6">
        <v>5306530.2526011569</v>
      </c>
    </row>
    <row r="15" spans="1:9" x14ac:dyDescent="0.35">
      <c r="A15" s="5" t="s">
        <v>170</v>
      </c>
      <c r="B15" s="6">
        <v>933666.58590825996</v>
      </c>
      <c r="C15" s="6">
        <v>349408.36926016252</v>
      </c>
      <c r="D15" s="6">
        <v>1104398.896592722</v>
      </c>
      <c r="E15" s="6">
        <v>862773.20961486863</v>
      </c>
      <c r="F15" s="6">
        <v>353717.0616163048</v>
      </c>
      <c r="G15" s="6">
        <v>195542.43115456859</v>
      </c>
      <c r="H15" s="6">
        <v>921712.86081540375</v>
      </c>
      <c r="I15" s="6">
        <v>4721219.4149622899</v>
      </c>
    </row>
    <row r="16" spans="1:9" x14ac:dyDescent="0.35">
      <c r="A16" s="5" t="s">
        <v>171</v>
      </c>
      <c r="B16" s="6">
        <v>189620.67076047501</v>
      </c>
      <c r="C16" s="6">
        <v>110211.108854505</v>
      </c>
      <c r="D16" s="6">
        <v>150650.72049369969</v>
      </c>
      <c r="E16" s="6">
        <v>229491.20086076841</v>
      </c>
      <c r="F16" s="6">
        <v>115004.0127682723</v>
      </c>
      <c r="G16" s="6">
        <v>40554.114310090998</v>
      </c>
      <c r="H16" s="6">
        <v>193125.05165038499</v>
      </c>
      <c r="I16" s="6">
        <v>1028656.879698197</v>
      </c>
    </row>
    <row r="17" spans="1:9" x14ac:dyDescent="0.35">
      <c r="A17" s="5" t="s">
        <v>172</v>
      </c>
      <c r="B17" s="6">
        <v>0</v>
      </c>
      <c r="C17" s="6">
        <v>0</v>
      </c>
      <c r="D17" s="6">
        <v>256593.47789598</v>
      </c>
      <c r="E17" s="6">
        <v>83273.231144997233</v>
      </c>
      <c r="F17" s="6">
        <v>264105.00635820749</v>
      </c>
      <c r="G17" s="6">
        <v>37577.423308564998</v>
      </c>
      <c r="H17" s="6">
        <v>123645.13873156</v>
      </c>
      <c r="I17" s="6">
        <v>765194.27743930975</v>
      </c>
    </row>
    <row r="18" spans="1:9" x14ac:dyDescent="0.35">
      <c r="A18" s="5" t="s">
        <v>173</v>
      </c>
      <c r="B18" s="6">
        <v>809316.29256098997</v>
      </c>
      <c r="C18" s="6">
        <v>176754.84757139999</v>
      </c>
      <c r="D18" s="6">
        <v>939602.08921367663</v>
      </c>
      <c r="E18" s="6">
        <v>774401.10467657726</v>
      </c>
      <c r="F18" s="6">
        <v>322775.75627931312</v>
      </c>
      <c r="G18" s="6">
        <v>238797.9200872611</v>
      </c>
      <c r="H18" s="6">
        <v>1112144.182691552</v>
      </c>
      <c r="I18" s="6">
        <v>4373792.1930807708</v>
      </c>
    </row>
    <row r="19" spans="1:9" x14ac:dyDescent="0.35">
      <c r="A19" s="5" t="s">
        <v>174</v>
      </c>
      <c r="B19" s="6">
        <v>2034310.6604165749</v>
      </c>
      <c r="C19" s="6">
        <v>681306.60754253005</v>
      </c>
      <c r="D19" s="6">
        <v>531123.06740089122</v>
      </c>
      <c r="E19" s="6">
        <v>815228.22193133389</v>
      </c>
      <c r="F19" s="6">
        <v>339435.12072001997</v>
      </c>
      <c r="G19" s="6">
        <v>67881.249023237993</v>
      </c>
      <c r="H19" s="6">
        <v>844379.40313878749</v>
      </c>
      <c r="I19" s="6">
        <v>5313664.330173376</v>
      </c>
    </row>
    <row r="20" spans="1:9" x14ac:dyDescent="0.35">
      <c r="A20" s="5" t="s">
        <v>175</v>
      </c>
      <c r="B20" s="6">
        <v>32227.511312099999</v>
      </c>
      <c r="C20" s="6">
        <v>116017.31602555999</v>
      </c>
      <c r="D20" s="6">
        <v>313538.15746366011</v>
      </c>
      <c r="E20" s="6">
        <v>373927.69304336258</v>
      </c>
      <c r="F20" s="6">
        <v>133432.14442169841</v>
      </c>
      <c r="G20" s="6">
        <v>34224.654839096947</v>
      </c>
      <c r="H20" s="6">
        <v>160870.40561595999</v>
      </c>
      <c r="I20" s="6">
        <v>1164237.8827214381</v>
      </c>
    </row>
    <row r="21" spans="1:9" x14ac:dyDescent="0.35">
      <c r="A21" s="5" t="s">
        <v>176</v>
      </c>
      <c r="B21" s="6">
        <v>0</v>
      </c>
      <c r="C21" s="6">
        <v>122609.32056375001</v>
      </c>
      <c r="D21" s="6">
        <v>757481.30464602099</v>
      </c>
      <c r="E21" s="6">
        <v>364040.5712179144</v>
      </c>
      <c r="F21" s="6">
        <v>498201.97618046118</v>
      </c>
      <c r="G21" s="6">
        <v>105868.6637166545</v>
      </c>
      <c r="H21" s="6">
        <v>696883.67939304747</v>
      </c>
      <c r="I21" s="6">
        <v>2545085.5157178491</v>
      </c>
    </row>
    <row r="22" spans="1:9" x14ac:dyDescent="0.35">
      <c r="A22" s="5" t="s">
        <v>177</v>
      </c>
      <c r="B22" s="6">
        <v>1346209.285289315</v>
      </c>
      <c r="C22" s="6">
        <v>245917.66767371251</v>
      </c>
      <c r="D22" s="6">
        <v>539957.39685894677</v>
      </c>
      <c r="E22" s="6">
        <v>570475.83469379542</v>
      </c>
      <c r="F22" s="6">
        <v>301725.18202734052</v>
      </c>
      <c r="G22" s="6">
        <v>42798.858927064073</v>
      </c>
      <c r="H22" s="6">
        <v>616914.43342006998</v>
      </c>
      <c r="I22" s="6">
        <v>3663998.658890245</v>
      </c>
    </row>
    <row r="23" spans="1:9" x14ac:dyDescent="0.35">
      <c r="A23" s="5" t="s">
        <v>178</v>
      </c>
      <c r="B23" s="6">
        <v>0</v>
      </c>
      <c r="C23" s="6">
        <v>117453.9556341734</v>
      </c>
      <c r="D23" s="6">
        <v>783952.51998505241</v>
      </c>
      <c r="E23" s="6">
        <v>263564.68729676702</v>
      </c>
      <c r="F23" s="6">
        <v>172835.3240575121</v>
      </c>
      <c r="G23" s="6">
        <v>52382.443079785196</v>
      </c>
      <c r="H23" s="6">
        <v>411020.19692449999</v>
      </c>
      <c r="I23" s="6">
        <v>1801209.1269777899</v>
      </c>
    </row>
    <row r="24" spans="1:9" x14ac:dyDescent="0.35">
      <c r="A24" s="5" t="s">
        <v>179</v>
      </c>
      <c r="B24" s="6">
        <v>397726.29760763998</v>
      </c>
      <c r="C24" s="6">
        <v>24693.429315000001</v>
      </c>
      <c r="D24" s="6">
        <v>302874.38211771718</v>
      </c>
      <c r="E24" s="6">
        <v>205386.42923656211</v>
      </c>
      <c r="F24" s="6">
        <v>358237.29097093962</v>
      </c>
      <c r="G24" s="6">
        <v>163201.9824654905</v>
      </c>
      <c r="H24" s="6">
        <v>417548.47620759002</v>
      </c>
      <c r="I24" s="6">
        <v>1869668.287920939</v>
      </c>
    </row>
    <row r="25" spans="1:9" x14ac:dyDescent="0.35">
      <c r="A25" s="5" t="s">
        <v>180</v>
      </c>
      <c r="B25" s="6">
        <v>405872.15843781998</v>
      </c>
      <c r="C25" s="6">
        <v>0</v>
      </c>
      <c r="D25" s="6">
        <v>153106.30152186999</v>
      </c>
      <c r="E25" s="6">
        <v>184781.13606913431</v>
      </c>
      <c r="F25" s="6">
        <v>120738.8676894104</v>
      </c>
      <c r="G25" s="6">
        <v>46912.876715122497</v>
      </c>
      <c r="H25" s="6">
        <v>181515.75669510881</v>
      </c>
      <c r="I25" s="6">
        <v>1092927.097128466</v>
      </c>
    </row>
    <row r="26" spans="1:9" x14ac:dyDescent="0.35">
      <c r="A26" s="5" t="s">
        <v>181</v>
      </c>
      <c r="B26" s="6">
        <v>827748.55318924505</v>
      </c>
      <c r="C26" s="6">
        <v>385097.36416210502</v>
      </c>
      <c r="D26" s="6">
        <v>369332.38615002693</v>
      </c>
      <c r="E26" s="6">
        <v>379878.52517517109</v>
      </c>
      <c r="F26" s="6">
        <v>458021.81956525071</v>
      </c>
      <c r="G26" s="6">
        <v>189194.88581699671</v>
      </c>
      <c r="H26" s="6">
        <v>629225.83002347476</v>
      </c>
      <c r="I26" s="6">
        <v>3238499.3640822698</v>
      </c>
    </row>
    <row r="27" spans="1:9" x14ac:dyDescent="0.35">
      <c r="A27" s="5" t="s">
        <v>182</v>
      </c>
      <c r="B27" s="6">
        <v>543456.65231077</v>
      </c>
      <c r="C27" s="6">
        <v>23583.85391673</v>
      </c>
      <c r="D27" s="6">
        <v>257284.69087407921</v>
      </c>
      <c r="E27" s="6">
        <v>356976.29374282493</v>
      </c>
      <c r="F27" s="6">
        <v>357094.96462657658</v>
      </c>
      <c r="G27" s="6">
        <v>142730.6582755883</v>
      </c>
      <c r="H27" s="6">
        <v>374573.16502114502</v>
      </c>
      <c r="I27" s="6">
        <v>2055700.278767714</v>
      </c>
    </row>
    <row r="28" spans="1:9" x14ac:dyDescent="0.35">
      <c r="A28" s="5" t="s">
        <v>183</v>
      </c>
      <c r="B28" s="6">
        <v>71478.357717774998</v>
      </c>
      <c r="C28" s="6">
        <v>94102.182787569996</v>
      </c>
      <c r="D28" s="6">
        <v>365488.71135370602</v>
      </c>
      <c r="E28" s="6">
        <v>239895.2687265916</v>
      </c>
      <c r="F28" s="6">
        <v>275258.71708005108</v>
      </c>
      <c r="G28" s="6">
        <v>62841.925138416598</v>
      </c>
      <c r="H28" s="6">
        <v>299328.44267080748</v>
      </c>
      <c r="I28" s="6">
        <v>1408393.6054749179</v>
      </c>
    </row>
    <row r="29" spans="1:9" x14ac:dyDescent="0.35">
      <c r="A29" s="5" t="s">
        <v>184</v>
      </c>
      <c r="B29" s="6">
        <v>0</v>
      </c>
      <c r="C29" s="6">
        <v>176519.59271337601</v>
      </c>
      <c r="D29" s="6">
        <v>268488.55537259899</v>
      </c>
      <c r="E29" s="6">
        <v>87092.928014837249</v>
      </c>
      <c r="F29" s="6">
        <v>38976.95160420594</v>
      </c>
      <c r="G29" s="6">
        <v>11671.220827462501</v>
      </c>
      <c r="H29" s="6">
        <v>91324.090778044992</v>
      </c>
      <c r="I29" s="6">
        <v>674073.33931052568</v>
      </c>
    </row>
    <row r="30" spans="1:9" x14ac:dyDescent="0.35">
      <c r="A30" s="5" t="s">
        <v>185</v>
      </c>
      <c r="B30" s="6">
        <v>706086.28499388997</v>
      </c>
      <c r="C30" s="6">
        <v>282989.06398847001</v>
      </c>
      <c r="D30" s="6">
        <v>101426.6165016525</v>
      </c>
      <c r="E30" s="6">
        <v>434762.04832841997</v>
      </c>
      <c r="F30" s="6">
        <v>237361.7448689162</v>
      </c>
      <c r="G30" s="6">
        <v>176174.25003539029</v>
      </c>
      <c r="H30" s="6">
        <v>473687.84371073998</v>
      </c>
      <c r="I30" s="6">
        <v>2412487.8524274789</v>
      </c>
    </row>
    <row r="31" spans="1:9" x14ac:dyDescent="0.35">
      <c r="A31" s="5" t="s">
        <v>186</v>
      </c>
      <c r="B31" s="6">
        <v>513738.16511066502</v>
      </c>
      <c r="C31" s="6">
        <v>0</v>
      </c>
      <c r="D31" s="6">
        <v>240500.9020450364</v>
      </c>
      <c r="E31" s="6">
        <v>223340.18584057319</v>
      </c>
      <c r="F31" s="6">
        <v>315720.58898678789</v>
      </c>
      <c r="G31" s="6">
        <v>70148.130354105975</v>
      </c>
      <c r="H31" s="6">
        <v>299314.36093050701</v>
      </c>
      <c r="I31" s="6">
        <v>1662762.3332676759</v>
      </c>
    </row>
    <row r="32" spans="1:9" x14ac:dyDescent="0.35">
      <c r="A32" s="5" t="s">
        <v>187</v>
      </c>
      <c r="B32" s="6">
        <v>473764.04926027748</v>
      </c>
      <c r="C32" s="6">
        <v>308728.33692664502</v>
      </c>
      <c r="D32" s="6">
        <v>624497.0398421993</v>
      </c>
      <c r="E32" s="6">
        <v>455663.71287259541</v>
      </c>
      <c r="F32" s="6">
        <v>367037.15072084981</v>
      </c>
      <c r="G32" s="6">
        <v>165732.51110649839</v>
      </c>
      <c r="H32" s="6">
        <v>593970.67274418636</v>
      </c>
      <c r="I32" s="6">
        <v>2989393.4734732518</v>
      </c>
    </row>
    <row r="33" spans="1:9" x14ac:dyDescent="0.35">
      <c r="A33" s="5" t="s">
        <v>188</v>
      </c>
      <c r="B33" s="6">
        <v>228718.319112475</v>
      </c>
      <c r="C33" s="6">
        <v>204016.49872597001</v>
      </c>
      <c r="D33" s="6">
        <v>201791.92092292631</v>
      </c>
      <c r="E33" s="6">
        <v>199750.67682354251</v>
      </c>
      <c r="F33" s="6">
        <v>125127.87236817081</v>
      </c>
      <c r="G33" s="6">
        <v>57356.132142729621</v>
      </c>
      <c r="H33" s="6">
        <v>98462.77681286</v>
      </c>
      <c r="I33" s="6">
        <v>1115224.196908674</v>
      </c>
    </row>
    <row r="34" spans="1:9" x14ac:dyDescent="0.35">
      <c r="A34" s="5" t="s">
        <v>189</v>
      </c>
      <c r="B34" s="6">
        <v>0</v>
      </c>
      <c r="C34" s="6">
        <v>0</v>
      </c>
      <c r="D34" s="6">
        <v>407472.17512331117</v>
      </c>
      <c r="E34" s="6">
        <v>185999.42717489199</v>
      </c>
      <c r="F34" s="6">
        <v>246748.02558859071</v>
      </c>
      <c r="G34" s="6">
        <v>71811.73693311587</v>
      </c>
      <c r="H34" s="6">
        <v>328273.63156468997</v>
      </c>
      <c r="I34" s="6">
        <v>1240304.9963845999</v>
      </c>
    </row>
    <row r="35" spans="1:9" x14ac:dyDescent="0.35">
      <c r="A35" s="5" t="s">
        <v>190</v>
      </c>
      <c r="B35" s="6">
        <v>0</v>
      </c>
      <c r="C35" s="6">
        <v>51616.986451296048</v>
      </c>
      <c r="D35" s="6">
        <v>162366.81082464749</v>
      </c>
      <c r="E35" s="6">
        <v>180883.83315412761</v>
      </c>
      <c r="F35" s="6">
        <v>53084.556287280153</v>
      </c>
      <c r="G35" s="6">
        <v>8498.1032027199999</v>
      </c>
      <c r="H35" s="6">
        <v>92772.98399190628</v>
      </c>
      <c r="I35" s="6">
        <v>549223.27391197765</v>
      </c>
    </row>
    <row r="36" spans="1:9" x14ac:dyDescent="0.35">
      <c r="A36" s="5" t="s">
        <v>191</v>
      </c>
      <c r="B36" s="6">
        <v>0</v>
      </c>
      <c r="C36" s="6">
        <v>68264.673664707007</v>
      </c>
      <c r="D36" s="6">
        <v>855883.26217512111</v>
      </c>
      <c r="E36" s="6">
        <v>317848.61617020972</v>
      </c>
      <c r="F36" s="6">
        <v>205636.99595584621</v>
      </c>
      <c r="G36" s="6">
        <v>73101.140451403378</v>
      </c>
      <c r="H36" s="6">
        <v>364830.36788994499</v>
      </c>
      <c r="I36" s="6">
        <v>1885565.056307232</v>
      </c>
    </row>
    <row r="37" spans="1:9" x14ac:dyDescent="0.35">
      <c r="A37" s="5" t="s">
        <v>192</v>
      </c>
      <c r="B37" s="6">
        <v>1991577.7815786051</v>
      </c>
      <c r="C37" s="6">
        <v>479063.29297594313</v>
      </c>
      <c r="D37" s="6">
        <v>770252.82249042869</v>
      </c>
      <c r="E37" s="6">
        <v>675861.99605447066</v>
      </c>
      <c r="F37" s="6">
        <v>467536.79819268821</v>
      </c>
      <c r="G37" s="6">
        <v>96921.872734147313</v>
      </c>
      <c r="H37" s="6">
        <v>1842246.2007001799</v>
      </c>
      <c r="I37" s="6">
        <v>6323460.7647264618</v>
      </c>
    </row>
    <row r="38" spans="1:9" x14ac:dyDescent="0.35">
      <c r="A38" s="5" t="s">
        <v>193</v>
      </c>
      <c r="B38" s="6">
        <v>1396904.501739633</v>
      </c>
      <c r="C38" s="6">
        <v>425684.64932730747</v>
      </c>
      <c r="D38" s="6">
        <v>502922.25363315822</v>
      </c>
      <c r="E38" s="6">
        <v>492689.31239275582</v>
      </c>
      <c r="F38" s="6">
        <v>469123.23248035333</v>
      </c>
      <c r="G38" s="6">
        <v>215158.82880106379</v>
      </c>
      <c r="H38" s="6">
        <v>669578.60701412498</v>
      </c>
      <c r="I38" s="6">
        <v>4172061.3853883971</v>
      </c>
    </row>
    <row r="39" spans="1:9" x14ac:dyDescent="0.35">
      <c r="A39" s="5" t="s">
        <v>194</v>
      </c>
      <c r="B39" s="6">
        <v>316038.98830919497</v>
      </c>
      <c r="C39" s="6">
        <v>249851.68727264999</v>
      </c>
      <c r="D39" s="6">
        <v>1369073.4170067131</v>
      </c>
      <c r="E39" s="6">
        <v>427148.55221862643</v>
      </c>
      <c r="F39" s="6">
        <v>108715.0278411075</v>
      </c>
      <c r="G39" s="6">
        <v>63154.090302370001</v>
      </c>
      <c r="H39" s="6">
        <v>635178.21984024299</v>
      </c>
      <c r="I39" s="6">
        <v>3169159.9827909051</v>
      </c>
    </row>
    <row r="40" spans="1:9" x14ac:dyDescent="0.35">
      <c r="A40" s="5" t="s">
        <v>195</v>
      </c>
      <c r="B40" s="6">
        <v>1000884.930005955</v>
      </c>
      <c r="C40" s="6">
        <v>1153474.363892454</v>
      </c>
      <c r="D40" s="6">
        <v>261115.96717301939</v>
      </c>
      <c r="E40" s="6">
        <v>590676.93750305939</v>
      </c>
      <c r="F40" s="6">
        <v>902068.72250746586</v>
      </c>
      <c r="G40" s="6">
        <v>20170.942575415</v>
      </c>
      <c r="H40" s="6">
        <v>1547767.6757221001</v>
      </c>
      <c r="I40" s="6">
        <v>5476159.5393794682</v>
      </c>
    </row>
  </sheetData>
  <pageMargins left="0.75" right="0.75" top="1" bottom="1" header="0.5" footer="0.5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I40"/>
  <sheetViews>
    <sheetView workbookViewId="0">
      <selection activeCell="E50" sqref="E50"/>
    </sheetView>
  </sheetViews>
  <sheetFormatPr defaultRowHeight="14.5" x14ac:dyDescent="0.35"/>
  <cols>
    <col min="1" max="1" width="35.453125" bestFit="1" customWidth="1"/>
    <col min="2" max="6" width="5.81640625" bestFit="1" customWidth="1"/>
    <col min="7" max="7" width="4.81640625" bestFit="1" customWidth="1"/>
    <col min="8" max="8" width="5.81640625" bestFit="1" customWidth="1"/>
    <col min="9" max="9" width="22.1796875" bestFit="1" customWidth="1"/>
  </cols>
  <sheetData>
    <row r="1" spans="1:9" s="24" customFormat="1" x14ac:dyDescent="0.35">
      <c r="A1" s="27" t="s">
        <v>211</v>
      </c>
      <c r="B1" s="24" t="s">
        <v>284</v>
      </c>
    </row>
    <row r="2" spans="1:9" x14ac:dyDescent="0.35">
      <c r="A2" s="7" t="s">
        <v>158</v>
      </c>
      <c r="B2" s="7" t="s">
        <v>1</v>
      </c>
      <c r="C2" s="7" t="s">
        <v>2</v>
      </c>
      <c r="D2" s="7" t="s">
        <v>3</v>
      </c>
      <c r="E2" s="7" t="s">
        <v>4</v>
      </c>
      <c r="F2" s="7" t="s">
        <v>5</v>
      </c>
      <c r="G2" s="7" t="s">
        <v>6</v>
      </c>
      <c r="H2" s="7" t="s">
        <v>7</v>
      </c>
      <c r="I2" s="7" t="s">
        <v>12</v>
      </c>
    </row>
    <row r="3" spans="1:9" x14ac:dyDescent="0.35">
      <c r="A3" s="8" t="s">
        <v>159</v>
      </c>
      <c r="B3" s="9">
        <v>0</v>
      </c>
      <c r="C3" s="9">
        <v>1.2332130699177</v>
      </c>
      <c r="D3" s="9">
        <v>10.063215806307969</v>
      </c>
      <c r="E3" s="9">
        <v>4.4463780462418976</v>
      </c>
      <c r="F3" s="9">
        <v>2.6048630384709681</v>
      </c>
      <c r="G3" s="9">
        <v>1.844015486280314</v>
      </c>
      <c r="H3" s="9">
        <v>4.0644613821272246</v>
      </c>
      <c r="I3" s="9">
        <v>24.256146829346079</v>
      </c>
    </row>
    <row r="4" spans="1:9" x14ac:dyDescent="0.35">
      <c r="A4" s="8" t="s">
        <v>160</v>
      </c>
      <c r="B4" s="9">
        <v>10.1010883689602</v>
      </c>
      <c r="C4" s="9">
        <v>0</v>
      </c>
      <c r="D4" s="9">
        <v>1.4247655649260691</v>
      </c>
      <c r="E4" s="9">
        <v>3.581944445445715</v>
      </c>
      <c r="F4" s="9">
        <v>3.0232381995864972</v>
      </c>
      <c r="G4" s="9">
        <v>0.65003400894682495</v>
      </c>
      <c r="H4" s="9">
        <v>4.0037164141995003</v>
      </c>
      <c r="I4" s="9">
        <v>22.78478700206481</v>
      </c>
    </row>
    <row r="5" spans="1:9" x14ac:dyDescent="0.35">
      <c r="A5" s="8" t="s">
        <v>161</v>
      </c>
      <c r="B5" s="9">
        <v>13.740823272870751</v>
      </c>
      <c r="C5" s="9">
        <v>0</v>
      </c>
      <c r="D5" s="9">
        <v>8.0956839845668949</v>
      </c>
      <c r="E5" s="9">
        <v>6.7712764417736384</v>
      </c>
      <c r="F5" s="9">
        <v>6.1550424138189879</v>
      </c>
      <c r="G5" s="9">
        <v>2.1113559801657198</v>
      </c>
      <c r="H5" s="9">
        <v>7.8869737211069753</v>
      </c>
      <c r="I5" s="9">
        <v>44.761155814302967</v>
      </c>
    </row>
    <row r="6" spans="1:9" x14ac:dyDescent="0.35">
      <c r="A6" s="8" t="s">
        <v>162</v>
      </c>
      <c r="B6" s="9">
        <v>1.9888553439799499</v>
      </c>
      <c r="C6" s="9">
        <v>2.2479395974137608</v>
      </c>
      <c r="D6" s="9">
        <v>4.6197697166685598</v>
      </c>
      <c r="E6" s="9">
        <v>5.0623996479318318</v>
      </c>
      <c r="F6" s="9">
        <v>3.330716431134864</v>
      </c>
      <c r="G6" s="9">
        <v>0.79861979408346806</v>
      </c>
      <c r="H6" s="9">
        <v>4.5639204167189966</v>
      </c>
      <c r="I6" s="9">
        <v>22.61222094793143</v>
      </c>
    </row>
    <row r="7" spans="1:9" x14ac:dyDescent="0.35">
      <c r="A7" s="8" t="s">
        <v>163</v>
      </c>
      <c r="B7" s="9">
        <v>39.960710835525518</v>
      </c>
      <c r="C7" s="9">
        <v>8.270930817097824</v>
      </c>
      <c r="D7" s="9">
        <v>25.163239901446161</v>
      </c>
      <c r="E7" s="9">
        <v>30.259532242341859</v>
      </c>
      <c r="F7" s="9">
        <v>18.832054491351059</v>
      </c>
      <c r="G7" s="9">
        <v>1.8540003538916949</v>
      </c>
      <c r="H7" s="9">
        <v>52.177392424279802</v>
      </c>
      <c r="I7" s="9">
        <v>176.51786106593389</v>
      </c>
    </row>
    <row r="8" spans="1:9" x14ac:dyDescent="0.35">
      <c r="A8" s="8" t="s">
        <v>164</v>
      </c>
      <c r="B8" s="9">
        <v>0</v>
      </c>
      <c r="C8" s="9">
        <v>4.3654340948397996</v>
      </c>
      <c r="D8" s="9">
        <v>5.1298918908578939</v>
      </c>
      <c r="E8" s="9">
        <v>3.9101137242736348</v>
      </c>
      <c r="F8" s="9">
        <v>2.6535241134186531</v>
      </c>
      <c r="G8" s="9">
        <v>1.9266307585555289</v>
      </c>
      <c r="H8" s="9">
        <v>4.4085156070335776</v>
      </c>
      <c r="I8" s="9">
        <v>22.394110188979091</v>
      </c>
    </row>
    <row r="9" spans="1:9" x14ac:dyDescent="0.35">
      <c r="A9" s="8" t="s">
        <v>196</v>
      </c>
      <c r="B9" s="9">
        <v>62.024124954903847</v>
      </c>
      <c r="C9" s="9">
        <v>3.7101117690849752</v>
      </c>
      <c r="D9" s="9">
        <v>25.930270722321609</v>
      </c>
      <c r="E9" s="9">
        <v>26.032864775534879</v>
      </c>
      <c r="F9" s="9">
        <v>17.305696845890569</v>
      </c>
      <c r="G9" s="9">
        <v>4.546992477637728</v>
      </c>
      <c r="H9" s="9">
        <v>45.935806874731178</v>
      </c>
      <c r="I9" s="9">
        <v>185.48586842010479</v>
      </c>
    </row>
    <row r="10" spans="1:9" x14ac:dyDescent="0.35">
      <c r="A10" s="8" t="s">
        <v>165</v>
      </c>
      <c r="B10" s="9">
        <v>0</v>
      </c>
      <c r="C10" s="9">
        <v>1.1862323123263001</v>
      </c>
      <c r="D10" s="9">
        <v>5.5576762946069751</v>
      </c>
      <c r="E10" s="9">
        <v>3.4981873480673982</v>
      </c>
      <c r="F10" s="9">
        <v>3.2210157190874811</v>
      </c>
      <c r="G10" s="9">
        <v>0.60810292248080278</v>
      </c>
      <c r="H10" s="9">
        <v>2.719344860473238</v>
      </c>
      <c r="I10" s="9">
        <v>16.7905594570422</v>
      </c>
    </row>
    <row r="11" spans="1:9" x14ac:dyDescent="0.35">
      <c r="A11" s="8" t="s">
        <v>166</v>
      </c>
      <c r="B11" s="9">
        <v>3.3831169654089002</v>
      </c>
      <c r="C11" s="9">
        <v>0.89306552879457812</v>
      </c>
      <c r="D11" s="9">
        <v>3.968516414272413</v>
      </c>
      <c r="E11" s="9">
        <v>2.4973763289659541</v>
      </c>
      <c r="F11" s="9">
        <v>5.2450771767544371</v>
      </c>
      <c r="G11" s="9">
        <v>1.5851891775075631</v>
      </c>
      <c r="H11" s="9">
        <v>5.396235562904379</v>
      </c>
      <c r="I11" s="9">
        <v>22.968577154608219</v>
      </c>
    </row>
    <row r="12" spans="1:9" x14ac:dyDescent="0.35">
      <c r="A12" s="8" t="s">
        <v>167</v>
      </c>
      <c r="B12" s="9">
        <v>7.20153618480375</v>
      </c>
      <c r="C12" s="9">
        <v>2.236177144778178</v>
      </c>
      <c r="D12" s="9">
        <v>11.30999181848223</v>
      </c>
      <c r="E12" s="9">
        <v>7.314605278447055</v>
      </c>
      <c r="F12" s="9">
        <v>4.5812492902239459</v>
      </c>
      <c r="G12" s="9">
        <v>1.7813254297102179</v>
      </c>
      <c r="H12" s="9">
        <v>8.0855067341571125</v>
      </c>
      <c r="I12" s="9">
        <v>42.510391880602477</v>
      </c>
    </row>
    <row r="13" spans="1:9" x14ac:dyDescent="0.35">
      <c r="A13" s="8" t="s">
        <v>168</v>
      </c>
      <c r="B13" s="9">
        <v>4.9867458966651501</v>
      </c>
      <c r="C13" s="9">
        <v>2.1634715658671002</v>
      </c>
      <c r="D13" s="9">
        <v>2.4144005787562759</v>
      </c>
      <c r="E13" s="9">
        <v>1.4074427562809839</v>
      </c>
      <c r="F13" s="9">
        <v>2.7087629730860212</v>
      </c>
      <c r="G13" s="9">
        <v>1.0697414809373049</v>
      </c>
      <c r="H13" s="9">
        <v>3.7389908459794499</v>
      </c>
      <c r="I13" s="9">
        <v>18.48955609757229</v>
      </c>
    </row>
    <row r="14" spans="1:9" x14ac:dyDescent="0.35">
      <c r="A14" s="8" t="s">
        <v>169</v>
      </c>
      <c r="B14" s="9">
        <v>17.539527649374421</v>
      </c>
      <c r="C14" s="9">
        <v>3.9011640875642608</v>
      </c>
      <c r="D14" s="9">
        <v>9.3826918943061433</v>
      </c>
      <c r="E14" s="9">
        <v>6.4973396737397957</v>
      </c>
      <c r="F14" s="9">
        <v>4.8285852787234127</v>
      </c>
      <c r="G14" s="9">
        <v>1.523252440890809</v>
      </c>
      <c r="H14" s="9">
        <v>9.3927415014127256</v>
      </c>
      <c r="I14" s="9">
        <v>53.065302526011557</v>
      </c>
    </row>
    <row r="15" spans="1:9" x14ac:dyDescent="0.35">
      <c r="A15" s="8" t="s">
        <v>170</v>
      </c>
      <c r="B15" s="9">
        <v>9.3366658590826006</v>
      </c>
      <c r="C15" s="9">
        <v>3.4940836926016252</v>
      </c>
      <c r="D15" s="9">
        <v>11.04398896592722</v>
      </c>
      <c r="E15" s="9">
        <v>8.6277320961486854</v>
      </c>
      <c r="F15" s="9">
        <v>3.5371706161630478</v>
      </c>
      <c r="G15" s="9">
        <v>1.955424311545686</v>
      </c>
      <c r="H15" s="9">
        <v>9.217128608154038</v>
      </c>
      <c r="I15" s="9">
        <v>47.212194149622889</v>
      </c>
    </row>
    <row r="16" spans="1:9" x14ac:dyDescent="0.35">
      <c r="A16" s="8" t="s">
        <v>171</v>
      </c>
      <c r="B16" s="9">
        <v>1.89620670760475</v>
      </c>
      <c r="C16" s="9">
        <v>1.10211108854505</v>
      </c>
      <c r="D16" s="9">
        <v>1.506507204936997</v>
      </c>
      <c r="E16" s="9">
        <v>2.294912008607684</v>
      </c>
      <c r="F16" s="9">
        <v>1.150040127682723</v>
      </c>
      <c r="G16" s="9">
        <v>0.40554114310091</v>
      </c>
      <c r="H16" s="9">
        <v>1.93125051650385</v>
      </c>
      <c r="I16" s="9">
        <v>10.286568796981969</v>
      </c>
    </row>
    <row r="17" spans="1:9" x14ac:dyDescent="0.35">
      <c r="A17" s="8" t="s">
        <v>172</v>
      </c>
      <c r="B17" s="9">
        <v>0</v>
      </c>
      <c r="C17" s="9">
        <v>0</v>
      </c>
      <c r="D17" s="9">
        <v>2.5659347789598002</v>
      </c>
      <c r="E17" s="9">
        <v>0.8327323114499724</v>
      </c>
      <c r="F17" s="9">
        <v>2.6410500635820751</v>
      </c>
      <c r="G17" s="9">
        <v>0.37577423308565</v>
      </c>
      <c r="H17" s="9">
        <v>1.2364513873156</v>
      </c>
      <c r="I17" s="9">
        <v>7.6519427743930981</v>
      </c>
    </row>
    <row r="18" spans="1:9" x14ac:dyDescent="0.35">
      <c r="A18" s="8" t="s">
        <v>173</v>
      </c>
      <c r="B18" s="9">
        <v>8.0931629256098994</v>
      </c>
      <c r="C18" s="9">
        <v>1.7675484757140001</v>
      </c>
      <c r="D18" s="9">
        <v>9.3960208921367663</v>
      </c>
      <c r="E18" s="9">
        <v>7.744011046765773</v>
      </c>
      <c r="F18" s="9">
        <v>3.2277575627931299</v>
      </c>
      <c r="G18" s="9">
        <v>2.3879792008726111</v>
      </c>
      <c r="H18" s="9">
        <v>11.121441826915531</v>
      </c>
      <c r="I18" s="9">
        <v>43.737921930807701</v>
      </c>
    </row>
    <row r="19" spans="1:9" x14ac:dyDescent="0.35">
      <c r="A19" s="8" t="s">
        <v>174</v>
      </c>
      <c r="B19" s="9">
        <v>20.343106604165751</v>
      </c>
      <c r="C19" s="9">
        <v>6.8130660754252999</v>
      </c>
      <c r="D19" s="9">
        <v>5.3112306740089119</v>
      </c>
      <c r="E19" s="9">
        <v>8.1522822193133386</v>
      </c>
      <c r="F19" s="9">
        <v>3.3943512072002</v>
      </c>
      <c r="G19" s="9">
        <v>0.67881249023237999</v>
      </c>
      <c r="H19" s="9">
        <v>8.4437940313878741</v>
      </c>
      <c r="I19" s="9">
        <v>53.136643301733763</v>
      </c>
    </row>
    <row r="20" spans="1:9" x14ac:dyDescent="0.35">
      <c r="A20" s="8" t="s">
        <v>175</v>
      </c>
      <c r="B20" s="9">
        <v>0.32227511312099999</v>
      </c>
      <c r="C20" s="9">
        <v>1.1601731602556</v>
      </c>
      <c r="D20" s="9">
        <v>3.1353815746365998</v>
      </c>
      <c r="E20" s="9">
        <v>3.739276930433626</v>
      </c>
      <c r="F20" s="9">
        <v>1.334321444216984</v>
      </c>
      <c r="G20" s="9">
        <v>0.34224654839096952</v>
      </c>
      <c r="H20" s="9">
        <v>1.6087040561596</v>
      </c>
      <c r="I20" s="9">
        <v>11.64237882721438</v>
      </c>
    </row>
    <row r="21" spans="1:9" x14ac:dyDescent="0.35">
      <c r="A21" s="8" t="s">
        <v>176</v>
      </c>
      <c r="B21" s="9">
        <v>0</v>
      </c>
      <c r="C21" s="9">
        <v>1.2260932056375</v>
      </c>
      <c r="D21" s="9">
        <v>7.5748130464602097</v>
      </c>
      <c r="E21" s="9">
        <v>3.640405712179144</v>
      </c>
      <c r="F21" s="9">
        <v>4.9820197618046116</v>
      </c>
      <c r="G21" s="9">
        <v>1.0586866371665451</v>
      </c>
      <c r="H21" s="9">
        <v>6.9688367939304747</v>
      </c>
      <c r="I21" s="9">
        <v>25.450855157178481</v>
      </c>
    </row>
    <row r="22" spans="1:9" x14ac:dyDescent="0.35">
      <c r="A22" s="8" t="s">
        <v>177</v>
      </c>
      <c r="B22" s="9">
        <v>13.46209285289315</v>
      </c>
      <c r="C22" s="9">
        <v>2.4591766767371248</v>
      </c>
      <c r="D22" s="9">
        <v>5.3995739685894684</v>
      </c>
      <c r="E22" s="9">
        <v>5.7047583469379539</v>
      </c>
      <c r="F22" s="9">
        <v>3.017251820273406</v>
      </c>
      <c r="G22" s="9">
        <v>0.42798858927064082</v>
      </c>
      <c r="H22" s="9">
        <v>6.1691443342007002</v>
      </c>
      <c r="I22" s="9">
        <v>36.639986588902453</v>
      </c>
    </row>
    <row r="23" spans="1:9" x14ac:dyDescent="0.35">
      <c r="A23" s="8" t="s">
        <v>178</v>
      </c>
      <c r="B23" s="9">
        <v>0</v>
      </c>
      <c r="C23" s="9">
        <v>1.174539556341734</v>
      </c>
      <c r="D23" s="9">
        <v>7.8395251998505247</v>
      </c>
      <c r="E23" s="9">
        <v>2.6356468729676701</v>
      </c>
      <c r="F23" s="9">
        <v>1.728353240575121</v>
      </c>
      <c r="G23" s="9">
        <v>0.5238244307978519</v>
      </c>
      <c r="H23" s="9">
        <v>4.1102019692449998</v>
      </c>
      <c r="I23" s="9">
        <v>18.012091269777901</v>
      </c>
    </row>
    <row r="24" spans="1:9" x14ac:dyDescent="0.35">
      <c r="A24" s="8" t="s">
        <v>179</v>
      </c>
      <c r="B24" s="9">
        <v>3.9772629760763998</v>
      </c>
      <c r="C24" s="9">
        <v>0.24693429315000001</v>
      </c>
      <c r="D24" s="9">
        <v>3.028743821177172</v>
      </c>
      <c r="E24" s="9">
        <v>2.053864292365621</v>
      </c>
      <c r="F24" s="9">
        <v>3.5823729097093961</v>
      </c>
      <c r="G24" s="9">
        <v>1.6320198246549049</v>
      </c>
      <c r="H24" s="9">
        <v>4.1754847620759001</v>
      </c>
      <c r="I24" s="9">
        <v>18.696682879209401</v>
      </c>
    </row>
    <row r="25" spans="1:9" x14ac:dyDescent="0.35">
      <c r="A25" s="8" t="s">
        <v>180</v>
      </c>
      <c r="B25" s="9">
        <v>4.0587215843782003</v>
      </c>
      <c r="C25" s="9">
        <v>0</v>
      </c>
      <c r="D25" s="9">
        <v>1.5310630152186999</v>
      </c>
      <c r="E25" s="9">
        <v>1.8478113606913431</v>
      </c>
      <c r="F25" s="9">
        <v>1.207388676894104</v>
      </c>
      <c r="G25" s="9">
        <v>0.46912876715122498</v>
      </c>
      <c r="H25" s="9">
        <v>1.815157566951088</v>
      </c>
      <c r="I25" s="9">
        <v>10.929270971284661</v>
      </c>
    </row>
    <row r="26" spans="1:9" x14ac:dyDescent="0.35">
      <c r="A26" s="8" t="s">
        <v>181</v>
      </c>
      <c r="B26" s="9">
        <v>8.2774855318924505</v>
      </c>
      <c r="C26" s="9">
        <v>3.8509736416210498</v>
      </c>
      <c r="D26" s="9">
        <v>3.6933238615002688</v>
      </c>
      <c r="E26" s="9">
        <v>3.7987852517517111</v>
      </c>
      <c r="F26" s="9">
        <v>4.580218195652507</v>
      </c>
      <c r="G26" s="9">
        <v>1.8919488581699671</v>
      </c>
      <c r="H26" s="9">
        <v>6.2922583002347467</v>
      </c>
      <c r="I26" s="9">
        <v>32.384993640822699</v>
      </c>
    </row>
    <row r="27" spans="1:9" x14ac:dyDescent="0.35">
      <c r="A27" s="8" t="s">
        <v>182</v>
      </c>
      <c r="B27" s="9">
        <v>5.4345665231076996</v>
      </c>
      <c r="C27" s="9">
        <v>0.23583853916729999</v>
      </c>
      <c r="D27" s="9">
        <v>2.5728469087407908</v>
      </c>
      <c r="E27" s="9">
        <v>3.5697629374282491</v>
      </c>
      <c r="F27" s="9">
        <v>3.5709496462657659</v>
      </c>
      <c r="G27" s="9">
        <v>1.4273065827558831</v>
      </c>
      <c r="H27" s="9">
        <v>3.7457316502114502</v>
      </c>
      <c r="I27" s="9">
        <v>20.557002787677138</v>
      </c>
    </row>
    <row r="28" spans="1:9" x14ac:dyDescent="0.35">
      <c r="A28" s="8" t="s">
        <v>183</v>
      </c>
      <c r="B28" s="9">
        <v>0.71478357717774998</v>
      </c>
      <c r="C28" s="9">
        <v>0.94102182787569999</v>
      </c>
      <c r="D28" s="9">
        <v>3.6548871135370602</v>
      </c>
      <c r="E28" s="9">
        <v>2.3989526872659162</v>
      </c>
      <c r="F28" s="9">
        <v>2.7525871708005121</v>
      </c>
      <c r="G28" s="9">
        <v>0.62841925138416599</v>
      </c>
      <c r="H28" s="9">
        <v>2.9932844267080752</v>
      </c>
      <c r="I28" s="9">
        <v>14.083936054749181</v>
      </c>
    </row>
    <row r="29" spans="1:9" x14ac:dyDescent="0.35">
      <c r="A29" s="8" t="s">
        <v>184</v>
      </c>
      <c r="B29" s="9">
        <v>0</v>
      </c>
      <c r="C29" s="9">
        <v>1.7651959271337601</v>
      </c>
      <c r="D29" s="9">
        <v>2.6848855537259899</v>
      </c>
      <c r="E29" s="9">
        <v>0.87092928014837256</v>
      </c>
      <c r="F29" s="9">
        <v>0.38976951604205939</v>
      </c>
      <c r="G29" s="9">
        <v>0.116712208274625</v>
      </c>
      <c r="H29" s="9">
        <v>0.91324090778044997</v>
      </c>
      <c r="I29" s="9">
        <v>6.7407333931052564</v>
      </c>
    </row>
    <row r="30" spans="1:9" x14ac:dyDescent="0.35">
      <c r="A30" s="8" t="s">
        <v>185</v>
      </c>
      <c r="B30" s="9">
        <v>7.0608628499388999</v>
      </c>
      <c r="C30" s="9">
        <v>2.8298906398847001</v>
      </c>
      <c r="D30" s="9">
        <v>1.014266165016525</v>
      </c>
      <c r="E30" s="9">
        <v>4.3476204832842003</v>
      </c>
      <c r="F30" s="9">
        <v>2.373617448689163</v>
      </c>
      <c r="G30" s="9">
        <v>1.7617425003539029</v>
      </c>
      <c r="H30" s="9">
        <v>4.7368784371074</v>
      </c>
      <c r="I30" s="9">
        <v>24.124878524274791</v>
      </c>
    </row>
    <row r="31" spans="1:9" x14ac:dyDescent="0.35">
      <c r="A31" s="8" t="s">
        <v>186</v>
      </c>
      <c r="B31" s="9">
        <v>5.1373816511066499</v>
      </c>
      <c r="C31" s="9">
        <v>0</v>
      </c>
      <c r="D31" s="9">
        <v>2.4050090204503638</v>
      </c>
      <c r="E31" s="9">
        <v>2.233401858405732</v>
      </c>
      <c r="F31" s="9">
        <v>3.1572058898678792</v>
      </c>
      <c r="G31" s="9">
        <v>0.70148130354105975</v>
      </c>
      <c r="H31" s="9">
        <v>2.9931436093050698</v>
      </c>
      <c r="I31" s="9">
        <v>16.627623332676759</v>
      </c>
    </row>
    <row r="32" spans="1:9" x14ac:dyDescent="0.35">
      <c r="A32" s="8" t="s">
        <v>187</v>
      </c>
      <c r="B32" s="9">
        <v>4.7376404926027753</v>
      </c>
      <c r="C32" s="9">
        <v>3.0872833692664501</v>
      </c>
      <c r="D32" s="9">
        <v>6.2449703984219944</v>
      </c>
      <c r="E32" s="9">
        <v>4.5566371287259537</v>
      </c>
      <c r="F32" s="9">
        <v>3.6703715072084981</v>
      </c>
      <c r="G32" s="9">
        <v>1.657325111064984</v>
      </c>
      <c r="H32" s="9">
        <v>5.9397067274418633</v>
      </c>
      <c r="I32" s="9">
        <v>29.893934734732511</v>
      </c>
    </row>
    <row r="33" spans="1:9" x14ac:dyDescent="0.35">
      <c r="A33" s="8" t="s">
        <v>188</v>
      </c>
      <c r="B33" s="9">
        <v>2.28718319112475</v>
      </c>
      <c r="C33" s="9">
        <v>2.0401649872597001</v>
      </c>
      <c r="D33" s="9">
        <v>2.0179192092292628</v>
      </c>
      <c r="E33" s="9">
        <v>1.9975067682354251</v>
      </c>
      <c r="F33" s="9">
        <v>1.251278723681708</v>
      </c>
      <c r="G33" s="9">
        <v>0.57356132142729621</v>
      </c>
      <c r="H33" s="9">
        <v>0.98462776812860009</v>
      </c>
      <c r="I33" s="9">
        <v>11.15224196908674</v>
      </c>
    </row>
    <row r="34" spans="1:9" x14ac:dyDescent="0.35">
      <c r="A34" s="8" t="s">
        <v>189</v>
      </c>
      <c r="B34" s="9">
        <v>0</v>
      </c>
      <c r="C34" s="9">
        <v>0</v>
      </c>
      <c r="D34" s="9">
        <v>4.0747217512331124</v>
      </c>
      <c r="E34" s="9">
        <v>1.85999427174892</v>
      </c>
      <c r="F34" s="9">
        <v>2.4674802558859068</v>
      </c>
      <c r="G34" s="9">
        <v>0.71811736933115866</v>
      </c>
      <c r="H34" s="9">
        <v>3.2827363156469</v>
      </c>
      <c r="I34" s="9">
        <v>12.403049963846</v>
      </c>
    </row>
    <row r="35" spans="1:9" x14ac:dyDescent="0.35">
      <c r="A35" s="8" t="s">
        <v>190</v>
      </c>
      <c r="B35" s="9">
        <v>0</v>
      </c>
      <c r="C35" s="9">
        <v>0.51616986451296054</v>
      </c>
      <c r="D35" s="9">
        <v>1.623668108246475</v>
      </c>
      <c r="E35" s="9">
        <v>1.808838331541275</v>
      </c>
      <c r="F35" s="9">
        <v>0.53084556287280149</v>
      </c>
      <c r="G35" s="9">
        <v>8.4981032027200004E-2</v>
      </c>
      <c r="H35" s="9">
        <v>0.92772983991906288</v>
      </c>
      <c r="I35" s="9">
        <v>5.4922327391197756</v>
      </c>
    </row>
    <row r="36" spans="1:9" x14ac:dyDescent="0.35">
      <c r="A36" s="8" t="s">
        <v>191</v>
      </c>
      <c r="B36" s="9">
        <v>0</v>
      </c>
      <c r="C36" s="9">
        <v>0.6826467366470701</v>
      </c>
      <c r="D36" s="9">
        <v>8.5588326217512112</v>
      </c>
      <c r="E36" s="9">
        <v>3.178486161702097</v>
      </c>
      <c r="F36" s="9">
        <v>2.0563699595584608</v>
      </c>
      <c r="G36" s="9">
        <v>0.73101140451403379</v>
      </c>
      <c r="H36" s="9">
        <v>3.6483036788994498</v>
      </c>
      <c r="I36" s="9">
        <v>18.85565056307232</v>
      </c>
    </row>
    <row r="37" spans="1:9" x14ac:dyDescent="0.35">
      <c r="A37" s="8" t="s">
        <v>192</v>
      </c>
      <c r="B37" s="9">
        <v>19.915777815786051</v>
      </c>
      <c r="C37" s="9">
        <v>4.7906329297594308</v>
      </c>
      <c r="D37" s="9">
        <v>7.7025282249042863</v>
      </c>
      <c r="E37" s="9">
        <v>6.7586199605447073</v>
      </c>
      <c r="F37" s="9">
        <v>4.6753679819268816</v>
      </c>
      <c r="G37" s="9">
        <v>0.96921872734147307</v>
      </c>
      <c r="H37" s="9">
        <v>18.422462007001801</v>
      </c>
      <c r="I37" s="9">
        <v>63.234607647264617</v>
      </c>
    </row>
    <row r="38" spans="1:9" x14ac:dyDescent="0.35">
      <c r="A38" s="8" t="s">
        <v>193</v>
      </c>
      <c r="B38" s="9">
        <v>13.969045017396329</v>
      </c>
      <c r="C38" s="9">
        <v>4.2568464932730752</v>
      </c>
      <c r="D38" s="9">
        <v>5.0292225363315826</v>
      </c>
      <c r="E38" s="9">
        <v>4.9268931239275577</v>
      </c>
      <c r="F38" s="9">
        <v>4.6912323248035328</v>
      </c>
      <c r="G38" s="9">
        <v>2.1515882880106392</v>
      </c>
      <c r="H38" s="9">
        <v>6.6957860701412502</v>
      </c>
      <c r="I38" s="9">
        <v>41.720613853883968</v>
      </c>
    </row>
    <row r="39" spans="1:9" x14ac:dyDescent="0.35">
      <c r="A39" s="8" t="s">
        <v>194</v>
      </c>
      <c r="B39" s="9">
        <v>3.1603898830919501</v>
      </c>
      <c r="C39" s="9">
        <v>2.4985168727264999</v>
      </c>
      <c r="D39" s="9">
        <v>13.690734170067129</v>
      </c>
      <c r="E39" s="9">
        <v>4.2714855221862642</v>
      </c>
      <c r="F39" s="9">
        <v>1.0871502784110749</v>
      </c>
      <c r="G39" s="9">
        <v>0.63154090302370003</v>
      </c>
      <c r="H39" s="9">
        <v>6.3517821984024296</v>
      </c>
      <c r="I39" s="9">
        <v>31.691599827909052</v>
      </c>
    </row>
    <row r="40" spans="1:9" x14ac:dyDescent="0.35">
      <c r="A40" s="8" t="s">
        <v>195</v>
      </c>
      <c r="B40" s="9">
        <v>10.00884930005955</v>
      </c>
      <c r="C40" s="9">
        <v>11.534743638924541</v>
      </c>
      <c r="D40" s="9">
        <v>2.611159671730193</v>
      </c>
      <c r="E40" s="9">
        <v>5.9067693750305938</v>
      </c>
      <c r="F40" s="9">
        <v>9.0206872250746581</v>
      </c>
      <c r="G40" s="9">
        <v>0.20170942575414999</v>
      </c>
      <c r="H40" s="9">
        <v>15.477676757220999</v>
      </c>
      <c r="I40" s="9">
        <v>54.761595393794693</v>
      </c>
    </row>
  </sheetData>
  <pageMargins left="0.75" right="0.75" top="1" bottom="1" header="0.5" footer="0.5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I40"/>
  <sheetViews>
    <sheetView workbookViewId="0">
      <selection activeCell="B52" sqref="B52"/>
    </sheetView>
  </sheetViews>
  <sheetFormatPr defaultColWidth="8.90625" defaultRowHeight="14.5" x14ac:dyDescent="0.35"/>
  <cols>
    <col min="1" max="1" width="35.453125" style="10" bestFit="1" customWidth="1"/>
    <col min="2" max="2" width="16.36328125" style="10" bestFit="1" customWidth="1"/>
    <col min="3" max="3" width="15.6328125" style="10" bestFit="1" customWidth="1"/>
    <col min="4" max="4" width="15.81640625" style="10" bestFit="1" customWidth="1"/>
    <col min="5" max="5" width="22.453125" style="10" bestFit="1" customWidth="1"/>
    <col min="6" max="6" width="30.1796875" style="10" bestFit="1" customWidth="1"/>
    <col min="7" max="7" width="19.81640625" style="10" bestFit="1" customWidth="1"/>
    <col min="8" max="8" width="23.1796875" style="10" bestFit="1" customWidth="1"/>
    <col min="9" max="9" width="23.81640625" style="10" bestFit="1" customWidth="1"/>
    <col min="10" max="16384" width="8.90625" style="10"/>
  </cols>
  <sheetData>
    <row r="1" spans="1:9" s="28" customFormat="1" x14ac:dyDescent="0.35">
      <c r="A1" s="27" t="s">
        <v>210</v>
      </c>
      <c r="B1" s="24" t="s">
        <v>285</v>
      </c>
    </row>
    <row r="2" spans="1:9" x14ac:dyDescent="0.35">
      <c r="A2" s="2" t="s">
        <v>158</v>
      </c>
      <c r="B2" s="2" t="s">
        <v>39</v>
      </c>
      <c r="C2" s="2" t="s">
        <v>40</v>
      </c>
      <c r="D2" s="2" t="s">
        <v>41</v>
      </c>
      <c r="E2" s="2" t="s">
        <v>42</v>
      </c>
      <c r="F2" s="2" t="s">
        <v>43</v>
      </c>
      <c r="G2" s="2" t="s">
        <v>44</v>
      </c>
      <c r="H2" s="2" t="s">
        <v>45</v>
      </c>
      <c r="I2" s="2" t="s">
        <v>46</v>
      </c>
    </row>
    <row r="3" spans="1:9" x14ac:dyDescent="0.35">
      <c r="A3" s="5" t="s">
        <v>159</v>
      </c>
      <c r="B3" s="6">
        <v>0</v>
      </c>
      <c r="C3" s="6">
        <v>281770.11178951379</v>
      </c>
      <c r="D3" s="6">
        <v>126000.0832360037</v>
      </c>
      <c r="E3" s="6">
        <v>62986.098811698743</v>
      </c>
      <c r="F3" s="6">
        <v>0</v>
      </c>
      <c r="G3" s="6">
        <v>0</v>
      </c>
      <c r="H3" s="6">
        <v>87519.305800000002</v>
      </c>
      <c r="I3" s="6">
        <v>558275.59963721631</v>
      </c>
    </row>
    <row r="4" spans="1:9" x14ac:dyDescent="0.35">
      <c r="A4" s="5" t="s">
        <v>160</v>
      </c>
      <c r="B4" s="6">
        <v>958447.42156301998</v>
      </c>
      <c r="C4" s="6">
        <v>117416.1719782891</v>
      </c>
      <c r="D4" s="6">
        <v>213276.53395474039</v>
      </c>
      <c r="E4" s="6">
        <v>329376.62643104122</v>
      </c>
      <c r="F4" s="6">
        <v>29114.588918322501</v>
      </c>
      <c r="G4" s="6">
        <v>0</v>
      </c>
      <c r="H4" s="6">
        <v>170206.25067499999</v>
      </c>
      <c r="I4" s="6">
        <v>1817837.5935204129</v>
      </c>
    </row>
    <row r="5" spans="1:9" x14ac:dyDescent="0.35">
      <c r="A5" s="5" t="s">
        <v>161</v>
      </c>
      <c r="B5" s="6">
        <v>1319769.056227135</v>
      </c>
      <c r="C5" s="6">
        <v>386841.3361898174</v>
      </c>
      <c r="D5" s="6">
        <v>355477.96639280819</v>
      </c>
      <c r="E5" s="6">
        <v>960094.54530322179</v>
      </c>
      <c r="F5" s="6">
        <v>114145.0333564155</v>
      </c>
      <c r="G5" s="6">
        <v>0</v>
      </c>
      <c r="H5" s="6">
        <v>355668.92099999997</v>
      </c>
      <c r="I5" s="6">
        <v>3491996.8584693982</v>
      </c>
    </row>
    <row r="6" spans="1:9" x14ac:dyDescent="0.35">
      <c r="A6" s="5" t="s">
        <v>162</v>
      </c>
      <c r="B6" s="6">
        <v>0</v>
      </c>
      <c r="C6" s="6">
        <v>59570.569386110001</v>
      </c>
      <c r="D6" s="6">
        <v>94894.059074658362</v>
      </c>
      <c r="E6" s="6">
        <v>53905.957451160757</v>
      </c>
      <c r="F6" s="6">
        <v>0</v>
      </c>
      <c r="G6" s="6">
        <v>0</v>
      </c>
      <c r="H6" s="6">
        <v>66212.321296977811</v>
      </c>
      <c r="I6" s="6">
        <v>274582.90720890701</v>
      </c>
    </row>
    <row r="7" spans="1:9" x14ac:dyDescent="0.35">
      <c r="A7" s="5" t="s">
        <v>163</v>
      </c>
      <c r="B7" s="6">
        <v>3721215.6091205431</v>
      </c>
      <c r="C7" s="6">
        <v>2261405.415719084</v>
      </c>
      <c r="D7" s="6">
        <v>1261653.7893917209</v>
      </c>
      <c r="E7" s="6">
        <v>5167145.8885342833</v>
      </c>
      <c r="F7" s="6">
        <v>317234.90784520068</v>
      </c>
      <c r="G7" s="6">
        <v>0</v>
      </c>
      <c r="H7" s="6">
        <v>3101244.3671499998</v>
      </c>
      <c r="I7" s="6">
        <v>15829899.977760831</v>
      </c>
    </row>
    <row r="8" spans="1:9" x14ac:dyDescent="0.35">
      <c r="A8" s="5" t="s">
        <v>164</v>
      </c>
      <c r="B8" s="6">
        <v>0</v>
      </c>
      <c r="C8" s="6">
        <v>330653.66095806501</v>
      </c>
      <c r="D8" s="6">
        <v>89194.451977064993</v>
      </c>
      <c r="E8" s="6">
        <v>110387.1363886266</v>
      </c>
      <c r="F8" s="6">
        <v>63.416924999999999</v>
      </c>
      <c r="G8" s="6">
        <v>0</v>
      </c>
      <c r="H8" s="6">
        <v>44537.838374999992</v>
      </c>
      <c r="I8" s="6">
        <v>574836.50462375674</v>
      </c>
    </row>
    <row r="9" spans="1:9" x14ac:dyDescent="0.35">
      <c r="A9" s="5" t="s">
        <v>196</v>
      </c>
      <c r="B9" s="6">
        <v>5685279.8903065147</v>
      </c>
      <c r="C9" s="6">
        <v>1353197.659262005</v>
      </c>
      <c r="D9" s="6">
        <v>1939880.087534786</v>
      </c>
      <c r="E9" s="6">
        <v>3102735.015401592</v>
      </c>
      <c r="F9" s="6">
        <v>1337285.438544184</v>
      </c>
      <c r="G9" s="6">
        <v>0</v>
      </c>
      <c r="H9" s="6">
        <v>3555834.845375</v>
      </c>
      <c r="I9" s="6">
        <v>16974212.93642408</v>
      </c>
    </row>
    <row r="10" spans="1:9" x14ac:dyDescent="0.35">
      <c r="A10" s="5" t="s">
        <v>165</v>
      </c>
      <c r="B10" s="6">
        <v>0</v>
      </c>
      <c r="C10" s="6">
        <v>218342.89623993501</v>
      </c>
      <c r="D10" s="6">
        <v>277513.99932049162</v>
      </c>
      <c r="E10" s="6">
        <v>129830.93276758979</v>
      </c>
      <c r="F10" s="6">
        <v>554.47582780499999</v>
      </c>
      <c r="G10" s="6">
        <v>0</v>
      </c>
      <c r="H10" s="6">
        <v>73182.047399999996</v>
      </c>
      <c r="I10" s="6">
        <v>699424.35155582149</v>
      </c>
    </row>
    <row r="11" spans="1:9" x14ac:dyDescent="0.35">
      <c r="A11" s="5" t="s">
        <v>166</v>
      </c>
      <c r="B11" s="6">
        <v>0</v>
      </c>
      <c r="C11" s="6">
        <v>77713.585592108939</v>
      </c>
      <c r="D11" s="6">
        <v>59349.836489296773</v>
      </c>
      <c r="E11" s="6">
        <v>77070.4679637925</v>
      </c>
      <c r="F11" s="6">
        <v>0</v>
      </c>
      <c r="G11" s="6">
        <v>0</v>
      </c>
      <c r="H11" s="6">
        <v>28414.871312499999</v>
      </c>
      <c r="I11" s="6">
        <v>242548.76135769821</v>
      </c>
    </row>
    <row r="12" spans="1:9" x14ac:dyDescent="0.35">
      <c r="A12" s="5" t="s">
        <v>167</v>
      </c>
      <c r="B12" s="6">
        <v>775624.35137568112</v>
      </c>
      <c r="C12" s="6">
        <v>473157.35485162091</v>
      </c>
      <c r="D12" s="6">
        <v>726654.20042202529</v>
      </c>
      <c r="E12" s="6">
        <v>1394727.180493023</v>
      </c>
      <c r="F12" s="6">
        <v>60356.811705886663</v>
      </c>
      <c r="G12" s="6">
        <v>4330.0311094499993</v>
      </c>
      <c r="H12" s="6">
        <v>379647.02295000001</v>
      </c>
      <c r="I12" s="6">
        <v>3814496.9529076871</v>
      </c>
    </row>
    <row r="13" spans="1:9" x14ac:dyDescent="0.35">
      <c r="A13" s="5" t="s">
        <v>168</v>
      </c>
      <c r="B13" s="6">
        <v>85141.782631127498</v>
      </c>
      <c r="C13" s="6">
        <v>223139.62692657861</v>
      </c>
      <c r="D13" s="6">
        <v>8626.5351652160007</v>
      </c>
      <c r="E13" s="6">
        <v>110629.74057146561</v>
      </c>
      <c r="F13" s="6">
        <v>437.87761769000002</v>
      </c>
      <c r="G13" s="6">
        <v>0</v>
      </c>
      <c r="H13" s="6">
        <v>37854.473024999999</v>
      </c>
      <c r="I13" s="6">
        <v>465830.03593707772</v>
      </c>
    </row>
    <row r="14" spans="1:9" x14ac:dyDescent="0.35">
      <c r="A14" s="5" t="s">
        <v>169</v>
      </c>
      <c r="B14" s="6">
        <v>1126942.9371750499</v>
      </c>
      <c r="C14" s="6">
        <v>1184355.1112882469</v>
      </c>
      <c r="D14" s="6">
        <v>288480.80539849709</v>
      </c>
      <c r="E14" s="6">
        <v>706317.42956152325</v>
      </c>
      <c r="F14" s="6">
        <v>63252.801309344999</v>
      </c>
      <c r="G14" s="6">
        <v>11503.753232195</v>
      </c>
      <c r="H14" s="6">
        <v>295885.30821539572</v>
      </c>
      <c r="I14" s="6">
        <v>3676738.146180253</v>
      </c>
    </row>
    <row r="15" spans="1:9" x14ac:dyDescent="0.35">
      <c r="A15" s="5" t="s">
        <v>170</v>
      </c>
      <c r="B15" s="6">
        <v>744351.55824991502</v>
      </c>
      <c r="C15" s="6">
        <v>514581.61767857248</v>
      </c>
      <c r="D15" s="6">
        <v>555842.87831837288</v>
      </c>
      <c r="E15" s="6">
        <v>624577.88040135847</v>
      </c>
      <c r="F15" s="6">
        <v>17097.629290004112</v>
      </c>
      <c r="G15" s="6">
        <v>0</v>
      </c>
      <c r="H15" s="6">
        <v>339774.32439999998</v>
      </c>
      <c r="I15" s="6">
        <v>2796225.8883382231</v>
      </c>
    </row>
    <row r="16" spans="1:9" x14ac:dyDescent="0.35">
      <c r="A16" s="5" t="s">
        <v>171</v>
      </c>
      <c r="B16" s="6">
        <v>53140.014462070001</v>
      </c>
      <c r="C16" s="6">
        <v>203878.74735169651</v>
      </c>
      <c r="D16" s="6">
        <v>31908.15654799937</v>
      </c>
      <c r="E16" s="6">
        <v>153891.45995716201</v>
      </c>
      <c r="F16" s="6">
        <v>15116.900175177499</v>
      </c>
      <c r="G16" s="6">
        <v>0</v>
      </c>
      <c r="H16" s="6">
        <v>56276.123399999997</v>
      </c>
      <c r="I16" s="6">
        <v>514211.40189410531</v>
      </c>
    </row>
    <row r="17" spans="1:9" x14ac:dyDescent="0.35">
      <c r="A17" s="5" t="s">
        <v>172</v>
      </c>
      <c r="B17" s="6">
        <v>0</v>
      </c>
      <c r="C17" s="6">
        <v>25654.7641262775</v>
      </c>
      <c r="D17" s="6">
        <v>86374.512857152498</v>
      </c>
      <c r="E17" s="6">
        <v>81829.544463240003</v>
      </c>
      <c r="F17" s="6">
        <v>0</v>
      </c>
      <c r="G17" s="6">
        <v>0</v>
      </c>
      <c r="H17" s="6">
        <v>45946.93</v>
      </c>
      <c r="I17" s="6">
        <v>239805.75144667001</v>
      </c>
    </row>
    <row r="18" spans="1:9" x14ac:dyDescent="0.35">
      <c r="A18" s="5" t="s">
        <v>173</v>
      </c>
      <c r="B18" s="6">
        <v>411806.82303909998</v>
      </c>
      <c r="C18" s="6">
        <v>500563.22184545372</v>
      </c>
      <c r="D18" s="6">
        <v>193141.7058049055</v>
      </c>
      <c r="E18" s="6">
        <v>658581.41696439206</v>
      </c>
      <c r="F18" s="6">
        <v>56004.42479782</v>
      </c>
      <c r="G18" s="6">
        <v>0</v>
      </c>
      <c r="H18" s="6">
        <v>341797.64350000001</v>
      </c>
      <c r="I18" s="6">
        <v>2161895.2359516709</v>
      </c>
    </row>
    <row r="19" spans="1:9" x14ac:dyDescent="0.35">
      <c r="A19" s="5" t="s">
        <v>174</v>
      </c>
      <c r="B19" s="6">
        <v>1999203.4575090001</v>
      </c>
      <c r="C19" s="6">
        <v>837004.84411135945</v>
      </c>
      <c r="D19" s="6">
        <v>137947.79112148751</v>
      </c>
      <c r="E19" s="6">
        <v>1005932.10657153</v>
      </c>
      <c r="F19" s="6">
        <v>569031.08374948928</v>
      </c>
      <c r="G19" s="6">
        <v>0</v>
      </c>
      <c r="H19" s="6">
        <v>405474.89927499997</v>
      </c>
      <c r="I19" s="6">
        <v>4954594.1823378662</v>
      </c>
    </row>
    <row r="20" spans="1:9" x14ac:dyDescent="0.35">
      <c r="A20" s="5" t="s">
        <v>175</v>
      </c>
      <c r="B20" s="6">
        <v>0</v>
      </c>
      <c r="C20" s="6">
        <v>172077.41197985501</v>
      </c>
      <c r="D20" s="6">
        <v>161899.76123263451</v>
      </c>
      <c r="E20" s="6">
        <v>276011.54421234829</v>
      </c>
      <c r="F20" s="6">
        <v>85704.686721747494</v>
      </c>
      <c r="G20" s="6">
        <v>0</v>
      </c>
      <c r="H20" s="6">
        <v>94277.52899999998</v>
      </c>
      <c r="I20" s="6">
        <v>789970.93314658536</v>
      </c>
    </row>
    <row r="21" spans="1:9" x14ac:dyDescent="0.35">
      <c r="A21" s="5" t="s">
        <v>176</v>
      </c>
      <c r="B21" s="6">
        <v>0</v>
      </c>
      <c r="C21" s="6">
        <v>242237.3798216703</v>
      </c>
      <c r="D21" s="6">
        <v>110275.4726208713</v>
      </c>
      <c r="E21" s="6">
        <v>89033.008931778764</v>
      </c>
      <c r="F21" s="6">
        <v>6216.0992850000002</v>
      </c>
      <c r="G21" s="6">
        <v>1198.6937639600001</v>
      </c>
      <c r="H21" s="6">
        <v>24823.069650000001</v>
      </c>
      <c r="I21" s="6">
        <v>473783.72407328029</v>
      </c>
    </row>
    <row r="22" spans="1:9" x14ac:dyDescent="0.35">
      <c r="A22" s="5" t="s">
        <v>177</v>
      </c>
      <c r="B22" s="6">
        <v>1140010.8472916</v>
      </c>
      <c r="C22" s="6">
        <v>446354.80834461068</v>
      </c>
      <c r="D22" s="6">
        <v>189659.19680612779</v>
      </c>
      <c r="E22" s="6">
        <v>800640.29878762888</v>
      </c>
      <c r="F22" s="6">
        <v>81449.663785540004</v>
      </c>
      <c r="G22" s="6">
        <v>0</v>
      </c>
      <c r="H22" s="6">
        <v>270820.45525</v>
      </c>
      <c r="I22" s="6">
        <v>2928935.270265508</v>
      </c>
    </row>
    <row r="23" spans="1:9" x14ac:dyDescent="0.35">
      <c r="A23" s="5" t="s">
        <v>178</v>
      </c>
      <c r="B23" s="6">
        <v>0</v>
      </c>
      <c r="C23" s="6">
        <v>154375.18218966149</v>
      </c>
      <c r="D23" s="6">
        <v>211316.38560858791</v>
      </c>
      <c r="E23" s="6">
        <v>353186.71942712588</v>
      </c>
      <c r="F23" s="6">
        <v>25398.131529635</v>
      </c>
      <c r="G23" s="6">
        <v>33.776130559999999</v>
      </c>
      <c r="H23" s="6">
        <v>88978.006399999998</v>
      </c>
      <c r="I23" s="6">
        <v>833288.20128557016</v>
      </c>
    </row>
    <row r="24" spans="1:9" x14ac:dyDescent="0.35">
      <c r="A24" s="5" t="s">
        <v>179</v>
      </c>
      <c r="B24" s="6">
        <v>107830.954246055</v>
      </c>
      <c r="C24" s="6">
        <v>122089.0648062265</v>
      </c>
      <c r="D24" s="6">
        <v>31620.98675447013</v>
      </c>
      <c r="E24" s="6">
        <v>100300.5956564251</v>
      </c>
      <c r="F24" s="6">
        <v>2095.3221718499999</v>
      </c>
      <c r="G24" s="6">
        <v>0</v>
      </c>
      <c r="H24" s="6">
        <v>37376.072999999997</v>
      </c>
      <c r="I24" s="6">
        <v>401312.99663502659</v>
      </c>
    </row>
    <row r="25" spans="1:9" x14ac:dyDescent="0.35">
      <c r="A25" s="5" t="s">
        <v>180</v>
      </c>
      <c r="B25" s="6">
        <v>0</v>
      </c>
      <c r="C25" s="6">
        <v>75495.086728882467</v>
      </c>
      <c r="D25" s="6">
        <v>4304.3928130299992</v>
      </c>
      <c r="E25" s="6">
        <v>27156.670826971589</v>
      </c>
      <c r="F25" s="6">
        <v>2376.48316032</v>
      </c>
      <c r="G25" s="6">
        <v>0</v>
      </c>
      <c r="H25" s="6">
        <v>6746.0759955323992</v>
      </c>
      <c r="I25" s="6">
        <v>116078.70952473651</v>
      </c>
    </row>
    <row r="26" spans="1:9" x14ac:dyDescent="0.35">
      <c r="A26" s="5" t="s">
        <v>181</v>
      </c>
      <c r="B26" s="6">
        <v>136384.996948755</v>
      </c>
      <c r="C26" s="6">
        <v>175809.19541977209</v>
      </c>
      <c r="D26" s="6">
        <v>96911.698366832381</v>
      </c>
      <c r="E26" s="6">
        <v>165699.00905859951</v>
      </c>
      <c r="F26" s="6">
        <v>3792.2757735999999</v>
      </c>
      <c r="G26" s="6">
        <v>0</v>
      </c>
      <c r="H26" s="6">
        <v>78933.597862499999</v>
      </c>
      <c r="I26" s="6">
        <v>657530.77343005897</v>
      </c>
    </row>
    <row r="27" spans="1:9" x14ac:dyDescent="0.35">
      <c r="A27" s="5" t="s">
        <v>182</v>
      </c>
      <c r="B27" s="6">
        <v>25266.56055889</v>
      </c>
      <c r="C27" s="6">
        <v>61044.752018282503</v>
      </c>
      <c r="D27" s="6">
        <v>23545.795638551492</v>
      </c>
      <c r="E27" s="6">
        <v>37546.578507787497</v>
      </c>
      <c r="F27" s="6">
        <v>3695.4548242249998</v>
      </c>
      <c r="G27" s="6">
        <v>0</v>
      </c>
      <c r="H27" s="6">
        <v>30825.786649999998</v>
      </c>
      <c r="I27" s="6">
        <v>181924.9281977365</v>
      </c>
    </row>
    <row r="28" spans="1:9" x14ac:dyDescent="0.35">
      <c r="A28" s="5" t="s">
        <v>183</v>
      </c>
      <c r="B28" s="6">
        <v>0</v>
      </c>
      <c r="C28" s="6">
        <v>106084.6995368519</v>
      </c>
      <c r="D28" s="6">
        <v>20416.729450185001</v>
      </c>
      <c r="E28" s="6">
        <v>37078.443298664177</v>
      </c>
      <c r="F28" s="6">
        <v>0</v>
      </c>
      <c r="G28" s="6">
        <v>0</v>
      </c>
      <c r="H28" s="6">
        <v>15766.943325</v>
      </c>
      <c r="I28" s="6">
        <v>179346.8156107011</v>
      </c>
    </row>
    <row r="29" spans="1:9" x14ac:dyDescent="0.35">
      <c r="A29" s="5" t="s">
        <v>184</v>
      </c>
      <c r="B29" s="6">
        <v>0</v>
      </c>
      <c r="C29" s="6">
        <v>184427.3138086425</v>
      </c>
      <c r="D29" s="6">
        <v>45301.165191472501</v>
      </c>
      <c r="E29" s="6">
        <v>74616.67631348889</v>
      </c>
      <c r="F29" s="6">
        <v>17654.816124907891</v>
      </c>
      <c r="G29" s="6">
        <v>0</v>
      </c>
      <c r="H29" s="6">
        <v>51552.629200000003</v>
      </c>
      <c r="I29" s="6">
        <v>373552.60063851182</v>
      </c>
    </row>
    <row r="30" spans="1:9" x14ac:dyDescent="0.35">
      <c r="A30" s="5" t="s">
        <v>185</v>
      </c>
      <c r="B30" s="6">
        <v>14207.131706515</v>
      </c>
      <c r="C30" s="6">
        <v>84922.832795281545</v>
      </c>
      <c r="D30" s="6">
        <v>28869.322374204439</v>
      </c>
      <c r="E30" s="6">
        <v>43165.382982610339</v>
      </c>
      <c r="F30" s="6">
        <v>0</v>
      </c>
      <c r="G30" s="6">
        <v>0</v>
      </c>
      <c r="H30" s="6">
        <v>26132.483424999999</v>
      </c>
      <c r="I30" s="6">
        <v>197297.15328361129</v>
      </c>
    </row>
    <row r="31" spans="1:9" x14ac:dyDescent="0.35">
      <c r="A31" s="5" t="s">
        <v>186</v>
      </c>
      <c r="B31" s="6">
        <v>25404.908928292502</v>
      </c>
      <c r="C31" s="6">
        <v>23979.284663765749</v>
      </c>
      <c r="D31" s="6">
        <v>27721.992404705201</v>
      </c>
      <c r="E31" s="6">
        <v>28458.3276805653</v>
      </c>
      <c r="F31" s="6">
        <v>0</v>
      </c>
      <c r="G31" s="6">
        <v>0</v>
      </c>
      <c r="H31" s="6">
        <v>18580.0330111398</v>
      </c>
      <c r="I31" s="6">
        <v>124144.5466884685</v>
      </c>
    </row>
    <row r="32" spans="1:9" x14ac:dyDescent="0.35">
      <c r="A32" s="5" t="s">
        <v>187</v>
      </c>
      <c r="B32" s="6">
        <v>195756.133444665</v>
      </c>
      <c r="C32" s="6">
        <v>170845.74176798089</v>
      </c>
      <c r="D32" s="6">
        <v>35018.445961539459</v>
      </c>
      <c r="E32" s="6">
        <v>182252.43694133591</v>
      </c>
      <c r="F32" s="6">
        <v>5278.8266401000001</v>
      </c>
      <c r="G32" s="6">
        <v>0</v>
      </c>
      <c r="H32" s="6">
        <v>67714.872999999992</v>
      </c>
      <c r="I32" s="6">
        <v>656866.45775562129</v>
      </c>
    </row>
    <row r="33" spans="1:9" x14ac:dyDescent="0.35">
      <c r="A33" s="5" t="s">
        <v>188</v>
      </c>
      <c r="B33" s="6">
        <v>23554.51439986</v>
      </c>
      <c r="C33" s="6">
        <v>291327.03221288131</v>
      </c>
      <c r="D33" s="6">
        <v>52054.464154116249</v>
      </c>
      <c r="E33" s="6">
        <v>124385.86178505651</v>
      </c>
      <c r="F33" s="6">
        <v>14179.363920342499</v>
      </c>
      <c r="G33" s="6">
        <v>0</v>
      </c>
      <c r="H33" s="6">
        <v>60601.563199999997</v>
      </c>
      <c r="I33" s="6">
        <v>566102.79967225646</v>
      </c>
    </row>
    <row r="34" spans="1:9" x14ac:dyDescent="0.35">
      <c r="A34" s="5" t="s">
        <v>189</v>
      </c>
      <c r="B34" s="6">
        <v>0</v>
      </c>
      <c r="C34" s="6">
        <v>49798.467779974511</v>
      </c>
      <c r="D34" s="6">
        <v>40924.925545243997</v>
      </c>
      <c r="E34" s="6">
        <v>32541.103431249328</v>
      </c>
      <c r="F34" s="6">
        <v>2998.0305407774999</v>
      </c>
      <c r="G34" s="6">
        <v>0</v>
      </c>
      <c r="H34" s="6">
        <v>24581.934225000001</v>
      </c>
      <c r="I34" s="6">
        <v>150844.46152224531</v>
      </c>
    </row>
    <row r="35" spans="1:9" x14ac:dyDescent="0.35">
      <c r="A35" s="5" t="s">
        <v>190</v>
      </c>
      <c r="B35" s="6">
        <v>0</v>
      </c>
      <c r="C35" s="6">
        <v>120716.8798737187</v>
      </c>
      <c r="D35" s="6">
        <v>80332.748854561345</v>
      </c>
      <c r="E35" s="6">
        <v>100374.0941071479</v>
      </c>
      <c r="F35" s="6">
        <v>0</v>
      </c>
      <c r="G35" s="6">
        <v>0</v>
      </c>
      <c r="H35" s="6">
        <v>66890.432862547357</v>
      </c>
      <c r="I35" s="6">
        <v>368314.15569797531</v>
      </c>
    </row>
    <row r="36" spans="1:9" x14ac:dyDescent="0.35">
      <c r="A36" s="5" t="s">
        <v>191</v>
      </c>
      <c r="B36" s="6">
        <v>0</v>
      </c>
      <c r="C36" s="6">
        <v>125166.85359312251</v>
      </c>
      <c r="D36" s="6">
        <v>47528.997354237501</v>
      </c>
      <c r="E36" s="6">
        <v>43740.808536175813</v>
      </c>
      <c r="F36" s="6">
        <v>0</v>
      </c>
      <c r="G36" s="6">
        <v>0</v>
      </c>
      <c r="H36" s="6">
        <v>9869.1765999999989</v>
      </c>
      <c r="I36" s="6">
        <v>226305.8360835358</v>
      </c>
    </row>
    <row r="37" spans="1:9" x14ac:dyDescent="0.35">
      <c r="A37" s="5" t="s">
        <v>192</v>
      </c>
      <c r="B37" s="6">
        <v>1552804.96190181</v>
      </c>
      <c r="C37" s="6">
        <v>602502.1576298821</v>
      </c>
      <c r="D37" s="6">
        <v>621901.4305188352</v>
      </c>
      <c r="E37" s="6">
        <v>1122618.7013664921</v>
      </c>
      <c r="F37" s="6">
        <v>87904.75193857</v>
      </c>
      <c r="G37" s="6">
        <v>0</v>
      </c>
      <c r="H37" s="6">
        <v>1195288.9476000001</v>
      </c>
      <c r="I37" s="6">
        <v>5183020.9509555893</v>
      </c>
    </row>
    <row r="38" spans="1:9" x14ac:dyDescent="0.35">
      <c r="A38" s="5" t="s">
        <v>193</v>
      </c>
      <c r="B38" s="6">
        <v>206620.39321998399</v>
      </c>
      <c r="C38" s="6">
        <v>283212.79097530799</v>
      </c>
      <c r="D38" s="6">
        <v>71482.072425522507</v>
      </c>
      <c r="E38" s="6">
        <v>181037.3992547669</v>
      </c>
      <c r="F38" s="6">
        <v>13226.20086673205</v>
      </c>
      <c r="G38" s="6">
        <v>0</v>
      </c>
      <c r="H38" s="6">
        <v>113169.76475</v>
      </c>
      <c r="I38" s="6">
        <v>868748.62149231357</v>
      </c>
    </row>
    <row r="39" spans="1:9" x14ac:dyDescent="0.35">
      <c r="A39" s="5" t="s">
        <v>194</v>
      </c>
      <c r="B39" s="6">
        <v>85137.008480585006</v>
      </c>
      <c r="C39" s="6">
        <v>1024367.968077108</v>
      </c>
      <c r="D39" s="6">
        <v>125432.3137145825</v>
      </c>
      <c r="E39" s="6">
        <v>531569.88864794723</v>
      </c>
      <c r="F39" s="6">
        <v>159841.89810654349</v>
      </c>
      <c r="G39" s="6">
        <v>0</v>
      </c>
      <c r="H39" s="6">
        <v>356023.85064999998</v>
      </c>
      <c r="I39" s="6">
        <v>2282372.9276767662</v>
      </c>
    </row>
    <row r="40" spans="1:9" x14ac:dyDescent="0.35">
      <c r="A40" s="5" t="s">
        <v>195</v>
      </c>
      <c r="B40" s="6">
        <v>981435.522940745</v>
      </c>
      <c r="C40" s="6">
        <v>1027796.285609917</v>
      </c>
      <c r="D40" s="6">
        <v>606501.18222788419</v>
      </c>
      <c r="E40" s="6">
        <v>1347540.768214606</v>
      </c>
      <c r="F40" s="6">
        <v>221333.3560470774</v>
      </c>
      <c r="G40" s="6">
        <v>0</v>
      </c>
      <c r="H40" s="6">
        <v>1071973.1355000001</v>
      </c>
      <c r="I40" s="6">
        <v>5256580.2505402304</v>
      </c>
    </row>
  </sheetData>
  <pageMargins left="0.75" right="0.75" top="1" bottom="1" header="0.5" footer="0.5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I40"/>
  <sheetViews>
    <sheetView workbookViewId="0">
      <selection activeCell="A45" sqref="A45"/>
    </sheetView>
  </sheetViews>
  <sheetFormatPr defaultColWidth="9" defaultRowHeight="14.5" x14ac:dyDescent="0.35"/>
  <cols>
    <col min="1" max="1" width="35.453125" bestFit="1" customWidth="1"/>
    <col min="2" max="2" width="16.36328125" bestFit="1" customWidth="1"/>
    <col min="3" max="3" width="15.6328125" bestFit="1" customWidth="1"/>
    <col min="4" max="4" width="15.81640625" bestFit="1" customWidth="1"/>
    <col min="5" max="5" width="22.453125" bestFit="1" customWidth="1"/>
    <col min="6" max="6" width="30.1796875" bestFit="1" customWidth="1"/>
    <col min="7" max="7" width="19.81640625" bestFit="1" customWidth="1"/>
    <col min="8" max="8" width="23.1796875" bestFit="1" customWidth="1"/>
    <col min="9" max="9" width="29.1796875" bestFit="1" customWidth="1"/>
  </cols>
  <sheetData>
    <row r="1" spans="1:9" s="24" customFormat="1" x14ac:dyDescent="0.35">
      <c r="A1" s="27" t="s">
        <v>209</v>
      </c>
      <c r="B1" s="24" t="s">
        <v>286</v>
      </c>
    </row>
    <row r="2" spans="1:9" x14ac:dyDescent="0.35">
      <c r="A2" s="7" t="s">
        <v>158</v>
      </c>
      <c r="B2" s="7" t="s">
        <v>39</v>
      </c>
      <c r="C2" s="7" t="s">
        <v>40</v>
      </c>
      <c r="D2" s="7" t="s">
        <v>41</v>
      </c>
      <c r="E2" s="7" t="s">
        <v>42</v>
      </c>
      <c r="F2" s="7" t="s">
        <v>43</v>
      </c>
      <c r="G2" s="7" t="s">
        <v>44</v>
      </c>
      <c r="H2" s="7" t="s">
        <v>45</v>
      </c>
      <c r="I2" s="7" t="s">
        <v>47</v>
      </c>
    </row>
    <row r="3" spans="1:9" x14ac:dyDescent="0.35">
      <c r="A3" s="8" t="s">
        <v>159</v>
      </c>
      <c r="B3" s="9">
        <v>0</v>
      </c>
      <c r="C3" s="9">
        <v>2.817701117895139</v>
      </c>
      <c r="D3" s="9">
        <v>1.2600008323600369</v>
      </c>
      <c r="E3" s="9">
        <v>0.62986098811698732</v>
      </c>
      <c r="F3" s="9">
        <v>0</v>
      </c>
      <c r="G3" s="9">
        <v>0</v>
      </c>
      <c r="H3" s="9">
        <v>0.87519305800000002</v>
      </c>
      <c r="I3" s="9">
        <v>5.5827559963721622</v>
      </c>
    </row>
    <row r="4" spans="1:9" x14ac:dyDescent="0.35">
      <c r="A4" s="8" t="s">
        <v>160</v>
      </c>
      <c r="B4" s="9">
        <v>9.5844742156302001</v>
      </c>
      <c r="C4" s="9">
        <v>1.1741617197828911</v>
      </c>
      <c r="D4" s="9">
        <v>2.132765339547404</v>
      </c>
      <c r="E4" s="9">
        <v>3.293766264310412</v>
      </c>
      <c r="F4" s="9">
        <v>0.29114588918322498</v>
      </c>
      <c r="G4" s="9">
        <v>0</v>
      </c>
      <c r="H4" s="9">
        <v>1.7020625067499999</v>
      </c>
      <c r="I4" s="9">
        <v>18.17837593520413</v>
      </c>
    </row>
    <row r="5" spans="1:9" x14ac:dyDescent="0.35">
      <c r="A5" s="8" t="s">
        <v>161</v>
      </c>
      <c r="B5" s="9">
        <v>13.197690562271349</v>
      </c>
      <c r="C5" s="9">
        <v>3.868413361898174</v>
      </c>
      <c r="D5" s="9">
        <v>3.5547796639280822</v>
      </c>
      <c r="E5" s="9">
        <v>9.6009454530322174</v>
      </c>
      <c r="F5" s="9">
        <v>1.141450333564155</v>
      </c>
      <c r="G5" s="9">
        <v>0</v>
      </c>
      <c r="H5" s="9">
        <v>3.55668921</v>
      </c>
      <c r="I5" s="9">
        <v>34.919968584693983</v>
      </c>
    </row>
    <row r="6" spans="1:9" x14ac:dyDescent="0.35">
      <c r="A6" s="8" t="s">
        <v>162</v>
      </c>
      <c r="B6" s="9">
        <v>0</v>
      </c>
      <c r="C6" s="9">
        <v>0.59570569386109995</v>
      </c>
      <c r="D6" s="9">
        <v>0.94894059074658355</v>
      </c>
      <c r="E6" s="9">
        <v>0.53905957451160758</v>
      </c>
      <c r="F6" s="9">
        <v>0</v>
      </c>
      <c r="G6" s="9">
        <v>0</v>
      </c>
      <c r="H6" s="9">
        <v>0.66212321296977805</v>
      </c>
      <c r="I6" s="9">
        <v>2.745829072089069</v>
      </c>
    </row>
    <row r="7" spans="1:9" x14ac:dyDescent="0.35">
      <c r="A7" s="8" t="s">
        <v>163</v>
      </c>
      <c r="B7" s="9">
        <v>37.212156091205422</v>
      </c>
      <c r="C7" s="9">
        <v>22.614054157190839</v>
      </c>
      <c r="D7" s="9">
        <v>12.61653789391721</v>
      </c>
      <c r="E7" s="9">
        <v>51.671458885342837</v>
      </c>
      <c r="F7" s="9">
        <v>3.1723490784520081</v>
      </c>
      <c r="G7" s="9">
        <v>0</v>
      </c>
      <c r="H7" s="9">
        <v>31.012443671500002</v>
      </c>
      <c r="I7" s="9">
        <v>158.29899977760829</v>
      </c>
    </row>
    <row r="8" spans="1:9" x14ac:dyDescent="0.35">
      <c r="A8" s="8" t="s">
        <v>164</v>
      </c>
      <c r="B8" s="9">
        <v>0</v>
      </c>
      <c r="C8" s="9">
        <v>3.3065366095806499</v>
      </c>
      <c r="D8" s="9">
        <v>0.89194451977065004</v>
      </c>
      <c r="E8" s="9">
        <v>1.1038713638862661</v>
      </c>
      <c r="F8" s="9">
        <v>6.3416924999999994E-4</v>
      </c>
      <c r="G8" s="9">
        <v>0</v>
      </c>
      <c r="H8" s="9">
        <v>0.44537838374999988</v>
      </c>
      <c r="I8" s="9">
        <v>5.7483650462375646</v>
      </c>
    </row>
    <row r="9" spans="1:9" x14ac:dyDescent="0.35">
      <c r="A9" s="8" t="s">
        <v>196</v>
      </c>
      <c r="B9" s="9">
        <v>56.85279890306515</v>
      </c>
      <c r="C9" s="9">
        <v>13.531976592620049</v>
      </c>
      <c r="D9" s="9">
        <v>19.39880087534786</v>
      </c>
      <c r="E9" s="9">
        <v>31.02735015401592</v>
      </c>
      <c r="F9" s="9">
        <v>13.37285438544184</v>
      </c>
      <c r="G9" s="9">
        <v>0</v>
      </c>
      <c r="H9" s="9">
        <v>35.55834845375</v>
      </c>
      <c r="I9" s="9">
        <v>169.74212936424081</v>
      </c>
    </row>
    <row r="10" spans="1:9" x14ac:dyDescent="0.35">
      <c r="A10" s="8" t="s">
        <v>165</v>
      </c>
      <c r="B10" s="9">
        <v>0</v>
      </c>
      <c r="C10" s="9">
        <v>2.1834289623993501</v>
      </c>
      <c r="D10" s="9">
        <v>2.7751399932049159</v>
      </c>
      <c r="E10" s="9">
        <v>1.2983093276758979</v>
      </c>
      <c r="F10" s="9">
        <v>5.54475827805E-3</v>
      </c>
      <c r="G10" s="9">
        <v>0</v>
      </c>
      <c r="H10" s="9">
        <v>0.73182047399999994</v>
      </c>
      <c r="I10" s="9">
        <v>6.9942435155582148</v>
      </c>
    </row>
    <row r="11" spans="1:9" x14ac:dyDescent="0.35">
      <c r="A11" s="8" t="s">
        <v>166</v>
      </c>
      <c r="B11" s="9">
        <v>0</v>
      </c>
      <c r="C11" s="9">
        <v>0.77713585592108936</v>
      </c>
      <c r="D11" s="9">
        <v>0.5934983648929677</v>
      </c>
      <c r="E11" s="9">
        <v>0.77070467963792499</v>
      </c>
      <c r="F11" s="9">
        <v>0</v>
      </c>
      <c r="G11" s="9">
        <v>0</v>
      </c>
      <c r="H11" s="9">
        <v>0.28414871312500001</v>
      </c>
      <c r="I11" s="9">
        <v>2.4254876135769821</v>
      </c>
    </row>
    <row r="12" spans="1:9" x14ac:dyDescent="0.35">
      <c r="A12" s="8" t="s">
        <v>167</v>
      </c>
      <c r="B12" s="9">
        <v>7.7562435137568109</v>
      </c>
      <c r="C12" s="9">
        <v>4.7315735485162076</v>
      </c>
      <c r="D12" s="9">
        <v>7.2665420042202529</v>
      </c>
      <c r="E12" s="9">
        <v>13.94727180493023</v>
      </c>
      <c r="F12" s="9">
        <v>0.60356811705886648</v>
      </c>
      <c r="G12" s="9">
        <v>4.3300311094499999E-2</v>
      </c>
      <c r="H12" s="9">
        <v>3.7964702295000001</v>
      </c>
      <c r="I12" s="9">
        <v>38.144969529076867</v>
      </c>
    </row>
    <row r="13" spans="1:9" x14ac:dyDescent="0.35">
      <c r="A13" s="8" t="s">
        <v>168</v>
      </c>
      <c r="B13" s="9">
        <v>0.85141782631127494</v>
      </c>
      <c r="C13" s="9">
        <v>2.2313962692657849</v>
      </c>
      <c r="D13" s="9">
        <v>8.6265351652159997E-2</v>
      </c>
      <c r="E13" s="9">
        <v>1.106297405714656</v>
      </c>
      <c r="F13" s="9">
        <v>4.3787761768999999E-3</v>
      </c>
      <c r="G13" s="9">
        <v>0</v>
      </c>
      <c r="H13" s="9">
        <v>0.37854473025000002</v>
      </c>
      <c r="I13" s="9">
        <v>4.6583003593707764</v>
      </c>
    </row>
    <row r="14" spans="1:9" x14ac:dyDescent="0.35">
      <c r="A14" s="8" t="s">
        <v>169</v>
      </c>
      <c r="B14" s="9">
        <v>11.269429371750499</v>
      </c>
      <c r="C14" s="9">
        <v>11.843551112882469</v>
      </c>
      <c r="D14" s="9">
        <v>2.8848080539849712</v>
      </c>
      <c r="E14" s="9">
        <v>7.0631742956152319</v>
      </c>
      <c r="F14" s="9">
        <v>0.63252801309344997</v>
      </c>
      <c r="G14" s="9">
        <v>0.11503753232195001</v>
      </c>
      <c r="H14" s="9">
        <v>2.9588530821539569</v>
      </c>
      <c r="I14" s="9">
        <v>36.767381461802529</v>
      </c>
    </row>
    <row r="15" spans="1:9" x14ac:dyDescent="0.35">
      <c r="A15" s="8" t="s">
        <v>170</v>
      </c>
      <c r="B15" s="9">
        <v>7.4435155824991499</v>
      </c>
      <c r="C15" s="9">
        <v>5.1458161767857247</v>
      </c>
      <c r="D15" s="9">
        <v>5.5584287831837287</v>
      </c>
      <c r="E15" s="9">
        <v>6.2457788040135842</v>
      </c>
      <c r="F15" s="9">
        <v>0.1709762929000411</v>
      </c>
      <c r="G15" s="9">
        <v>0</v>
      </c>
      <c r="H15" s="9">
        <v>3.3977432439999999</v>
      </c>
      <c r="I15" s="9">
        <v>27.96225888338223</v>
      </c>
    </row>
    <row r="16" spans="1:9" x14ac:dyDescent="0.35">
      <c r="A16" s="8" t="s">
        <v>171</v>
      </c>
      <c r="B16" s="9">
        <v>0.53140014462069995</v>
      </c>
      <c r="C16" s="9">
        <v>2.0387874735169649</v>
      </c>
      <c r="D16" s="9">
        <v>0.31908156547999361</v>
      </c>
      <c r="E16" s="9">
        <v>1.53891459957162</v>
      </c>
      <c r="F16" s="9">
        <v>0.151169001751775</v>
      </c>
      <c r="G16" s="9">
        <v>0</v>
      </c>
      <c r="H16" s="9">
        <v>0.562761234</v>
      </c>
      <c r="I16" s="9">
        <v>5.1421140189410526</v>
      </c>
    </row>
    <row r="17" spans="1:9" x14ac:dyDescent="0.35">
      <c r="A17" s="8" t="s">
        <v>172</v>
      </c>
      <c r="B17" s="9">
        <v>0</v>
      </c>
      <c r="C17" s="9">
        <v>0.25654764126277502</v>
      </c>
      <c r="D17" s="9">
        <v>0.86374512857152497</v>
      </c>
      <c r="E17" s="9">
        <v>0.8182954446324</v>
      </c>
      <c r="F17" s="9">
        <v>0</v>
      </c>
      <c r="G17" s="9">
        <v>0</v>
      </c>
      <c r="H17" s="9">
        <v>0.45946930000000002</v>
      </c>
      <c r="I17" s="9">
        <v>2.3980575144667</v>
      </c>
    </row>
    <row r="18" spans="1:9" x14ac:dyDescent="0.35">
      <c r="A18" s="8" t="s">
        <v>173</v>
      </c>
      <c r="B18" s="9">
        <v>4.1180682303909997</v>
      </c>
      <c r="C18" s="9">
        <v>5.0056322184545374</v>
      </c>
      <c r="D18" s="9">
        <v>1.9314170580490551</v>
      </c>
      <c r="E18" s="9">
        <v>6.5858141696439212</v>
      </c>
      <c r="F18" s="9">
        <v>0.56004424797819996</v>
      </c>
      <c r="G18" s="9">
        <v>0</v>
      </c>
      <c r="H18" s="9">
        <v>3.4179764349999999</v>
      </c>
      <c r="I18" s="9">
        <v>21.618952359516719</v>
      </c>
    </row>
    <row r="19" spans="1:9" x14ac:dyDescent="0.35">
      <c r="A19" s="8" t="s">
        <v>174</v>
      </c>
      <c r="B19" s="9">
        <v>19.992034575089999</v>
      </c>
      <c r="C19" s="9">
        <v>8.3700484411135943</v>
      </c>
      <c r="D19" s="9">
        <v>1.379477911214875</v>
      </c>
      <c r="E19" s="9">
        <v>10.0593210657153</v>
      </c>
      <c r="F19" s="9">
        <v>5.6903108374948923</v>
      </c>
      <c r="G19" s="9">
        <v>0</v>
      </c>
      <c r="H19" s="9">
        <v>4.0547489927499996</v>
      </c>
      <c r="I19" s="9">
        <v>49.545941823378662</v>
      </c>
    </row>
    <row r="20" spans="1:9" x14ac:dyDescent="0.35">
      <c r="A20" s="8" t="s">
        <v>175</v>
      </c>
      <c r="B20" s="9">
        <v>0</v>
      </c>
      <c r="C20" s="9">
        <v>1.72077411979855</v>
      </c>
      <c r="D20" s="9">
        <v>1.618997612326345</v>
      </c>
      <c r="E20" s="9">
        <v>2.760115442123483</v>
      </c>
      <c r="F20" s="9">
        <v>0.85704686721747503</v>
      </c>
      <c r="G20" s="9">
        <v>0</v>
      </c>
      <c r="H20" s="9">
        <v>0.94277529000000004</v>
      </c>
      <c r="I20" s="9">
        <v>7.8997093314658544</v>
      </c>
    </row>
    <row r="21" spans="1:9" x14ac:dyDescent="0.35">
      <c r="A21" s="8" t="s">
        <v>176</v>
      </c>
      <c r="B21" s="9">
        <v>0</v>
      </c>
      <c r="C21" s="9">
        <v>2.4223737982167028</v>
      </c>
      <c r="D21" s="9">
        <v>1.102754726208713</v>
      </c>
      <c r="E21" s="9">
        <v>0.89033008931778768</v>
      </c>
      <c r="F21" s="9">
        <v>6.2160992849999999E-2</v>
      </c>
      <c r="G21" s="9">
        <v>1.1986937639599999E-2</v>
      </c>
      <c r="H21" s="9">
        <v>0.24823069649999999</v>
      </c>
      <c r="I21" s="9">
        <v>4.7378372407328033</v>
      </c>
    </row>
    <row r="22" spans="1:9" x14ac:dyDescent="0.35">
      <c r="A22" s="8" t="s">
        <v>177</v>
      </c>
      <c r="B22" s="9">
        <v>11.400108472915999</v>
      </c>
      <c r="C22" s="9">
        <v>4.4635480834461072</v>
      </c>
      <c r="D22" s="9">
        <v>1.8965919680612779</v>
      </c>
      <c r="E22" s="9">
        <v>8.0064029878762888</v>
      </c>
      <c r="F22" s="9">
        <v>0.81449663785540005</v>
      </c>
      <c r="G22" s="9">
        <v>0</v>
      </c>
      <c r="H22" s="9">
        <v>2.7082045524999998</v>
      </c>
      <c r="I22" s="9">
        <v>29.289352702655069</v>
      </c>
    </row>
    <row r="23" spans="1:9" x14ac:dyDescent="0.35">
      <c r="A23" s="8" t="s">
        <v>178</v>
      </c>
      <c r="B23" s="9">
        <v>0</v>
      </c>
      <c r="C23" s="9">
        <v>1.5437518218966151</v>
      </c>
      <c r="D23" s="9">
        <v>2.1131638560858779</v>
      </c>
      <c r="E23" s="9">
        <v>3.5318671942712592</v>
      </c>
      <c r="F23" s="9">
        <v>0.25398131529634999</v>
      </c>
      <c r="G23" s="9">
        <v>3.3776130560000001E-4</v>
      </c>
      <c r="H23" s="9">
        <v>0.88978006399999998</v>
      </c>
      <c r="I23" s="9">
        <v>8.332882012855702</v>
      </c>
    </row>
    <row r="24" spans="1:9" x14ac:dyDescent="0.35">
      <c r="A24" s="8" t="s">
        <v>179</v>
      </c>
      <c r="B24" s="9">
        <v>1.07830954246055</v>
      </c>
      <c r="C24" s="9">
        <v>1.220890648062265</v>
      </c>
      <c r="D24" s="9">
        <v>0.31620986754470132</v>
      </c>
      <c r="E24" s="9">
        <v>1.0030059565642511</v>
      </c>
      <c r="F24" s="9">
        <v>2.09532217185E-2</v>
      </c>
      <c r="G24" s="9">
        <v>0</v>
      </c>
      <c r="H24" s="9">
        <v>0.37376072999999999</v>
      </c>
      <c r="I24" s="9">
        <v>4.0131299663502666</v>
      </c>
    </row>
    <row r="25" spans="1:9" x14ac:dyDescent="0.35">
      <c r="A25" s="8" t="s">
        <v>180</v>
      </c>
      <c r="B25" s="9">
        <v>0</v>
      </c>
      <c r="C25" s="9">
        <v>0.75495086728882466</v>
      </c>
      <c r="D25" s="9">
        <v>4.3043928130300002E-2</v>
      </c>
      <c r="E25" s="9">
        <v>0.27156670826971591</v>
      </c>
      <c r="F25" s="9">
        <v>2.3764831603200001E-2</v>
      </c>
      <c r="G25" s="9">
        <v>0</v>
      </c>
      <c r="H25" s="9">
        <v>6.7460759955324009E-2</v>
      </c>
      <c r="I25" s="9">
        <v>1.1607870952473649</v>
      </c>
    </row>
    <row r="26" spans="1:9" x14ac:dyDescent="0.35">
      <c r="A26" s="8" t="s">
        <v>181</v>
      </c>
      <c r="B26" s="9">
        <v>1.3638499694875501</v>
      </c>
      <c r="C26" s="9">
        <v>1.7580919541977209</v>
      </c>
      <c r="D26" s="9">
        <v>0.96911698366832377</v>
      </c>
      <c r="E26" s="9">
        <v>1.6569900905859949</v>
      </c>
      <c r="F26" s="9">
        <v>3.7922757735999998E-2</v>
      </c>
      <c r="G26" s="9">
        <v>0</v>
      </c>
      <c r="H26" s="9">
        <v>0.78933597862499993</v>
      </c>
      <c r="I26" s="9">
        <v>6.5753077343005906</v>
      </c>
    </row>
    <row r="27" spans="1:9" x14ac:dyDescent="0.35">
      <c r="A27" s="8" t="s">
        <v>182</v>
      </c>
      <c r="B27" s="9">
        <v>0.2526656055889</v>
      </c>
      <c r="C27" s="9">
        <v>0.610447520182825</v>
      </c>
      <c r="D27" s="9">
        <v>0.23545795638551489</v>
      </c>
      <c r="E27" s="9">
        <v>0.37546578507787498</v>
      </c>
      <c r="F27" s="9">
        <v>3.6954548242250002E-2</v>
      </c>
      <c r="G27" s="9">
        <v>0</v>
      </c>
      <c r="H27" s="9">
        <v>0.30825786649999998</v>
      </c>
      <c r="I27" s="9">
        <v>1.8192492819773649</v>
      </c>
    </row>
    <row r="28" spans="1:9" x14ac:dyDescent="0.35">
      <c r="A28" s="8" t="s">
        <v>183</v>
      </c>
      <c r="B28" s="9">
        <v>0</v>
      </c>
      <c r="C28" s="9">
        <v>1.0608469953685189</v>
      </c>
      <c r="D28" s="9">
        <v>0.20416729450185001</v>
      </c>
      <c r="E28" s="9">
        <v>0.37078443298664188</v>
      </c>
      <c r="F28" s="9">
        <v>0</v>
      </c>
      <c r="G28" s="9">
        <v>0</v>
      </c>
      <c r="H28" s="9">
        <v>0.15766943324999999</v>
      </c>
      <c r="I28" s="9">
        <v>1.7934681561070109</v>
      </c>
    </row>
    <row r="29" spans="1:9" x14ac:dyDescent="0.35">
      <c r="A29" s="8" t="s">
        <v>184</v>
      </c>
      <c r="B29" s="9">
        <v>0</v>
      </c>
      <c r="C29" s="9">
        <v>1.844273138086425</v>
      </c>
      <c r="D29" s="9">
        <v>0.45301165191472498</v>
      </c>
      <c r="E29" s="9">
        <v>0.74616676313488883</v>
      </c>
      <c r="F29" s="9">
        <v>0.17654816124907899</v>
      </c>
      <c r="G29" s="9">
        <v>0</v>
      </c>
      <c r="H29" s="9">
        <v>0.51552629199999989</v>
      </c>
      <c r="I29" s="9">
        <v>3.735526006385117</v>
      </c>
    </row>
    <row r="30" spans="1:9" x14ac:dyDescent="0.35">
      <c r="A30" s="8" t="s">
        <v>185</v>
      </c>
      <c r="B30" s="9">
        <v>0.14207131706515</v>
      </c>
      <c r="C30" s="9">
        <v>0.84922832795281544</v>
      </c>
      <c r="D30" s="9">
        <v>0.28869322374204442</v>
      </c>
      <c r="E30" s="9">
        <v>0.4316538298261034</v>
      </c>
      <c r="F30" s="9">
        <v>0</v>
      </c>
      <c r="G30" s="9">
        <v>0</v>
      </c>
      <c r="H30" s="9">
        <v>0.26132483425000003</v>
      </c>
      <c r="I30" s="9">
        <v>1.972971532836113</v>
      </c>
    </row>
    <row r="31" spans="1:9" x14ac:dyDescent="0.35">
      <c r="A31" s="8" t="s">
        <v>186</v>
      </c>
      <c r="B31" s="9">
        <v>0.25404908928292502</v>
      </c>
      <c r="C31" s="9">
        <v>0.23979284663765749</v>
      </c>
      <c r="D31" s="9">
        <v>0.27721992404705198</v>
      </c>
      <c r="E31" s="9">
        <v>0.28458327680565298</v>
      </c>
      <c r="F31" s="9">
        <v>0</v>
      </c>
      <c r="G31" s="9">
        <v>0</v>
      </c>
      <c r="H31" s="9">
        <v>0.18580033011139799</v>
      </c>
      <c r="I31" s="9">
        <v>1.241445466884685</v>
      </c>
    </row>
    <row r="32" spans="1:9" x14ac:dyDescent="0.35">
      <c r="A32" s="8" t="s">
        <v>187</v>
      </c>
      <c r="B32" s="9">
        <v>1.95756133444665</v>
      </c>
      <c r="C32" s="9">
        <v>1.7084574176798091</v>
      </c>
      <c r="D32" s="9">
        <v>0.35018445961539463</v>
      </c>
      <c r="E32" s="9">
        <v>1.822524369413359</v>
      </c>
      <c r="F32" s="9">
        <v>5.2788266400999997E-2</v>
      </c>
      <c r="G32" s="9">
        <v>0</v>
      </c>
      <c r="H32" s="9">
        <v>0.67714872999999998</v>
      </c>
      <c r="I32" s="9">
        <v>6.5686645775562118</v>
      </c>
    </row>
    <row r="33" spans="1:9" x14ac:dyDescent="0.35">
      <c r="A33" s="8" t="s">
        <v>188</v>
      </c>
      <c r="B33" s="9">
        <v>0.23554514399859999</v>
      </c>
      <c r="C33" s="9">
        <v>2.9132703221288132</v>
      </c>
      <c r="D33" s="9">
        <v>0.52054464154116253</v>
      </c>
      <c r="E33" s="9">
        <v>1.2438586178505651</v>
      </c>
      <c r="F33" s="9">
        <v>0.141793639203425</v>
      </c>
      <c r="G33" s="9">
        <v>0</v>
      </c>
      <c r="H33" s="9">
        <v>0.60601563200000008</v>
      </c>
      <c r="I33" s="9">
        <v>5.6610279967225656</v>
      </c>
    </row>
    <row r="34" spans="1:9" x14ac:dyDescent="0.35">
      <c r="A34" s="8" t="s">
        <v>189</v>
      </c>
      <c r="B34" s="9">
        <v>0</v>
      </c>
      <c r="C34" s="9">
        <v>0.49798467779974509</v>
      </c>
      <c r="D34" s="9">
        <v>0.40924925545244001</v>
      </c>
      <c r="E34" s="9">
        <v>0.3254110343124933</v>
      </c>
      <c r="F34" s="9">
        <v>2.9980305407775E-2</v>
      </c>
      <c r="G34" s="9">
        <v>0</v>
      </c>
      <c r="H34" s="9">
        <v>0.24581934224999999</v>
      </c>
      <c r="I34" s="9">
        <v>1.5084446152224531</v>
      </c>
    </row>
    <row r="35" spans="1:9" x14ac:dyDescent="0.35">
      <c r="A35" s="8" t="s">
        <v>190</v>
      </c>
      <c r="B35" s="9">
        <v>0</v>
      </c>
      <c r="C35" s="9">
        <v>1.2071687987371871</v>
      </c>
      <c r="D35" s="9">
        <v>0.80332748854561353</v>
      </c>
      <c r="E35" s="9">
        <v>1.003740941071479</v>
      </c>
      <c r="F35" s="9">
        <v>0</v>
      </c>
      <c r="G35" s="9">
        <v>0</v>
      </c>
      <c r="H35" s="9">
        <v>0.66890432862547355</v>
      </c>
      <c r="I35" s="9">
        <v>3.683141556979753</v>
      </c>
    </row>
    <row r="36" spans="1:9" x14ac:dyDescent="0.35">
      <c r="A36" s="8" t="s">
        <v>191</v>
      </c>
      <c r="B36" s="9">
        <v>0</v>
      </c>
      <c r="C36" s="9">
        <v>1.251668535931225</v>
      </c>
      <c r="D36" s="9">
        <v>0.47528997354237501</v>
      </c>
      <c r="E36" s="9">
        <v>0.43740808536175813</v>
      </c>
      <c r="F36" s="9">
        <v>0</v>
      </c>
      <c r="G36" s="9">
        <v>0</v>
      </c>
      <c r="H36" s="9">
        <v>9.8691766E-2</v>
      </c>
      <c r="I36" s="9">
        <v>2.2630583608353581</v>
      </c>
    </row>
    <row r="37" spans="1:9" x14ac:dyDescent="0.35">
      <c r="A37" s="8" t="s">
        <v>192</v>
      </c>
      <c r="B37" s="9">
        <v>15.5280496190181</v>
      </c>
      <c r="C37" s="9">
        <v>6.0250215762988217</v>
      </c>
      <c r="D37" s="9">
        <v>6.2190143051883524</v>
      </c>
      <c r="E37" s="9">
        <v>11.226187013664919</v>
      </c>
      <c r="F37" s="9">
        <v>0.87904751938570003</v>
      </c>
      <c r="G37" s="9">
        <v>0</v>
      </c>
      <c r="H37" s="9">
        <v>11.952889475999999</v>
      </c>
      <c r="I37" s="9">
        <v>51.8302095095559</v>
      </c>
    </row>
    <row r="38" spans="1:9" x14ac:dyDescent="0.35">
      <c r="A38" s="8" t="s">
        <v>193</v>
      </c>
      <c r="B38" s="9">
        <v>2.0662039321998402</v>
      </c>
      <c r="C38" s="9">
        <v>2.8321279097530798</v>
      </c>
      <c r="D38" s="9">
        <v>0.71482072425522503</v>
      </c>
      <c r="E38" s="9">
        <v>1.810373992547669</v>
      </c>
      <c r="F38" s="9">
        <v>0.13226200866732049</v>
      </c>
      <c r="G38" s="9">
        <v>0</v>
      </c>
      <c r="H38" s="9">
        <v>1.1316976475</v>
      </c>
      <c r="I38" s="9">
        <v>8.6874862149231351</v>
      </c>
    </row>
    <row r="39" spans="1:9" x14ac:dyDescent="0.35">
      <c r="A39" s="8" t="s">
        <v>194</v>
      </c>
      <c r="B39" s="9">
        <v>0.85137008480584997</v>
      </c>
      <c r="C39" s="9">
        <v>10.243679680771081</v>
      </c>
      <c r="D39" s="9">
        <v>1.254323137145825</v>
      </c>
      <c r="E39" s="9">
        <v>5.3156988864794723</v>
      </c>
      <c r="F39" s="9">
        <v>1.598418981065435</v>
      </c>
      <c r="G39" s="9">
        <v>0</v>
      </c>
      <c r="H39" s="9">
        <v>3.5602385065000002</v>
      </c>
      <c r="I39" s="9">
        <v>22.823729276767661</v>
      </c>
    </row>
    <row r="40" spans="1:9" x14ac:dyDescent="0.35">
      <c r="A40" s="8" t="s">
        <v>195</v>
      </c>
      <c r="B40" s="9">
        <v>9.8143552294074503</v>
      </c>
      <c r="C40" s="9">
        <v>10.277962856099171</v>
      </c>
      <c r="D40" s="9">
        <v>6.0650118222788416</v>
      </c>
      <c r="E40" s="9">
        <v>13.475407682146059</v>
      </c>
      <c r="F40" s="9">
        <v>2.2133335604707738</v>
      </c>
      <c r="G40" s="9">
        <v>0</v>
      </c>
      <c r="H40" s="9">
        <v>10.719731355</v>
      </c>
      <c r="I40" s="9">
        <v>52.565802505402303</v>
      </c>
    </row>
  </sheetData>
  <pageMargins left="0.75" right="0.75" top="1" bottom="1" header="0.5" footer="0.5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I40"/>
  <sheetViews>
    <sheetView workbookViewId="0">
      <selection activeCell="B47" sqref="B47"/>
    </sheetView>
  </sheetViews>
  <sheetFormatPr defaultRowHeight="14.5" x14ac:dyDescent="0.35"/>
  <cols>
    <col min="1" max="1" width="35.453125" bestFit="1" customWidth="1"/>
    <col min="2" max="2" width="15.453125" bestFit="1" customWidth="1"/>
    <col min="3" max="3" width="14.81640625" bestFit="1" customWidth="1"/>
    <col min="4" max="4" width="14.90625" bestFit="1" customWidth="1"/>
    <col min="5" max="5" width="21.54296875" bestFit="1" customWidth="1"/>
    <col min="6" max="6" width="29.36328125" bestFit="1" customWidth="1"/>
    <col min="7" max="7" width="18.90625" bestFit="1" customWidth="1"/>
    <col min="8" max="8" width="22.36328125" bestFit="1" customWidth="1"/>
    <col min="9" max="9" width="23" bestFit="1" customWidth="1"/>
  </cols>
  <sheetData>
    <row r="1" spans="1:9" s="24" customFormat="1" x14ac:dyDescent="0.35">
      <c r="A1" s="27" t="s">
        <v>208</v>
      </c>
      <c r="B1" s="24" t="s">
        <v>287</v>
      </c>
    </row>
    <row r="2" spans="1:9" x14ac:dyDescent="0.35">
      <c r="A2" s="2" t="s">
        <v>158</v>
      </c>
      <c r="B2" s="2" t="s">
        <v>48</v>
      </c>
      <c r="C2" s="2" t="s">
        <v>49</v>
      </c>
      <c r="D2" s="2" t="s">
        <v>50</v>
      </c>
      <c r="E2" s="2" t="s">
        <v>51</v>
      </c>
      <c r="F2" s="2" t="s">
        <v>52</v>
      </c>
      <c r="G2" s="2" t="s">
        <v>53</v>
      </c>
      <c r="H2" s="2" t="s">
        <v>54</v>
      </c>
      <c r="I2" s="2" t="s">
        <v>55</v>
      </c>
    </row>
    <row r="3" spans="1:9" x14ac:dyDescent="0.35">
      <c r="A3" s="5" t="s">
        <v>159</v>
      </c>
      <c r="B3" s="6">
        <v>0</v>
      </c>
      <c r="C3" s="6">
        <v>895112.38298067485</v>
      </c>
      <c r="D3" s="6">
        <v>513221.65348224808</v>
      </c>
      <c r="E3" s="6">
        <v>448223.32095946837</v>
      </c>
      <c r="F3" s="6">
        <v>0</v>
      </c>
      <c r="G3" s="6">
        <v>0</v>
      </c>
      <c r="H3" s="6">
        <v>10781.725875</v>
      </c>
      <c r="I3" s="6">
        <v>1867339.083297391</v>
      </c>
    </row>
    <row r="4" spans="1:9" x14ac:dyDescent="0.35">
      <c r="A4" s="5" t="s">
        <v>160</v>
      </c>
      <c r="B4" s="6">
        <v>51661.415332999997</v>
      </c>
      <c r="C4" s="6">
        <v>0</v>
      </c>
      <c r="D4" s="6">
        <v>128878.6850644174</v>
      </c>
      <c r="E4" s="6">
        <v>280101.00628865021</v>
      </c>
      <c r="F4" s="6">
        <v>0</v>
      </c>
      <c r="G4" s="6">
        <v>0</v>
      </c>
      <c r="H4" s="6">
        <v>0</v>
      </c>
      <c r="I4" s="6">
        <v>460641.10668606748</v>
      </c>
    </row>
    <row r="5" spans="1:9" x14ac:dyDescent="0.35">
      <c r="A5" s="5" t="s">
        <v>161</v>
      </c>
      <c r="B5" s="6">
        <v>54313.271059940002</v>
      </c>
      <c r="C5" s="6">
        <v>94961.940802096928</v>
      </c>
      <c r="D5" s="6">
        <v>266167.03399691632</v>
      </c>
      <c r="E5" s="6">
        <v>559102.60010194546</v>
      </c>
      <c r="F5" s="6">
        <v>0</v>
      </c>
      <c r="G5" s="6">
        <v>0</v>
      </c>
      <c r="H5" s="6">
        <v>9573.8770000000004</v>
      </c>
      <c r="I5" s="6">
        <v>984118.72296089865</v>
      </c>
    </row>
    <row r="6" spans="1:9" x14ac:dyDescent="0.35">
      <c r="A6" s="5" t="s">
        <v>162</v>
      </c>
      <c r="B6" s="6">
        <v>198885.53439799501</v>
      </c>
      <c r="C6" s="6">
        <v>731299.69738605001</v>
      </c>
      <c r="D6" s="6">
        <v>545356.57835422549</v>
      </c>
      <c r="E6" s="6">
        <v>429335.43165926408</v>
      </c>
      <c r="F6" s="6">
        <v>1094.96140636</v>
      </c>
      <c r="G6" s="6">
        <v>0</v>
      </c>
      <c r="H6" s="6">
        <v>80666.984380341557</v>
      </c>
      <c r="I6" s="6">
        <v>1986639.187584236</v>
      </c>
    </row>
    <row r="7" spans="1:9" x14ac:dyDescent="0.35">
      <c r="A7" s="5" t="s">
        <v>163</v>
      </c>
      <c r="B7" s="6">
        <v>274855.47443201003</v>
      </c>
      <c r="C7" s="6">
        <v>392442.20292060252</v>
      </c>
      <c r="D7" s="6">
        <v>383944.90377377748</v>
      </c>
      <c r="E7" s="6">
        <v>748198.06396617019</v>
      </c>
      <c r="F7" s="6">
        <v>260.47714000000002</v>
      </c>
      <c r="G7" s="6">
        <v>0</v>
      </c>
      <c r="H7" s="6">
        <v>22185.006600000001</v>
      </c>
      <c r="I7" s="6">
        <v>1821886.12883256</v>
      </c>
    </row>
    <row r="8" spans="1:9" x14ac:dyDescent="0.35">
      <c r="A8" s="5" t="s">
        <v>164</v>
      </c>
      <c r="B8" s="6">
        <v>0</v>
      </c>
      <c r="C8" s="6">
        <v>698945.7947209063</v>
      </c>
      <c r="D8" s="6">
        <v>302052.53361126332</v>
      </c>
      <c r="E8" s="6">
        <v>647280.38986345509</v>
      </c>
      <c r="F8" s="6">
        <v>0</v>
      </c>
      <c r="G8" s="6">
        <v>0</v>
      </c>
      <c r="H8" s="6">
        <v>16295.796078527501</v>
      </c>
      <c r="I8" s="6">
        <v>1664574.514274152</v>
      </c>
    </row>
    <row r="9" spans="1:9" x14ac:dyDescent="0.35">
      <c r="A9" s="5" t="s">
        <v>196</v>
      </c>
      <c r="B9" s="6">
        <v>517132.60518387001</v>
      </c>
      <c r="C9" s="6">
        <v>188363.733523389</v>
      </c>
      <c r="D9" s="6">
        <v>168462.78270723371</v>
      </c>
      <c r="E9" s="6">
        <v>693353.52519690513</v>
      </c>
      <c r="F9" s="6">
        <v>0</v>
      </c>
      <c r="G9" s="6">
        <v>0</v>
      </c>
      <c r="H9" s="6">
        <v>7061.2589749999997</v>
      </c>
      <c r="I9" s="6">
        <v>1574373.905586398</v>
      </c>
    </row>
    <row r="10" spans="1:9" x14ac:dyDescent="0.35">
      <c r="A10" s="5" t="s">
        <v>165</v>
      </c>
      <c r="B10" s="6">
        <v>0</v>
      </c>
      <c r="C10" s="6">
        <v>323133.99853098491</v>
      </c>
      <c r="D10" s="6">
        <v>339827.28185347188</v>
      </c>
      <c r="E10" s="6">
        <v>306688.04921394133</v>
      </c>
      <c r="F10" s="6">
        <v>0</v>
      </c>
      <c r="G10" s="6">
        <v>0</v>
      </c>
      <c r="H10" s="6">
        <v>9982.2645499999999</v>
      </c>
      <c r="I10" s="6">
        <v>979631.59414839791</v>
      </c>
    </row>
    <row r="11" spans="1:9" x14ac:dyDescent="0.35">
      <c r="A11" s="5" t="s">
        <v>166</v>
      </c>
      <c r="B11" s="6">
        <v>338311.69654089003</v>
      </c>
      <c r="C11" s="6">
        <v>382075.48139123368</v>
      </c>
      <c r="D11" s="6">
        <v>630878.71919254912</v>
      </c>
      <c r="E11" s="6">
        <v>654828.82819095138</v>
      </c>
      <c r="F11" s="6">
        <v>0</v>
      </c>
      <c r="G11" s="6">
        <v>0</v>
      </c>
      <c r="H11" s="6">
        <v>48214.228787499997</v>
      </c>
      <c r="I11" s="6">
        <v>2054308.9541031241</v>
      </c>
    </row>
    <row r="12" spans="1:9" x14ac:dyDescent="0.35">
      <c r="A12" s="5" t="s">
        <v>167</v>
      </c>
      <c r="B12" s="6">
        <v>39536.56822719</v>
      </c>
      <c r="C12" s="6">
        <v>37074.487343588538</v>
      </c>
      <c r="D12" s="6">
        <v>178980.0866495611</v>
      </c>
      <c r="E12" s="6">
        <v>177819.77983222259</v>
      </c>
      <c r="F12" s="6">
        <v>0</v>
      </c>
      <c r="G12" s="6">
        <v>0</v>
      </c>
      <c r="H12" s="6">
        <v>3131.3130999999998</v>
      </c>
      <c r="I12" s="6">
        <v>436542.23515256232</v>
      </c>
    </row>
    <row r="13" spans="1:9" x14ac:dyDescent="0.35">
      <c r="A13" s="5" t="s">
        <v>168</v>
      </c>
      <c r="B13" s="6">
        <v>413532.80703538749</v>
      </c>
      <c r="C13" s="6">
        <v>420842.25199373643</v>
      </c>
      <c r="D13" s="6">
        <v>111032.9526165608</v>
      </c>
      <c r="E13" s="6">
        <v>407901.26279010612</v>
      </c>
      <c r="F13" s="6">
        <v>0</v>
      </c>
      <c r="G13" s="6">
        <v>12918.933721859999</v>
      </c>
      <c r="H13" s="6">
        <v>16897.3656625</v>
      </c>
      <c r="I13" s="6">
        <v>1383125.5738201509</v>
      </c>
    </row>
    <row r="14" spans="1:9" x14ac:dyDescent="0.35">
      <c r="A14" s="5" t="s">
        <v>169</v>
      </c>
      <c r="B14" s="6">
        <v>632612.92743239249</v>
      </c>
      <c r="C14" s="6">
        <v>266235.32249276072</v>
      </c>
      <c r="D14" s="6">
        <v>184029.82286198551</v>
      </c>
      <c r="E14" s="6">
        <v>508672.93479384552</v>
      </c>
      <c r="F14" s="6">
        <v>0</v>
      </c>
      <c r="G14" s="6">
        <v>36860.92068992</v>
      </c>
      <c r="H14" s="6">
        <v>1380.17815</v>
      </c>
      <c r="I14" s="6">
        <v>1629792.1064209039</v>
      </c>
    </row>
    <row r="15" spans="1:9" x14ac:dyDescent="0.35">
      <c r="A15" s="5" t="s">
        <v>170</v>
      </c>
      <c r="B15" s="6">
        <v>189315.027658345</v>
      </c>
      <c r="C15" s="6">
        <v>319023.5725935619</v>
      </c>
      <c r="D15" s="6">
        <v>693656.32855903113</v>
      </c>
      <c r="E15" s="6">
        <v>713347.70005269896</v>
      </c>
      <c r="F15" s="6">
        <v>31.049922930000001</v>
      </c>
      <c r="G15" s="6">
        <v>0</v>
      </c>
      <c r="H15" s="6">
        <v>9619.8478374999995</v>
      </c>
      <c r="I15" s="6">
        <v>1924993.526624067</v>
      </c>
    </row>
    <row r="16" spans="1:9" x14ac:dyDescent="0.35">
      <c r="A16" s="5" t="s">
        <v>171</v>
      </c>
      <c r="B16" s="6">
        <v>136480.656298405</v>
      </c>
      <c r="C16" s="6">
        <v>134570.07224116931</v>
      </c>
      <c r="D16" s="6">
        <v>52371.471105496319</v>
      </c>
      <c r="E16" s="6">
        <v>183773.29889453549</v>
      </c>
      <c r="F16" s="6">
        <v>845.67466448499999</v>
      </c>
      <c r="G16" s="6">
        <v>0</v>
      </c>
      <c r="H16" s="6">
        <v>6404.3045999999986</v>
      </c>
      <c r="I16" s="6">
        <v>514445.47780409112</v>
      </c>
    </row>
    <row r="17" spans="1:9" x14ac:dyDescent="0.35">
      <c r="A17" s="5" t="s">
        <v>172</v>
      </c>
      <c r="B17" s="6">
        <v>0</v>
      </c>
      <c r="C17" s="6">
        <v>253555.8953471125</v>
      </c>
      <c r="D17" s="6">
        <v>132854.6595853247</v>
      </c>
      <c r="E17" s="6">
        <v>127113.09126020251</v>
      </c>
      <c r="F17" s="6">
        <v>0</v>
      </c>
      <c r="G17" s="6">
        <v>0</v>
      </c>
      <c r="H17" s="6">
        <v>11864.879800000001</v>
      </c>
      <c r="I17" s="6">
        <v>525388.52599263983</v>
      </c>
    </row>
    <row r="18" spans="1:9" x14ac:dyDescent="0.35">
      <c r="A18" s="5" t="s">
        <v>173</v>
      </c>
      <c r="B18" s="6">
        <v>397509.46952188999</v>
      </c>
      <c r="C18" s="6">
        <v>401181.35426334338</v>
      </c>
      <c r="D18" s="6">
        <v>432420.69114700361</v>
      </c>
      <c r="E18" s="6">
        <v>968155.22904855234</v>
      </c>
      <c r="F18" s="6">
        <v>0</v>
      </c>
      <c r="G18" s="6">
        <v>4693.2443483099996</v>
      </c>
      <c r="H18" s="6">
        <v>7936.9688000000006</v>
      </c>
      <c r="I18" s="6">
        <v>2211896.9571290989</v>
      </c>
    </row>
    <row r="19" spans="1:9" x14ac:dyDescent="0.35">
      <c r="A19" s="5" t="s">
        <v>174</v>
      </c>
      <c r="B19" s="6">
        <v>35107.202907575003</v>
      </c>
      <c r="C19" s="6">
        <v>57605.515511137499</v>
      </c>
      <c r="D19" s="6">
        <v>63971.420925407627</v>
      </c>
      <c r="E19" s="6">
        <v>202386.00849138919</v>
      </c>
      <c r="F19" s="6">
        <v>0</v>
      </c>
      <c r="G19" s="6">
        <v>0</v>
      </c>
      <c r="H19" s="6">
        <v>0</v>
      </c>
      <c r="I19" s="6">
        <v>359070.14783550933</v>
      </c>
    </row>
    <row r="20" spans="1:9" x14ac:dyDescent="0.35">
      <c r="A20" s="5" t="s">
        <v>175</v>
      </c>
      <c r="B20" s="6">
        <v>32227.511312099999</v>
      </c>
      <c r="C20" s="6">
        <v>116511.2237075575</v>
      </c>
      <c r="D20" s="6">
        <v>121231.7206166626</v>
      </c>
      <c r="E20" s="6">
        <v>103897.1286446825</v>
      </c>
      <c r="F20" s="6">
        <v>399.36529385</v>
      </c>
      <c r="G20" s="6">
        <v>0</v>
      </c>
      <c r="H20" s="6">
        <v>0</v>
      </c>
      <c r="I20" s="6">
        <v>374266.94957485271</v>
      </c>
    </row>
    <row r="21" spans="1:9" x14ac:dyDescent="0.35">
      <c r="A21" s="5" t="s">
        <v>176</v>
      </c>
      <c r="B21" s="6">
        <v>0</v>
      </c>
      <c r="C21" s="6">
        <v>743032.24560107361</v>
      </c>
      <c r="D21" s="6">
        <v>513951.92836178851</v>
      </c>
      <c r="E21" s="6">
        <v>698524.40459339612</v>
      </c>
      <c r="F21" s="6">
        <v>0</v>
      </c>
      <c r="G21" s="6">
        <v>58604.637138309998</v>
      </c>
      <c r="H21" s="6">
        <v>57188.575949999999</v>
      </c>
      <c r="I21" s="6">
        <v>2071301.7916445681</v>
      </c>
    </row>
    <row r="22" spans="1:9" x14ac:dyDescent="0.35">
      <c r="A22" s="5" t="s">
        <v>177</v>
      </c>
      <c r="B22" s="6">
        <v>206198.43799771499</v>
      </c>
      <c r="C22" s="6">
        <v>63333.728474244999</v>
      </c>
      <c r="D22" s="6">
        <v>161173.72811999649</v>
      </c>
      <c r="E22" s="6">
        <v>300297.23403278057</v>
      </c>
      <c r="F22" s="6">
        <v>0</v>
      </c>
      <c r="G22" s="6">
        <v>0</v>
      </c>
      <c r="H22" s="6">
        <v>4060.26</v>
      </c>
      <c r="I22" s="6">
        <v>735063.38862473704</v>
      </c>
    </row>
    <row r="23" spans="1:9" x14ac:dyDescent="0.35">
      <c r="A23" s="5" t="s">
        <v>178</v>
      </c>
      <c r="B23" s="6">
        <v>0</v>
      </c>
      <c r="C23" s="6">
        <v>379437.90626651549</v>
      </c>
      <c r="D23" s="6">
        <v>244069.51656955571</v>
      </c>
      <c r="E23" s="6">
        <v>327392.88230990368</v>
      </c>
      <c r="F23" s="6">
        <v>697.91689456500001</v>
      </c>
      <c r="G23" s="6">
        <v>462.22725167999999</v>
      </c>
      <c r="H23" s="6">
        <v>15860.4764</v>
      </c>
      <c r="I23" s="6">
        <v>967920.92569221999</v>
      </c>
    </row>
    <row r="24" spans="1:9" x14ac:dyDescent="0.35">
      <c r="A24" s="5" t="s">
        <v>179</v>
      </c>
      <c r="B24" s="6">
        <v>289895.34336158499</v>
      </c>
      <c r="C24" s="6">
        <v>308710.62424197968</v>
      </c>
      <c r="D24" s="6">
        <v>209864.76124583621</v>
      </c>
      <c r="E24" s="6">
        <v>650587.06502207194</v>
      </c>
      <c r="F24" s="6">
        <v>282.72741444000002</v>
      </c>
      <c r="G24" s="6">
        <v>0</v>
      </c>
      <c r="H24" s="6">
        <v>9014.77</v>
      </c>
      <c r="I24" s="6">
        <v>1468355.291285913</v>
      </c>
    </row>
    <row r="25" spans="1:9" x14ac:dyDescent="0.35">
      <c r="A25" s="5" t="s">
        <v>180</v>
      </c>
      <c r="B25" s="6">
        <v>405872.15843781998</v>
      </c>
      <c r="C25" s="6">
        <v>202768.47483578321</v>
      </c>
      <c r="D25" s="6">
        <v>108486.068118775</v>
      </c>
      <c r="E25" s="6">
        <v>238649.6193191974</v>
      </c>
      <c r="F25" s="6">
        <v>0</v>
      </c>
      <c r="G25" s="6">
        <v>19386.033342340001</v>
      </c>
      <c r="H25" s="6">
        <v>1686.03354981385</v>
      </c>
      <c r="I25" s="6">
        <v>976848.38760372961</v>
      </c>
    </row>
    <row r="26" spans="1:9" x14ac:dyDescent="0.35">
      <c r="A26" s="5" t="s">
        <v>181</v>
      </c>
      <c r="B26" s="6">
        <v>691363.55624049006</v>
      </c>
      <c r="C26" s="6">
        <v>637313.52945406851</v>
      </c>
      <c r="D26" s="6">
        <v>423116.71002309438</v>
      </c>
      <c r="E26" s="6">
        <v>795315.70772205817</v>
      </c>
      <c r="F26" s="6">
        <v>0</v>
      </c>
      <c r="G26" s="6">
        <v>0</v>
      </c>
      <c r="H26" s="6">
        <v>33859.087212500002</v>
      </c>
      <c r="I26" s="6">
        <v>2580968.5906522111</v>
      </c>
    </row>
    <row r="27" spans="1:9" x14ac:dyDescent="0.35">
      <c r="A27" s="5" t="s">
        <v>182</v>
      </c>
      <c r="B27" s="6">
        <v>518190.09175188001</v>
      </c>
      <c r="C27" s="6">
        <v>294023.0979050824</v>
      </c>
      <c r="D27" s="6">
        <v>543598.97499234939</v>
      </c>
      <c r="E27" s="6">
        <v>495626.35027066572</v>
      </c>
      <c r="F27" s="6">
        <v>0</v>
      </c>
      <c r="G27" s="6">
        <v>0</v>
      </c>
      <c r="H27" s="6">
        <v>22336.835650000001</v>
      </c>
      <c r="I27" s="6">
        <v>1873775.3505699779</v>
      </c>
    </row>
    <row r="28" spans="1:9" x14ac:dyDescent="0.35">
      <c r="A28" s="5" t="s">
        <v>183</v>
      </c>
      <c r="B28" s="6">
        <v>71478.357717774998</v>
      </c>
      <c r="C28" s="6">
        <v>420934.14983338187</v>
      </c>
      <c r="D28" s="6">
        <v>318764.01846681332</v>
      </c>
      <c r="E28" s="6">
        <v>391127.55608374649</v>
      </c>
      <c r="F28" s="6">
        <v>0</v>
      </c>
      <c r="G28" s="6">
        <v>0</v>
      </c>
      <c r="H28" s="6">
        <v>26742.707762499998</v>
      </c>
      <c r="I28" s="6">
        <v>1229046.7898642169</v>
      </c>
    </row>
    <row r="29" spans="1:9" x14ac:dyDescent="0.35">
      <c r="A29" s="5" t="s">
        <v>184</v>
      </c>
      <c r="B29" s="6">
        <v>0</v>
      </c>
      <c r="C29" s="6">
        <v>212680.66468677251</v>
      </c>
      <c r="D29" s="6">
        <v>46923.701861579997</v>
      </c>
      <c r="E29" s="6">
        <v>35818.66939749942</v>
      </c>
      <c r="F29" s="6">
        <v>4097.891076162</v>
      </c>
      <c r="G29" s="6">
        <v>0</v>
      </c>
      <c r="H29" s="6">
        <v>999.81164999999987</v>
      </c>
      <c r="I29" s="6">
        <v>300520.73867201392</v>
      </c>
    </row>
    <row r="30" spans="1:9" x14ac:dyDescent="0.35">
      <c r="A30" s="5" t="s">
        <v>185</v>
      </c>
      <c r="B30" s="6">
        <v>691879.153287375</v>
      </c>
      <c r="C30" s="6">
        <v>585714.9781245942</v>
      </c>
      <c r="D30" s="6">
        <v>260648.51960972269</v>
      </c>
      <c r="E30" s="6">
        <v>652442.738347176</v>
      </c>
      <c r="F30" s="6">
        <v>0</v>
      </c>
      <c r="G30" s="6">
        <v>0</v>
      </c>
      <c r="H30" s="6">
        <v>24505.309775000002</v>
      </c>
      <c r="I30" s="6">
        <v>2215190.6991438679</v>
      </c>
    </row>
    <row r="31" spans="1:9" x14ac:dyDescent="0.35">
      <c r="A31" s="5" t="s">
        <v>186</v>
      </c>
      <c r="B31" s="6">
        <v>488333.25618237251</v>
      </c>
      <c r="C31" s="6">
        <v>343481.37978555588</v>
      </c>
      <c r="D31" s="6">
        <v>335405.90662974329</v>
      </c>
      <c r="E31" s="6">
        <v>343161.45183237991</v>
      </c>
      <c r="F31" s="6">
        <v>78.052684049999996</v>
      </c>
      <c r="G31" s="6">
        <v>0</v>
      </c>
      <c r="H31" s="6">
        <v>28157.7394651053</v>
      </c>
      <c r="I31" s="6">
        <v>1538617.7865792071</v>
      </c>
    </row>
    <row r="32" spans="1:9" x14ac:dyDescent="0.35">
      <c r="A32" s="5" t="s">
        <v>187</v>
      </c>
      <c r="B32" s="6">
        <v>278007.91581561248</v>
      </c>
      <c r="C32" s="6">
        <v>748538.29907332791</v>
      </c>
      <c r="D32" s="6">
        <v>543045.92687397497</v>
      </c>
      <c r="E32" s="6">
        <v>735262.00657971506</v>
      </c>
      <c r="F32" s="6">
        <v>0</v>
      </c>
      <c r="G32" s="6">
        <v>0</v>
      </c>
      <c r="H32" s="6">
        <v>27672.867375000002</v>
      </c>
      <c r="I32" s="6">
        <v>2332527.0157176312</v>
      </c>
    </row>
    <row r="33" spans="1:9" x14ac:dyDescent="0.35">
      <c r="A33" s="5" t="s">
        <v>188</v>
      </c>
      <c r="B33" s="6">
        <v>205163.804712615</v>
      </c>
      <c r="C33" s="6">
        <v>132792.83084762501</v>
      </c>
      <c r="D33" s="6">
        <v>78930.537898384544</v>
      </c>
      <c r="E33" s="6">
        <v>132234.22377779309</v>
      </c>
      <c r="F33" s="6">
        <v>0</v>
      </c>
      <c r="G33" s="6">
        <v>0</v>
      </c>
      <c r="H33" s="6">
        <v>0</v>
      </c>
      <c r="I33" s="6">
        <v>549121.39723641763</v>
      </c>
    </row>
    <row r="34" spans="1:9" x14ac:dyDescent="0.35">
      <c r="A34" s="5" t="s">
        <v>189</v>
      </c>
      <c r="B34" s="6">
        <v>0</v>
      </c>
      <c r="C34" s="6">
        <v>339625.81272558868</v>
      </c>
      <c r="D34" s="6">
        <v>316769.30040025082</v>
      </c>
      <c r="E34" s="6">
        <v>409224.24771151488</v>
      </c>
      <c r="F34" s="6">
        <v>0</v>
      </c>
      <c r="G34" s="6">
        <v>0</v>
      </c>
      <c r="H34" s="6">
        <v>23841.174025</v>
      </c>
      <c r="I34" s="6">
        <v>1089460.5348623539</v>
      </c>
    </row>
    <row r="35" spans="1:9" x14ac:dyDescent="0.35">
      <c r="A35" s="5" t="s">
        <v>190</v>
      </c>
      <c r="B35" s="6">
        <v>0</v>
      </c>
      <c r="C35" s="6">
        <v>72571.279797772368</v>
      </c>
      <c r="D35" s="6">
        <v>41362.43950828525</v>
      </c>
      <c r="E35" s="6">
        <v>63994.088642947223</v>
      </c>
      <c r="F35" s="6">
        <v>0</v>
      </c>
      <c r="G35" s="6">
        <v>0</v>
      </c>
      <c r="H35" s="6">
        <v>2981.3102649973998</v>
      </c>
      <c r="I35" s="6">
        <v>180909.1182140022</v>
      </c>
    </row>
    <row r="36" spans="1:9" x14ac:dyDescent="0.35">
      <c r="A36" s="5" t="s">
        <v>191</v>
      </c>
      <c r="B36" s="6">
        <v>0</v>
      </c>
      <c r="C36" s="6">
        <v>975523.28026227525</v>
      </c>
      <c r="D36" s="6">
        <v>227038.15216945601</v>
      </c>
      <c r="E36" s="6">
        <v>430692.10991267522</v>
      </c>
      <c r="F36" s="6">
        <v>0</v>
      </c>
      <c r="G36" s="6">
        <v>12027.67802929</v>
      </c>
      <c r="H36" s="6">
        <v>13977.99985</v>
      </c>
      <c r="I36" s="6">
        <v>1659259.2202236969</v>
      </c>
    </row>
    <row r="37" spans="1:9" x14ac:dyDescent="0.35">
      <c r="A37" s="5" t="s">
        <v>192</v>
      </c>
      <c r="B37" s="6">
        <v>438772.81967679498</v>
      </c>
      <c r="C37" s="6">
        <v>119864.5100426227</v>
      </c>
      <c r="D37" s="6">
        <v>63360.926358770208</v>
      </c>
      <c r="E37" s="6">
        <v>518441.55769268528</v>
      </c>
      <c r="F37" s="6">
        <v>0</v>
      </c>
      <c r="G37" s="6">
        <v>0</v>
      </c>
      <c r="H37" s="6">
        <v>0</v>
      </c>
      <c r="I37" s="6">
        <v>1140439.813770873</v>
      </c>
    </row>
    <row r="38" spans="1:9" x14ac:dyDescent="0.35">
      <c r="A38" s="5" t="s">
        <v>193</v>
      </c>
      <c r="B38" s="6">
        <v>1190284.1085196489</v>
      </c>
      <c r="C38" s="6">
        <v>882094.52299780992</v>
      </c>
      <c r="D38" s="6">
        <v>390893.18832267798</v>
      </c>
      <c r="E38" s="6">
        <v>798940.38185594638</v>
      </c>
      <c r="F38" s="6">
        <v>0</v>
      </c>
      <c r="G38" s="6">
        <v>0</v>
      </c>
      <c r="H38" s="6">
        <v>41100.5622</v>
      </c>
      <c r="I38" s="6">
        <v>3303312.763896083</v>
      </c>
    </row>
    <row r="39" spans="1:9" x14ac:dyDescent="0.35">
      <c r="A39" s="5" t="s">
        <v>194</v>
      </c>
      <c r="B39" s="6">
        <v>230901.97982861</v>
      </c>
      <c r="C39" s="6">
        <v>379743.32059672021</v>
      </c>
      <c r="D39" s="6">
        <v>151821.2637820192</v>
      </c>
      <c r="E39" s="6">
        <v>124219.2206676396</v>
      </c>
      <c r="F39" s="6">
        <v>101.27023914999999</v>
      </c>
      <c r="G39" s="6">
        <v>0</v>
      </c>
      <c r="H39" s="6">
        <v>0</v>
      </c>
      <c r="I39" s="6">
        <v>886787.0551141391</v>
      </c>
    </row>
    <row r="40" spans="1:9" x14ac:dyDescent="0.35">
      <c r="A40" s="5" t="s">
        <v>195</v>
      </c>
      <c r="B40" s="6">
        <v>19449.407065210002</v>
      </c>
      <c r="C40" s="6">
        <v>72682.558908699997</v>
      </c>
      <c r="D40" s="6">
        <v>21472.511111407501</v>
      </c>
      <c r="E40" s="6">
        <v>105974.8117539207</v>
      </c>
      <c r="F40" s="6">
        <v>0</v>
      </c>
      <c r="G40" s="6">
        <v>0</v>
      </c>
      <c r="H40" s="6">
        <v>0</v>
      </c>
      <c r="I40" s="6">
        <v>219579.2888392382</v>
      </c>
    </row>
  </sheetData>
  <pageMargins left="0.75" right="0.75" top="1" bottom="1" header="0.5" footer="0.5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I40"/>
  <sheetViews>
    <sheetView workbookViewId="0">
      <selection activeCell="E52" sqref="E52"/>
    </sheetView>
  </sheetViews>
  <sheetFormatPr defaultColWidth="8.90625" defaultRowHeight="14.5" x14ac:dyDescent="0.35"/>
  <cols>
    <col min="1" max="1" width="35.453125" style="10" bestFit="1" customWidth="1"/>
    <col min="2" max="2" width="15.453125" style="10" bestFit="1" customWidth="1"/>
    <col min="3" max="3" width="14.81640625" style="10" bestFit="1" customWidth="1"/>
    <col min="4" max="4" width="14.90625" style="10" bestFit="1" customWidth="1"/>
    <col min="5" max="5" width="21.54296875" style="10" bestFit="1" customWidth="1"/>
    <col min="6" max="6" width="29.36328125" style="10" bestFit="1" customWidth="1"/>
    <col min="7" max="7" width="18.90625" style="10" bestFit="1" customWidth="1"/>
    <col min="8" max="8" width="22.36328125" style="10" bestFit="1" customWidth="1"/>
    <col min="9" max="9" width="28.36328125" style="10" bestFit="1" customWidth="1"/>
    <col min="10" max="16384" width="8.90625" style="10"/>
  </cols>
  <sheetData>
    <row r="1" spans="1:9" s="28" customFormat="1" x14ac:dyDescent="0.35">
      <c r="A1" s="27" t="s">
        <v>207</v>
      </c>
      <c r="B1" s="24" t="s">
        <v>288</v>
      </c>
    </row>
    <row r="2" spans="1:9" x14ac:dyDescent="0.35">
      <c r="A2" s="2" t="s">
        <v>158</v>
      </c>
      <c r="B2" s="2" t="s">
        <v>48</v>
      </c>
      <c r="C2" s="2" t="s">
        <v>49</v>
      </c>
      <c r="D2" s="2" t="s">
        <v>50</v>
      </c>
      <c r="E2" s="2" t="s">
        <v>51</v>
      </c>
      <c r="F2" s="2" t="s">
        <v>52</v>
      </c>
      <c r="G2" s="2" t="s">
        <v>53</v>
      </c>
      <c r="H2" s="2" t="s">
        <v>54</v>
      </c>
      <c r="I2" s="2" t="s">
        <v>56</v>
      </c>
    </row>
    <row r="3" spans="1:9" x14ac:dyDescent="0.35">
      <c r="A3" s="5" t="s">
        <v>159</v>
      </c>
      <c r="B3" s="6">
        <v>0</v>
      </c>
      <c r="C3" s="6">
        <v>8.9511238298067486</v>
      </c>
      <c r="D3" s="6">
        <v>5.1322165348224811</v>
      </c>
      <c r="E3" s="6">
        <v>4.4822332095946846</v>
      </c>
      <c r="F3" s="6">
        <v>0</v>
      </c>
      <c r="G3" s="6">
        <v>0</v>
      </c>
      <c r="H3" s="6">
        <v>0.10781725875000001</v>
      </c>
      <c r="I3" s="6">
        <v>18.673390832973919</v>
      </c>
    </row>
    <row r="4" spans="1:9" x14ac:dyDescent="0.35">
      <c r="A4" s="5" t="s">
        <v>160</v>
      </c>
      <c r="B4" s="6">
        <v>0.51661415333000005</v>
      </c>
      <c r="C4" s="6">
        <v>0</v>
      </c>
      <c r="D4" s="6">
        <v>1.288786850644174</v>
      </c>
      <c r="E4" s="6">
        <v>2.801010062886502</v>
      </c>
      <c r="F4" s="6">
        <v>0</v>
      </c>
      <c r="G4" s="6">
        <v>0</v>
      </c>
      <c r="H4" s="6">
        <v>0</v>
      </c>
      <c r="I4" s="6">
        <v>4.6064110668606748</v>
      </c>
    </row>
    <row r="5" spans="1:9" x14ac:dyDescent="0.35">
      <c r="A5" s="5" t="s">
        <v>161</v>
      </c>
      <c r="B5" s="6">
        <v>0.54313271059939994</v>
      </c>
      <c r="C5" s="6">
        <v>0.94961940802096922</v>
      </c>
      <c r="D5" s="6">
        <v>2.6616703399691621</v>
      </c>
      <c r="E5" s="6">
        <v>5.5910260010194541</v>
      </c>
      <c r="F5" s="6">
        <v>0</v>
      </c>
      <c r="G5" s="6">
        <v>0</v>
      </c>
      <c r="H5" s="6">
        <v>9.5738770000000001E-2</v>
      </c>
      <c r="I5" s="6">
        <v>9.8411872296089857</v>
      </c>
    </row>
    <row r="6" spans="1:9" x14ac:dyDescent="0.35">
      <c r="A6" s="5" t="s">
        <v>162</v>
      </c>
      <c r="B6" s="6">
        <v>1.9888553439799499</v>
      </c>
      <c r="C6" s="6">
        <v>7.3129969738604998</v>
      </c>
      <c r="D6" s="6">
        <v>5.4535657835422544</v>
      </c>
      <c r="E6" s="6">
        <v>4.2933543165926418</v>
      </c>
      <c r="F6" s="6">
        <v>1.09496140636E-2</v>
      </c>
      <c r="G6" s="6">
        <v>0</v>
      </c>
      <c r="H6" s="6">
        <v>0.80666984380341555</v>
      </c>
      <c r="I6" s="6">
        <v>19.866391875842361</v>
      </c>
    </row>
    <row r="7" spans="1:9" x14ac:dyDescent="0.35">
      <c r="A7" s="5" t="s">
        <v>163</v>
      </c>
      <c r="B7" s="6">
        <v>2.7485547443201002</v>
      </c>
      <c r="C7" s="6">
        <v>3.924422029206025</v>
      </c>
      <c r="D7" s="6">
        <v>3.8394490377377739</v>
      </c>
      <c r="E7" s="6">
        <v>7.4819806396617023</v>
      </c>
      <c r="F7" s="6">
        <v>2.6047713999999998E-3</v>
      </c>
      <c r="G7" s="6">
        <v>0</v>
      </c>
      <c r="H7" s="6">
        <v>0.22185006600000001</v>
      </c>
      <c r="I7" s="6">
        <v>18.218861288325598</v>
      </c>
    </row>
    <row r="8" spans="1:9" x14ac:dyDescent="0.35">
      <c r="A8" s="5" t="s">
        <v>164</v>
      </c>
      <c r="B8" s="6">
        <v>0</v>
      </c>
      <c r="C8" s="6">
        <v>6.9894579472090639</v>
      </c>
      <c r="D8" s="6">
        <v>3.020525336112633</v>
      </c>
      <c r="E8" s="6">
        <v>6.4728038986345506</v>
      </c>
      <c r="F8" s="6">
        <v>0</v>
      </c>
      <c r="G8" s="6">
        <v>0</v>
      </c>
      <c r="H8" s="6">
        <v>0.162957960785275</v>
      </c>
      <c r="I8" s="6">
        <v>16.645745142741522</v>
      </c>
    </row>
    <row r="9" spans="1:9" x14ac:dyDescent="0.35">
      <c r="A9" s="5" t="s">
        <v>196</v>
      </c>
      <c r="B9" s="6">
        <v>5.1713260518387001</v>
      </c>
      <c r="C9" s="6">
        <v>1.88363733523389</v>
      </c>
      <c r="D9" s="6">
        <v>1.6846278270723369</v>
      </c>
      <c r="E9" s="6">
        <v>6.933535251969051</v>
      </c>
      <c r="F9" s="6">
        <v>0</v>
      </c>
      <c r="G9" s="6">
        <v>0</v>
      </c>
      <c r="H9" s="6">
        <v>7.0612589749999996E-2</v>
      </c>
      <c r="I9" s="6">
        <v>15.74373905586398</v>
      </c>
    </row>
    <row r="10" spans="1:9" x14ac:dyDescent="0.35">
      <c r="A10" s="5" t="s">
        <v>165</v>
      </c>
      <c r="B10" s="6">
        <v>0</v>
      </c>
      <c r="C10" s="6">
        <v>3.231339985309849</v>
      </c>
      <c r="D10" s="6">
        <v>3.3982728185347191</v>
      </c>
      <c r="E10" s="6">
        <v>3.0668804921394131</v>
      </c>
      <c r="F10" s="6">
        <v>0</v>
      </c>
      <c r="G10" s="6">
        <v>0</v>
      </c>
      <c r="H10" s="6">
        <v>9.9822645500000001E-2</v>
      </c>
      <c r="I10" s="6">
        <v>9.7963159414839804</v>
      </c>
    </row>
    <row r="11" spans="1:9" x14ac:dyDescent="0.35">
      <c r="A11" s="5" t="s">
        <v>166</v>
      </c>
      <c r="B11" s="6">
        <v>3.3831169654089002</v>
      </c>
      <c r="C11" s="6">
        <v>3.8207548139123371</v>
      </c>
      <c r="D11" s="6">
        <v>6.3087871919254912</v>
      </c>
      <c r="E11" s="6">
        <v>6.5482882819095138</v>
      </c>
      <c r="F11" s="6">
        <v>0</v>
      </c>
      <c r="G11" s="6">
        <v>0</v>
      </c>
      <c r="H11" s="6">
        <v>0.48214228787500002</v>
      </c>
      <c r="I11" s="6">
        <v>20.54308954103124</v>
      </c>
    </row>
    <row r="12" spans="1:9" x14ac:dyDescent="0.35">
      <c r="A12" s="5" t="s">
        <v>167</v>
      </c>
      <c r="B12" s="6">
        <v>0.3953656822719</v>
      </c>
      <c r="C12" s="6">
        <v>0.37074487343588541</v>
      </c>
      <c r="D12" s="6">
        <v>1.7898008664956111</v>
      </c>
      <c r="E12" s="6">
        <v>1.7781977983222259</v>
      </c>
      <c r="F12" s="6">
        <v>0</v>
      </c>
      <c r="G12" s="6">
        <v>0</v>
      </c>
      <c r="H12" s="6">
        <v>3.1313131000000001E-2</v>
      </c>
      <c r="I12" s="6">
        <v>4.3654223515256234</v>
      </c>
    </row>
    <row r="13" spans="1:9" x14ac:dyDescent="0.35">
      <c r="A13" s="5" t="s">
        <v>168</v>
      </c>
      <c r="B13" s="6">
        <v>4.1353280703538751</v>
      </c>
      <c r="C13" s="6">
        <v>4.2084225199373648</v>
      </c>
      <c r="D13" s="6">
        <v>1.1103295261656081</v>
      </c>
      <c r="E13" s="6">
        <v>4.0790126279010606</v>
      </c>
      <c r="F13" s="6">
        <v>0</v>
      </c>
      <c r="G13" s="6">
        <v>0.12918933721859999</v>
      </c>
      <c r="H13" s="6">
        <v>0.168973656625</v>
      </c>
      <c r="I13" s="6">
        <v>13.831255738201509</v>
      </c>
    </row>
    <row r="14" spans="1:9" x14ac:dyDescent="0.35">
      <c r="A14" s="5" t="s">
        <v>169</v>
      </c>
      <c r="B14" s="6">
        <v>6.3261292743239252</v>
      </c>
      <c r="C14" s="6">
        <v>2.6623532249276072</v>
      </c>
      <c r="D14" s="6">
        <v>1.840298228619855</v>
      </c>
      <c r="E14" s="6">
        <v>5.086729347938455</v>
      </c>
      <c r="F14" s="6">
        <v>0</v>
      </c>
      <c r="G14" s="6">
        <v>0.36860920689920001</v>
      </c>
      <c r="H14" s="6">
        <v>1.3801781500000001E-2</v>
      </c>
      <c r="I14" s="6">
        <v>16.297921064209039</v>
      </c>
    </row>
    <row r="15" spans="1:9" x14ac:dyDescent="0.35">
      <c r="A15" s="5" t="s">
        <v>170</v>
      </c>
      <c r="B15" s="6">
        <v>1.89315027658345</v>
      </c>
      <c r="C15" s="6">
        <v>3.1902357259356191</v>
      </c>
      <c r="D15" s="6">
        <v>6.9365632855903119</v>
      </c>
      <c r="E15" s="6">
        <v>7.1334770005269901</v>
      </c>
      <c r="F15" s="6">
        <v>3.1049922929999999E-4</v>
      </c>
      <c r="G15" s="6">
        <v>0</v>
      </c>
      <c r="H15" s="6">
        <v>9.6198478375000007E-2</v>
      </c>
      <c r="I15" s="6">
        <v>19.249935266240669</v>
      </c>
    </row>
    <row r="16" spans="1:9" x14ac:dyDescent="0.35">
      <c r="A16" s="5" t="s">
        <v>171</v>
      </c>
      <c r="B16" s="6">
        <v>1.36480656298405</v>
      </c>
      <c r="C16" s="6">
        <v>1.345700722411693</v>
      </c>
      <c r="D16" s="6">
        <v>0.52371471105496314</v>
      </c>
      <c r="E16" s="6">
        <v>1.8377329889453551</v>
      </c>
      <c r="F16" s="6">
        <v>8.4567466448500009E-3</v>
      </c>
      <c r="G16" s="6">
        <v>0</v>
      </c>
      <c r="H16" s="6">
        <v>6.4043045999999992E-2</v>
      </c>
      <c r="I16" s="6">
        <v>5.1444547780409113</v>
      </c>
    </row>
    <row r="17" spans="1:9" x14ac:dyDescent="0.35">
      <c r="A17" s="5" t="s">
        <v>172</v>
      </c>
      <c r="B17" s="6">
        <v>0</v>
      </c>
      <c r="C17" s="6">
        <v>2.5355589534711251</v>
      </c>
      <c r="D17" s="6">
        <v>1.328546595853247</v>
      </c>
      <c r="E17" s="6">
        <v>1.2711309126020249</v>
      </c>
      <c r="F17" s="6">
        <v>0</v>
      </c>
      <c r="G17" s="6">
        <v>0</v>
      </c>
      <c r="H17" s="6">
        <v>0.118648798</v>
      </c>
      <c r="I17" s="6">
        <v>5.2538852599263972</v>
      </c>
    </row>
    <row r="18" spans="1:9" x14ac:dyDescent="0.35">
      <c r="A18" s="5" t="s">
        <v>173</v>
      </c>
      <c r="B18" s="6">
        <v>3.9750946952189001</v>
      </c>
      <c r="C18" s="6">
        <v>4.0118135426334334</v>
      </c>
      <c r="D18" s="6">
        <v>4.3242069114700374</v>
      </c>
      <c r="E18" s="6">
        <v>9.6815522904855236</v>
      </c>
      <c r="F18" s="6">
        <v>0</v>
      </c>
      <c r="G18" s="6">
        <v>4.6932443483100002E-2</v>
      </c>
      <c r="H18" s="6">
        <v>7.9369687999999994E-2</v>
      </c>
      <c r="I18" s="6">
        <v>22.11896957129099</v>
      </c>
    </row>
    <row r="19" spans="1:9" x14ac:dyDescent="0.35">
      <c r="A19" s="5" t="s">
        <v>174</v>
      </c>
      <c r="B19" s="6">
        <v>0.35107202907575003</v>
      </c>
      <c r="C19" s="6">
        <v>0.57605515511137506</v>
      </c>
      <c r="D19" s="6">
        <v>0.63971420925407629</v>
      </c>
      <c r="E19" s="6">
        <v>2.0238600849138919</v>
      </c>
      <c r="F19" s="6">
        <v>0</v>
      </c>
      <c r="G19" s="6">
        <v>0</v>
      </c>
      <c r="H19" s="6">
        <v>0</v>
      </c>
      <c r="I19" s="6">
        <v>3.590701478355093</v>
      </c>
    </row>
    <row r="20" spans="1:9" x14ac:dyDescent="0.35">
      <c r="A20" s="5" t="s">
        <v>175</v>
      </c>
      <c r="B20" s="6">
        <v>0.32227511312099999</v>
      </c>
      <c r="C20" s="6">
        <v>1.1651122370755751</v>
      </c>
      <c r="D20" s="6">
        <v>1.212317206166627</v>
      </c>
      <c r="E20" s="6">
        <v>1.038971286446825</v>
      </c>
      <c r="F20" s="6">
        <v>3.9936529385000002E-3</v>
      </c>
      <c r="G20" s="6">
        <v>0</v>
      </c>
      <c r="H20" s="6">
        <v>0</v>
      </c>
      <c r="I20" s="6">
        <v>3.7426694957485269</v>
      </c>
    </row>
    <row r="21" spans="1:9" x14ac:dyDescent="0.35">
      <c r="A21" s="5" t="s">
        <v>176</v>
      </c>
      <c r="B21" s="6">
        <v>0</v>
      </c>
      <c r="C21" s="6">
        <v>7.4303224560107362</v>
      </c>
      <c r="D21" s="6">
        <v>5.1395192836178847</v>
      </c>
      <c r="E21" s="6">
        <v>6.9852440459339613</v>
      </c>
      <c r="F21" s="6">
        <v>0</v>
      </c>
      <c r="G21" s="6">
        <v>0.58604637138310001</v>
      </c>
      <c r="H21" s="6">
        <v>0.57188575949999998</v>
      </c>
      <c r="I21" s="6">
        <v>20.713017916445679</v>
      </c>
    </row>
    <row r="22" spans="1:9" x14ac:dyDescent="0.35">
      <c r="A22" s="5" t="s">
        <v>177</v>
      </c>
      <c r="B22" s="6">
        <v>2.06198437997715</v>
      </c>
      <c r="C22" s="6">
        <v>0.63333728474244999</v>
      </c>
      <c r="D22" s="6">
        <v>1.6117372811999651</v>
      </c>
      <c r="E22" s="6">
        <v>3.0029723403278061</v>
      </c>
      <c r="F22" s="6">
        <v>0</v>
      </c>
      <c r="G22" s="6">
        <v>0</v>
      </c>
      <c r="H22" s="6">
        <v>4.0602600000000003E-2</v>
      </c>
      <c r="I22" s="6">
        <v>7.3506338862473699</v>
      </c>
    </row>
    <row r="23" spans="1:9" x14ac:dyDescent="0.35">
      <c r="A23" s="5" t="s">
        <v>178</v>
      </c>
      <c r="B23" s="6">
        <v>0</v>
      </c>
      <c r="C23" s="6">
        <v>3.794379062665155</v>
      </c>
      <c r="D23" s="6">
        <v>2.440695165695558</v>
      </c>
      <c r="E23" s="6">
        <v>3.2739288230990371</v>
      </c>
      <c r="F23" s="6">
        <v>6.9791689456500001E-3</v>
      </c>
      <c r="G23" s="6">
        <v>4.6222725167999997E-3</v>
      </c>
      <c r="H23" s="6">
        <v>0.15860476400000001</v>
      </c>
      <c r="I23" s="6">
        <v>9.6792092569221992</v>
      </c>
    </row>
    <row r="24" spans="1:9" x14ac:dyDescent="0.35">
      <c r="A24" s="5" t="s">
        <v>179</v>
      </c>
      <c r="B24" s="6">
        <v>2.89895343361585</v>
      </c>
      <c r="C24" s="6">
        <v>3.087106242419797</v>
      </c>
      <c r="D24" s="6">
        <v>2.098647612458362</v>
      </c>
      <c r="E24" s="6">
        <v>6.5058706502207189</v>
      </c>
      <c r="F24" s="6">
        <v>2.8272741444E-3</v>
      </c>
      <c r="G24" s="6">
        <v>0</v>
      </c>
      <c r="H24" s="6">
        <v>9.0147699999999997E-2</v>
      </c>
      <c r="I24" s="6">
        <v>14.683552912859129</v>
      </c>
    </row>
    <row r="25" spans="1:9" x14ac:dyDescent="0.35">
      <c r="A25" s="5" t="s">
        <v>180</v>
      </c>
      <c r="B25" s="6">
        <v>4.0587215843782003</v>
      </c>
      <c r="C25" s="6">
        <v>2.027684748357832</v>
      </c>
      <c r="D25" s="6">
        <v>1.0848606811877499</v>
      </c>
      <c r="E25" s="6">
        <v>2.3864961931919741</v>
      </c>
      <c r="F25" s="6">
        <v>0</v>
      </c>
      <c r="G25" s="6">
        <v>0.19386033342340001</v>
      </c>
      <c r="H25" s="6">
        <v>1.68603354981385E-2</v>
      </c>
      <c r="I25" s="6">
        <v>9.7684838760372958</v>
      </c>
    </row>
    <row r="26" spans="1:9" x14ac:dyDescent="0.35">
      <c r="A26" s="5" t="s">
        <v>181</v>
      </c>
      <c r="B26" s="6">
        <v>6.9136355624048997</v>
      </c>
      <c r="C26" s="6">
        <v>6.3731352945406847</v>
      </c>
      <c r="D26" s="6">
        <v>4.2311671002309454</v>
      </c>
      <c r="E26" s="6">
        <v>7.9531570772205811</v>
      </c>
      <c r="F26" s="6">
        <v>0</v>
      </c>
      <c r="G26" s="6">
        <v>0</v>
      </c>
      <c r="H26" s="6">
        <v>0.338590872125</v>
      </c>
      <c r="I26" s="6">
        <v>25.809685906522109</v>
      </c>
    </row>
    <row r="27" spans="1:9" x14ac:dyDescent="0.35">
      <c r="A27" s="5" t="s">
        <v>182</v>
      </c>
      <c r="B27" s="6">
        <v>5.1819009175188002</v>
      </c>
      <c r="C27" s="6">
        <v>2.9402309790508241</v>
      </c>
      <c r="D27" s="6">
        <v>5.4359897499234933</v>
      </c>
      <c r="E27" s="6">
        <v>4.9562635027066566</v>
      </c>
      <c r="F27" s="6">
        <v>0</v>
      </c>
      <c r="G27" s="6">
        <v>0</v>
      </c>
      <c r="H27" s="6">
        <v>0.2233683565</v>
      </c>
      <c r="I27" s="6">
        <v>18.737753505699779</v>
      </c>
    </row>
    <row r="28" spans="1:9" x14ac:dyDescent="0.35">
      <c r="A28" s="5" t="s">
        <v>183</v>
      </c>
      <c r="B28" s="6">
        <v>0.71478357717774998</v>
      </c>
      <c r="C28" s="6">
        <v>4.2093414983338189</v>
      </c>
      <c r="D28" s="6">
        <v>3.1876401846681328</v>
      </c>
      <c r="E28" s="6">
        <v>3.9112755608374652</v>
      </c>
      <c r="F28" s="6">
        <v>0</v>
      </c>
      <c r="G28" s="6">
        <v>0</v>
      </c>
      <c r="H28" s="6">
        <v>0.26742707762500001</v>
      </c>
      <c r="I28" s="6">
        <v>12.29046789864217</v>
      </c>
    </row>
    <row r="29" spans="1:9" x14ac:dyDescent="0.35">
      <c r="A29" s="5" t="s">
        <v>184</v>
      </c>
      <c r="B29" s="6">
        <v>0</v>
      </c>
      <c r="C29" s="6">
        <v>2.1268066468677249</v>
      </c>
      <c r="D29" s="6">
        <v>0.46923701861579997</v>
      </c>
      <c r="E29" s="6">
        <v>0.3581866939749942</v>
      </c>
      <c r="F29" s="6">
        <v>4.0978910761619997E-2</v>
      </c>
      <c r="G29" s="6">
        <v>0</v>
      </c>
      <c r="H29" s="6">
        <v>9.9981164999999993E-3</v>
      </c>
      <c r="I29" s="6">
        <v>3.005207386720139</v>
      </c>
    </row>
    <row r="30" spans="1:9" x14ac:dyDescent="0.35">
      <c r="A30" s="5" t="s">
        <v>185</v>
      </c>
      <c r="B30" s="6">
        <v>6.9187915328737501</v>
      </c>
      <c r="C30" s="6">
        <v>5.8571497812459414</v>
      </c>
      <c r="D30" s="6">
        <v>2.6064851960972271</v>
      </c>
      <c r="E30" s="6">
        <v>6.5244273834717594</v>
      </c>
      <c r="F30" s="6">
        <v>0</v>
      </c>
      <c r="G30" s="6">
        <v>0</v>
      </c>
      <c r="H30" s="6">
        <v>0.24505309775</v>
      </c>
      <c r="I30" s="6">
        <v>22.151906991438679</v>
      </c>
    </row>
    <row r="31" spans="1:9" x14ac:dyDescent="0.35">
      <c r="A31" s="5" t="s">
        <v>186</v>
      </c>
      <c r="B31" s="6">
        <v>4.8833325618237247</v>
      </c>
      <c r="C31" s="6">
        <v>3.4348137978555591</v>
      </c>
      <c r="D31" s="6">
        <v>3.3540590662974341</v>
      </c>
      <c r="E31" s="6">
        <v>3.4316145183237992</v>
      </c>
      <c r="F31" s="6">
        <v>7.8052684050000003E-4</v>
      </c>
      <c r="G31" s="6">
        <v>0</v>
      </c>
      <c r="H31" s="6">
        <v>0.28157739465105303</v>
      </c>
      <c r="I31" s="6">
        <v>15.386177865792069</v>
      </c>
    </row>
    <row r="32" spans="1:9" x14ac:dyDescent="0.35">
      <c r="A32" s="5" t="s">
        <v>187</v>
      </c>
      <c r="B32" s="6">
        <v>2.7800791581561248</v>
      </c>
      <c r="C32" s="6">
        <v>7.4853829907332798</v>
      </c>
      <c r="D32" s="6">
        <v>5.4304592687397486</v>
      </c>
      <c r="E32" s="6">
        <v>7.3526200657971508</v>
      </c>
      <c r="F32" s="6">
        <v>0</v>
      </c>
      <c r="G32" s="6">
        <v>0</v>
      </c>
      <c r="H32" s="6">
        <v>0.27672867374999999</v>
      </c>
      <c r="I32" s="6">
        <v>23.325270157176309</v>
      </c>
    </row>
    <row r="33" spans="1:9" x14ac:dyDescent="0.35">
      <c r="A33" s="5" t="s">
        <v>188</v>
      </c>
      <c r="B33" s="6">
        <v>2.0516380471261502</v>
      </c>
      <c r="C33" s="6">
        <v>1.3279283084762501</v>
      </c>
      <c r="D33" s="6">
        <v>0.78930537898384545</v>
      </c>
      <c r="E33" s="6">
        <v>1.322342237777931</v>
      </c>
      <c r="F33" s="6">
        <v>0</v>
      </c>
      <c r="G33" s="6">
        <v>0</v>
      </c>
      <c r="H33" s="6">
        <v>0</v>
      </c>
      <c r="I33" s="6">
        <v>5.491213972364176</v>
      </c>
    </row>
    <row r="34" spans="1:9" x14ac:dyDescent="0.35">
      <c r="A34" s="5" t="s">
        <v>189</v>
      </c>
      <c r="B34" s="6">
        <v>0</v>
      </c>
      <c r="C34" s="6">
        <v>3.3962581272558872</v>
      </c>
      <c r="D34" s="6">
        <v>3.167693004002508</v>
      </c>
      <c r="E34" s="6">
        <v>4.0922424771151489</v>
      </c>
      <c r="F34" s="6">
        <v>0</v>
      </c>
      <c r="G34" s="6">
        <v>0</v>
      </c>
      <c r="H34" s="6">
        <v>0.23841174025</v>
      </c>
      <c r="I34" s="6">
        <v>10.894605348623539</v>
      </c>
    </row>
    <row r="35" spans="1:9" x14ac:dyDescent="0.35">
      <c r="A35" s="5" t="s">
        <v>190</v>
      </c>
      <c r="B35" s="6">
        <v>0</v>
      </c>
      <c r="C35" s="6">
        <v>0.7257127979777237</v>
      </c>
      <c r="D35" s="6">
        <v>0.41362439508285248</v>
      </c>
      <c r="E35" s="6">
        <v>0.63994088642947222</v>
      </c>
      <c r="F35" s="6">
        <v>0</v>
      </c>
      <c r="G35" s="6">
        <v>0</v>
      </c>
      <c r="H35" s="6">
        <v>2.9813102649973999E-2</v>
      </c>
      <c r="I35" s="6">
        <v>1.809091182140022</v>
      </c>
    </row>
    <row r="36" spans="1:9" x14ac:dyDescent="0.35">
      <c r="A36" s="5" t="s">
        <v>191</v>
      </c>
      <c r="B36" s="6">
        <v>0</v>
      </c>
      <c r="C36" s="6">
        <v>9.7552328026227517</v>
      </c>
      <c r="D36" s="6">
        <v>2.27038152169456</v>
      </c>
      <c r="E36" s="6">
        <v>4.3069210991267521</v>
      </c>
      <c r="F36" s="6">
        <v>0</v>
      </c>
      <c r="G36" s="6">
        <v>0.1202767802929</v>
      </c>
      <c r="H36" s="6">
        <v>0.1397799985</v>
      </c>
      <c r="I36" s="6">
        <v>16.592592202236961</v>
      </c>
    </row>
    <row r="37" spans="1:9" x14ac:dyDescent="0.35">
      <c r="A37" s="5" t="s">
        <v>192</v>
      </c>
      <c r="B37" s="6">
        <v>4.3877281967679496</v>
      </c>
      <c r="C37" s="6">
        <v>1.198645100426228</v>
      </c>
      <c r="D37" s="6">
        <v>0.63360926358770209</v>
      </c>
      <c r="E37" s="6">
        <v>5.1844155769268534</v>
      </c>
      <c r="F37" s="6">
        <v>0</v>
      </c>
      <c r="G37" s="6">
        <v>0</v>
      </c>
      <c r="H37" s="6">
        <v>0</v>
      </c>
      <c r="I37" s="6">
        <v>11.40439813770873</v>
      </c>
    </row>
    <row r="38" spans="1:9" x14ac:dyDescent="0.35">
      <c r="A38" s="5" t="s">
        <v>193</v>
      </c>
      <c r="B38" s="6">
        <v>11.90284108519649</v>
      </c>
      <c r="C38" s="6">
        <v>8.8209452299780988</v>
      </c>
      <c r="D38" s="6">
        <v>3.9089318832267801</v>
      </c>
      <c r="E38" s="6">
        <v>7.9894038185594631</v>
      </c>
      <c r="F38" s="6">
        <v>0</v>
      </c>
      <c r="G38" s="6">
        <v>0</v>
      </c>
      <c r="H38" s="6">
        <v>0.41100562200000001</v>
      </c>
      <c r="I38" s="6">
        <v>33.033127638960828</v>
      </c>
    </row>
    <row r="39" spans="1:9" x14ac:dyDescent="0.35">
      <c r="A39" s="5" t="s">
        <v>194</v>
      </c>
      <c r="B39" s="6">
        <v>2.3090197982861</v>
      </c>
      <c r="C39" s="6">
        <v>3.7974332059672018</v>
      </c>
      <c r="D39" s="6">
        <v>1.5182126378201919</v>
      </c>
      <c r="E39" s="6">
        <v>1.242192206676396</v>
      </c>
      <c r="F39" s="6">
        <v>1.0127023915E-3</v>
      </c>
      <c r="G39" s="6">
        <v>0</v>
      </c>
      <c r="H39" s="6">
        <v>0</v>
      </c>
      <c r="I39" s="6">
        <v>8.8678705511413902</v>
      </c>
    </row>
    <row r="40" spans="1:9" x14ac:dyDescent="0.35">
      <c r="A40" s="5" t="s">
        <v>195</v>
      </c>
      <c r="B40" s="6">
        <v>0.1944940706521</v>
      </c>
      <c r="C40" s="6">
        <v>0.72682558908700001</v>
      </c>
      <c r="D40" s="6">
        <v>0.214725111114075</v>
      </c>
      <c r="E40" s="6">
        <v>1.0597481175392069</v>
      </c>
      <c r="F40" s="6">
        <v>0</v>
      </c>
      <c r="G40" s="6">
        <v>0</v>
      </c>
      <c r="H40" s="6">
        <v>0</v>
      </c>
      <c r="I40" s="6">
        <v>2.1957928883923818</v>
      </c>
    </row>
  </sheetData>
  <pageMargins left="0.75" right="0.75" top="1" bottom="1" header="0.5" footer="0.5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I40"/>
  <sheetViews>
    <sheetView workbookViewId="0">
      <selection activeCell="C47" sqref="C47"/>
    </sheetView>
  </sheetViews>
  <sheetFormatPr defaultColWidth="8.90625" defaultRowHeight="14.5" x14ac:dyDescent="0.35"/>
  <cols>
    <col min="1" max="1" width="35.453125" style="10" bestFit="1" customWidth="1"/>
    <col min="2" max="4" width="11.81640625" style="10" bestFit="1" customWidth="1"/>
    <col min="5" max="5" width="15.453125" style="10" bestFit="1" customWidth="1"/>
    <col min="6" max="6" width="23.1796875" style="10" bestFit="1" customWidth="1"/>
    <col min="7" max="7" width="12.6328125" style="10" bestFit="1" customWidth="1"/>
    <col min="8" max="8" width="16.1796875" style="10" bestFit="1" customWidth="1"/>
    <col min="9" max="9" width="16.81640625" style="10" bestFit="1" customWidth="1"/>
    <col min="10" max="16384" width="8.90625" style="10"/>
  </cols>
  <sheetData>
    <row r="1" spans="1:9" s="28" customFormat="1" x14ac:dyDescent="0.35">
      <c r="A1" s="27" t="s">
        <v>206</v>
      </c>
      <c r="B1" s="24" t="s">
        <v>289</v>
      </c>
    </row>
    <row r="2" spans="1:9" x14ac:dyDescent="0.35">
      <c r="A2" s="2" t="s">
        <v>158</v>
      </c>
      <c r="B2" s="2" t="s">
        <v>13</v>
      </c>
      <c r="C2" s="2" t="s">
        <v>14</v>
      </c>
      <c r="D2" s="2" t="s">
        <v>15</v>
      </c>
      <c r="E2" s="2" t="s">
        <v>16</v>
      </c>
      <c r="F2" s="2" t="s">
        <v>17</v>
      </c>
      <c r="G2" s="2" t="s">
        <v>18</v>
      </c>
      <c r="H2" s="2" t="s">
        <v>19</v>
      </c>
      <c r="I2" s="2" t="s">
        <v>8</v>
      </c>
    </row>
    <row r="3" spans="1:9" x14ac:dyDescent="0.35">
      <c r="A3" s="5" t="s">
        <v>159</v>
      </c>
      <c r="B3" s="6">
        <v>0</v>
      </c>
      <c r="C3" s="6">
        <v>1176882.494770189</v>
      </c>
      <c r="D3" s="6">
        <v>639221.73671825172</v>
      </c>
      <c r="E3" s="6">
        <v>511209.41977116722</v>
      </c>
      <c r="F3" s="6">
        <v>0</v>
      </c>
      <c r="G3" s="6">
        <v>0</v>
      </c>
      <c r="H3" s="6">
        <v>98301.031675000006</v>
      </c>
      <c r="I3" s="6">
        <v>2425614.6829346078</v>
      </c>
    </row>
    <row r="4" spans="1:9" x14ac:dyDescent="0.35">
      <c r="A4" s="5" t="s">
        <v>160</v>
      </c>
      <c r="B4" s="6">
        <v>1010108.83689602</v>
      </c>
      <c r="C4" s="6">
        <v>117416.1719782891</v>
      </c>
      <c r="D4" s="6">
        <v>342155.21901915781</v>
      </c>
      <c r="E4" s="6">
        <v>609477.63271969126</v>
      </c>
      <c r="F4" s="6">
        <v>29114.588918322501</v>
      </c>
      <c r="G4" s="6">
        <v>0</v>
      </c>
      <c r="H4" s="6">
        <v>170206.25067499999</v>
      </c>
      <c r="I4" s="6">
        <v>2278478.70020648</v>
      </c>
    </row>
    <row r="5" spans="1:9" x14ac:dyDescent="0.35">
      <c r="A5" s="5" t="s">
        <v>161</v>
      </c>
      <c r="B5" s="6">
        <v>1374082.3272870751</v>
      </c>
      <c r="C5" s="6">
        <v>481803.27699191432</v>
      </c>
      <c r="D5" s="6">
        <v>621645.00038972439</v>
      </c>
      <c r="E5" s="6">
        <v>1519197.145405167</v>
      </c>
      <c r="F5" s="6">
        <v>114145.0333564155</v>
      </c>
      <c r="G5" s="6">
        <v>0</v>
      </c>
      <c r="H5" s="6">
        <v>365242.79800000001</v>
      </c>
      <c r="I5" s="6">
        <v>4476115.5814302964</v>
      </c>
    </row>
    <row r="6" spans="1:9" x14ac:dyDescent="0.35">
      <c r="A6" s="5" t="s">
        <v>162</v>
      </c>
      <c r="B6" s="6">
        <v>198885.53439799501</v>
      </c>
      <c r="C6" s="6">
        <v>790870.26677215996</v>
      </c>
      <c r="D6" s="6">
        <v>640250.63742888381</v>
      </c>
      <c r="E6" s="6">
        <v>483241.38911042491</v>
      </c>
      <c r="F6" s="6">
        <v>1094.96140636</v>
      </c>
      <c r="G6" s="6">
        <v>0</v>
      </c>
      <c r="H6" s="6">
        <v>146879.30567731941</v>
      </c>
      <c r="I6" s="6">
        <v>2261222.0947931432</v>
      </c>
    </row>
    <row r="7" spans="1:9" x14ac:dyDescent="0.35">
      <c r="A7" s="5" t="s">
        <v>163</v>
      </c>
      <c r="B7" s="6">
        <v>3996071.0835525519</v>
      </c>
      <c r="C7" s="6">
        <v>2653847.6186396871</v>
      </c>
      <c r="D7" s="6">
        <v>1645598.693165499</v>
      </c>
      <c r="E7" s="6">
        <v>5915343.9525004532</v>
      </c>
      <c r="F7" s="6">
        <v>317495.38498520083</v>
      </c>
      <c r="G7" s="6">
        <v>0</v>
      </c>
      <c r="H7" s="6">
        <v>3123429.3737499998</v>
      </c>
      <c r="I7" s="6">
        <v>17651786.106593389</v>
      </c>
    </row>
    <row r="8" spans="1:9" x14ac:dyDescent="0.35">
      <c r="A8" s="5" t="s">
        <v>164</v>
      </c>
      <c r="B8" s="6">
        <v>0</v>
      </c>
      <c r="C8" s="6">
        <v>1029599.455678971</v>
      </c>
      <c r="D8" s="6">
        <v>391246.98558832827</v>
      </c>
      <c r="E8" s="6">
        <v>757667.52625208162</v>
      </c>
      <c r="F8" s="6">
        <v>63.416924999999999</v>
      </c>
      <c r="G8" s="6">
        <v>0</v>
      </c>
      <c r="H8" s="6">
        <v>60833.634453527498</v>
      </c>
      <c r="I8" s="6">
        <v>2239411.0188979092</v>
      </c>
    </row>
    <row r="9" spans="1:9" x14ac:dyDescent="0.35">
      <c r="A9" s="5" t="s">
        <v>196</v>
      </c>
      <c r="B9" s="6">
        <v>6202412.4954903852</v>
      </c>
      <c r="C9" s="6">
        <v>1541561.3927853941</v>
      </c>
      <c r="D9" s="6">
        <v>2108342.8702420201</v>
      </c>
      <c r="E9" s="6">
        <v>3796088.5405984968</v>
      </c>
      <c r="F9" s="6">
        <v>1337285.438544184</v>
      </c>
      <c r="G9" s="6">
        <v>0</v>
      </c>
      <c r="H9" s="6">
        <v>3562896.1043500002</v>
      </c>
      <c r="I9" s="6">
        <v>18548586.842010479</v>
      </c>
    </row>
    <row r="10" spans="1:9" x14ac:dyDescent="0.35">
      <c r="A10" s="5" t="s">
        <v>165</v>
      </c>
      <c r="B10" s="6">
        <v>0</v>
      </c>
      <c r="C10" s="6">
        <v>541476.89477091981</v>
      </c>
      <c r="D10" s="6">
        <v>617341.28117396357</v>
      </c>
      <c r="E10" s="6">
        <v>436518.98198153108</v>
      </c>
      <c r="F10" s="6">
        <v>554.47582780499999</v>
      </c>
      <c r="G10" s="6">
        <v>0</v>
      </c>
      <c r="H10" s="6">
        <v>83164.311950000003</v>
      </c>
      <c r="I10" s="6">
        <v>1679055.9457042189</v>
      </c>
    </row>
    <row r="11" spans="1:9" x14ac:dyDescent="0.35">
      <c r="A11" s="5" t="s">
        <v>166</v>
      </c>
      <c r="B11" s="6">
        <v>338311.69654089003</v>
      </c>
      <c r="C11" s="6">
        <v>459789.06698334258</v>
      </c>
      <c r="D11" s="6">
        <v>690228.55568184587</v>
      </c>
      <c r="E11" s="6">
        <v>731899.29615474388</v>
      </c>
      <c r="F11" s="6">
        <v>0</v>
      </c>
      <c r="G11" s="6">
        <v>0</v>
      </c>
      <c r="H11" s="6">
        <v>76629.100099999996</v>
      </c>
      <c r="I11" s="6">
        <v>2296857.715460822</v>
      </c>
    </row>
    <row r="12" spans="1:9" x14ac:dyDescent="0.35">
      <c r="A12" s="5" t="s">
        <v>167</v>
      </c>
      <c r="B12" s="6">
        <v>815160.91960287106</v>
      </c>
      <c r="C12" s="6">
        <v>510231.84219520941</v>
      </c>
      <c r="D12" s="6">
        <v>905634.28707158635</v>
      </c>
      <c r="E12" s="6">
        <v>1572546.960325245</v>
      </c>
      <c r="F12" s="6">
        <v>60356.811705886663</v>
      </c>
      <c r="G12" s="6">
        <v>4330.0311094499993</v>
      </c>
      <c r="H12" s="6">
        <v>382778.33604999998</v>
      </c>
      <c r="I12" s="6">
        <v>4251039.1880602483</v>
      </c>
    </row>
    <row r="13" spans="1:9" x14ac:dyDescent="0.35">
      <c r="A13" s="5" t="s">
        <v>168</v>
      </c>
      <c r="B13" s="6">
        <v>498674.58966651501</v>
      </c>
      <c r="C13" s="6">
        <v>643981.87892031495</v>
      </c>
      <c r="D13" s="6">
        <v>119659.4877817768</v>
      </c>
      <c r="E13" s="6">
        <v>518531.0033615717</v>
      </c>
      <c r="F13" s="6">
        <v>437.87761769000002</v>
      </c>
      <c r="G13" s="6">
        <v>12918.933721859999</v>
      </c>
      <c r="H13" s="6">
        <v>54751.8386875</v>
      </c>
      <c r="I13" s="6">
        <v>1848955.609757229</v>
      </c>
    </row>
    <row r="14" spans="1:9" x14ac:dyDescent="0.35">
      <c r="A14" s="5" t="s">
        <v>169</v>
      </c>
      <c r="B14" s="6">
        <v>1759555.8646074431</v>
      </c>
      <c r="C14" s="6">
        <v>1450590.433781008</v>
      </c>
      <c r="D14" s="6">
        <v>472510.62826048263</v>
      </c>
      <c r="E14" s="6">
        <v>1214990.364355369</v>
      </c>
      <c r="F14" s="6">
        <v>63252.801309344999</v>
      </c>
      <c r="G14" s="6">
        <v>48364.673922115013</v>
      </c>
      <c r="H14" s="6">
        <v>297265.48636539571</v>
      </c>
      <c r="I14" s="6">
        <v>5306530.2526011579</v>
      </c>
    </row>
    <row r="15" spans="1:9" x14ac:dyDescent="0.35">
      <c r="A15" s="5" t="s">
        <v>170</v>
      </c>
      <c r="B15" s="6">
        <v>933666.58590825996</v>
      </c>
      <c r="C15" s="6">
        <v>833605.19027213438</v>
      </c>
      <c r="D15" s="6">
        <v>1249499.2068774039</v>
      </c>
      <c r="E15" s="6">
        <v>1337925.580454058</v>
      </c>
      <c r="F15" s="6">
        <v>17128.679212934108</v>
      </c>
      <c r="G15" s="6">
        <v>0</v>
      </c>
      <c r="H15" s="6">
        <v>349394.17223750002</v>
      </c>
      <c r="I15" s="6">
        <v>4721219.4149622899</v>
      </c>
    </row>
    <row r="16" spans="1:9" x14ac:dyDescent="0.35">
      <c r="A16" s="5" t="s">
        <v>171</v>
      </c>
      <c r="B16" s="6">
        <v>189620.67076047501</v>
      </c>
      <c r="C16" s="6">
        <v>338448.81959286582</v>
      </c>
      <c r="D16" s="6">
        <v>84279.627653495685</v>
      </c>
      <c r="E16" s="6">
        <v>337664.75885169749</v>
      </c>
      <c r="F16" s="6">
        <v>15962.5748396625</v>
      </c>
      <c r="G16" s="6">
        <v>0</v>
      </c>
      <c r="H16" s="6">
        <v>62680.428</v>
      </c>
      <c r="I16" s="6">
        <v>1028656.879698197</v>
      </c>
    </row>
    <row r="17" spans="1:9" x14ac:dyDescent="0.35">
      <c r="A17" s="5" t="s">
        <v>172</v>
      </c>
      <c r="B17" s="6">
        <v>0</v>
      </c>
      <c r="C17" s="6">
        <v>279210.65947339003</v>
      </c>
      <c r="D17" s="6">
        <v>219229.17244247731</v>
      </c>
      <c r="E17" s="6">
        <v>208942.63572344251</v>
      </c>
      <c r="F17" s="6">
        <v>0</v>
      </c>
      <c r="G17" s="6">
        <v>0</v>
      </c>
      <c r="H17" s="6">
        <v>57811.809800000003</v>
      </c>
      <c r="I17" s="6">
        <v>765194.27743930987</v>
      </c>
    </row>
    <row r="18" spans="1:9" x14ac:dyDescent="0.35">
      <c r="A18" s="5" t="s">
        <v>173</v>
      </c>
      <c r="B18" s="6">
        <v>809316.29256098997</v>
      </c>
      <c r="C18" s="6">
        <v>901744.57610879699</v>
      </c>
      <c r="D18" s="6">
        <v>625562.39695190918</v>
      </c>
      <c r="E18" s="6">
        <v>1626736.6460129439</v>
      </c>
      <c r="F18" s="6">
        <v>56004.42479782</v>
      </c>
      <c r="G18" s="6">
        <v>4693.2443483099996</v>
      </c>
      <c r="H18" s="6">
        <v>349734.61229999998</v>
      </c>
      <c r="I18" s="6">
        <v>4373792.1930807708</v>
      </c>
    </row>
    <row r="19" spans="1:9" x14ac:dyDescent="0.35">
      <c r="A19" s="5" t="s">
        <v>174</v>
      </c>
      <c r="B19" s="6">
        <v>2034310.6604165749</v>
      </c>
      <c r="C19" s="6">
        <v>894610.359622497</v>
      </c>
      <c r="D19" s="6">
        <v>201919.21204689509</v>
      </c>
      <c r="E19" s="6">
        <v>1208318.115062919</v>
      </c>
      <c r="F19" s="6">
        <v>569031.08374948928</v>
      </c>
      <c r="G19" s="6">
        <v>0</v>
      </c>
      <c r="H19" s="6">
        <v>405474.89927499997</v>
      </c>
      <c r="I19" s="6">
        <v>5313664.3301733751</v>
      </c>
    </row>
    <row r="20" spans="1:9" x14ac:dyDescent="0.35">
      <c r="A20" s="5" t="s">
        <v>175</v>
      </c>
      <c r="B20" s="6">
        <v>32227.511312099999</v>
      </c>
      <c r="C20" s="6">
        <v>288588.63568741258</v>
      </c>
      <c r="D20" s="6">
        <v>283131.48184929712</v>
      </c>
      <c r="E20" s="6">
        <v>379908.67285703082</v>
      </c>
      <c r="F20" s="6">
        <v>86104.052015597495</v>
      </c>
      <c r="G20" s="6">
        <v>0</v>
      </c>
      <c r="H20" s="6">
        <v>94277.52899999998</v>
      </c>
      <c r="I20" s="6">
        <v>1164237.8827214381</v>
      </c>
    </row>
    <row r="21" spans="1:9" x14ac:dyDescent="0.35">
      <c r="A21" s="5" t="s">
        <v>176</v>
      </c>
      <c r="B21" s="6">
        <v>0</v>
      </c>
      <c r="C21" s="6">
        <v>985269.62542274396</v>
      </c>
      <c r="D21" s="6">
        <v>624227.40098265978</v>
      </c>
      <c r="E21" s="6">
        <v>787557.41352517495</v>
      </c>
      <c r="F21" s="6">
        <v>6216.0992850000002</v>
      </c>
      <c r="G21" s="6">
        <v>59803.330902269998</v>
      </c>
      <c r="H21" s="6">
        <v>82011.645600000003</v>
      </c>
      <c r="I21" s="6">
        <v>2545085.5157178491</v>
      </c>
    </row>
    <row r="22" spans="1:9" x14ac:dyDescent="0.35">
      <c r="A22" s="5" t="s">
        <v>177</v>
      </c>
      <c r="B22" s="6">
        <v>1346209.285289315</v>
      </c>
      <c r="C22" s="6">
        <v>509688.53681885567</v>
      </c>
      <c r="D22" s="6">
        <v>350832.92492612428</v>
      </c>
      <c r="E22" s="6">
        <v>1100937.5328204089</v>
      </c>
      <c r="F22" s="6">
        <v>81449.663785540004</v>
      </c>
      <c r="G22" s="6">
        <v>0</v>
      </c>
      <c r="H22" s="6">
        <v>274880.71525000001</v>
      </c>
      <c r="I22" s="6">
        <v>3663998.658890245</v>
      </c>
    </row>
    <row r="23" spans="1:9" x14ac:dyDescent="0.35">
      <c r="A23" s="5" t="s">
        <v>178</v>
      </c>
      <c r="B23" s="6">
        <v>0</v>
      </c>
      <c r="C23" s="6">
        <v>533813.08845617692</v>
      </c>
      <c r="D23" s="6">
        <v>455385.90217814362</v>
      </c>
      <c r="E23" s="6">
        <v>680579.6017370295</v>
      </c>
      <c r="F23" s="6">
        <v>26096.048424199998</v>
      </c>
      <c r="G23" s="6">
        <v>496.00338224000001</v>
      </c>
      <c r="H23" s="6">
        <v>104838.4828</v>
      </c>
      <c r="I23" s="6">
        <v>1801209.1269777899</v>
      </c>
    </row>
    <row r="24" spans="1:9" x14ac:dyDescent="0.35">
      <c r="A24" s="5" t="s">
        <v>179</v>
      </c>
      <c r="B24" s="6">
        <v>397726.29760763998</v>
      </c>
      <c r="C24" s="6">
        <v>430799.6890482062</v>
      </c>
      <c r="D24" s="6">
        <v>241485.7480003064</v>
      </c>
      <c r="E24" s="6">
        <v>750887.66067849693</v>
      </c>
      <c r="F24" s="6">
        <v>2378.0495862900002</v>
      </c>
      <c r="G24" s="6">
        <v>0</v>
      </c>
      <c r="H24" s="6">
        <v>46390.843000000001</v>
      </c>
      <c r="I24" s="6">
        <v>1869668.28792094</v>
      </c>
    </row>
    <row r="25" spans="1:9" x14ac:dyDescent="0.35">
      <c r="A25" s="5" t="s">
        <v>180</v>
      </c>
      <c r="B25" s="6">
        <v>405872.15843781998</v>
      </c>
      <c r="C25" s="6">
        <v>278263.5615646657</v>
      </c>
      <c r="D25" s="6">
        <v>112790.46093180501</v>
      </c>
      <c r="E25" s="6">
        <v>265806.29014616902</v>
      </c>
      <c r="F25" s="6">
        <v>2376.48316032</v>
      </c>
      <c r="G25" s="6">
        <v>19386.033342340001</v>
      </c>
      <c r="H25" s="6">
        <v>8432.1095453462494</v>
      </c>
      <c r="I25" s="6">
        <v>1092927.097128466</v>
      </c>
    </row>
    <row r="26" spans="1:9" x14ac:dyDescent="0.35">
      <c r="A26" s="5" t="s">
        <v>181</v>
      </c>
      <c r="B26" s="6">
        <v>827748.55318924505</v>
      </c>
      <c r="C26" s="6">
        <v>813122.72487384058</v>
      </c>
      <c r="D26" s="6">
        <v>520028.40838992677</v>
      </c>
      <c r="E26" s="6">
        <v>961014.71678065765</v>
      </c>
      <c r="F26" s="6">
        <v>3792.2757735999999</v>
      </c>
      <c r="G26" s="6">
        <v>0</v>
      </c>
      <c r="H26" s="6">
        <v>112792.685075</v>
      </c>
      <c r="I26" s="6">
        <v>3238499.3640822698</v>
      </c>
    </row>
    <row r="27" spans="1:9" x14ac:dyDescent="0.35">
      <c r="A27" s="5" t="s">
        <v>182</v>
      </c>
      <c r="B27" s="6">
        <v>543456.65231077</v>
      </c>
      <c r="C27" s="6">
        <v>355067.84992336488</v>
      </c>
      <c r="D27" s="6">
        <v>567144.77063090086</v>
      </c>
      <c r="E27" s="6">
        <v>533172.92877845326</v>
      </c>
      <c r="F27" s="6">
        <v>3695.4548242249998</v>
      </c>
      <c r="G27" s="6">
        <v>0</v>
      </c>
      <c r="H27" s="6">
        <v>53162.622300000003</v>
      </c>
      <c r="I27" s="6">
        <v>2055700.278767714</v>
      </c>
    </row>
    <row r="28" spans="1:9" x14ac:dyDescent="0.35">
      <c r="A28" s="5" t="s">
        <v>183</v>
      </c>
      <c r="B28" s="6">
        <v>71478.357717774998</v>
      </c>
      <c r="C28" s="6">
        <v>527018.84937023383</v>
      </c>
      <c r="D28" s="6">
        <v>339180.74791699828</v>
      </c>
      <c r="E28" s="6">
        <v>428205.99938241072</v>
      </c>
      <c r="F28" s="6">
        <v>0</v>
      </c>
      <c r="G28" s="6">
        <v>0</v>
      </c>
      <c r="H28" s="6">
        <v>42509.651087500002</v>
      </c>
      <c r="I28" s="6">
        <v>1408393.6054749179</v>
      </c>
    </row>
    <row r="29" spans="1:9" x14ac:dyDescent="0.35">
      <c r="A29" s="5" t="s">
        <v>184</v>
      </c>
      <c r="B29" s="6">
        <v>0</v>
      </c>
      <c r="C29" s="6">
        <v>397107.97849541501</v>
      </c>
      <c r="D29" s="6">
        <v>92224.867053052498</v>
      </c>
      <c r="E29" s="6">
        <v>110435.3457109883</v>
      </c>
      <c r="F29" s="6">
        <v>21752.70720106989</v>
      </c>
      <c r="G29" s="6">
        <v>0</v>
      </c>
      <c r="H29" s="6">
        <v>52552.440849999999</v>
      </c>
      <c r="I29" s="6">
        <v>674073.33931052568</v>
      </c>
    </row>
    <row r="30" spans="1:9" x14ac:dyDescent="0.35">
      <c r="A30" s="5" t="s">
        <v>185</v>
      </c>
      <c r="B30" s="6">
        <v>706086.28499388997</v>
      </c>
      <c r="C30" s="6">
        <v>670637.81091987574</v>
      </c>
      <c r="D30" s="6">
        <v>289517.84198392712</v>
      </c>
      <c r="E30" s="6">
        <v>695608.12132978637</v>
      </c>
      <c r="F30" s="6">
        <v>0</v>
      </c>
      <c r="G30" s="6">
        <v>0</v>
      </c>
      <c r="H30" s="6">
        <v>50637.7932</v>
      </c>
      <c r="I30" s="6">
        <v>2412487.8524274789</v>
      </c>
    </row>
    <row r="31" spans="1:9" x14ac:dyDescent="0.35">
      <c r="A31" s="5" t="s">
        <v>186</v>
      </c>
      <c r="B31" s="6">
        <v>513738.16511066502</v>
      </c>
      <c r="C31" s="6">
        <v>367460.66444932157</v>
      </c>
      <c r="D31" s="6">
        <v>363127.89903444861</v>
      </c>
      <c r="E31" s="6">
        <v>371619.77951294521</v>
      </c>
      <c r="F31" s="6">
        <v>78.052684049999996</v>
      </c>
      <c r="G31" s="6">
        <v>0</v>
      </c>
      <c r="H31" s="6">
        <v>46737.772476245103</v>
      </c>
      <c r="I31" s="6">
        <v>1662762.3332676759</v>
      </c>
    </row>
    <row r="32" spans="1:9" x14ac:dyDescent="0.35">
      <c r="A32" s="5" t="s">
        <v>187</v>
      </c>
      <c r="B32" s="6">
        <v>473764.04926027748</v>
      </c>
      <c r="C32" s="6">
        <v>919384.04084130889</v>
      </c>
      <c r="D32" s="6">
        <v>578064.37283551437</v>
      </c>
      <c r="E32" s="6">
        <v>917514.44352105097</v>
      </c>
      <c r="F32" s="6">
        <v>5278.8266401000001</v>
      </c>
      <c r="G32" s="6">
        <v>0</v>
      </c>
      <c r="H32" s="6">
        <v>95387.740374999994</v>
      </c>
      <c r="I32" s="6">
        <v>2989393.4734732518</v>
      </c>
    </row>
    <row r="33" spans="1:9" x14ac:dyDescent="0.35">
      <c r="A33" s="5" t="s">
        <v>188</v>
      </c>
      <c r="B33" s="6">
        <v>228718.319112475</v>
      </c>
      <c r="C33" s="6">
        <v>424119.86306050629</v>
      </c>
      <c r="D33" s="6">
        <v>130985.0020525008</v>
      </c>
      <c r="E33" s="6">
        <v>256620.08556284959</v>
      </c>
      <c r="F33" s="6">
        <v>14179.363920342499</v>
      </c>
      <c r="G33" s="6">
        <v>0</v>
      </c>
      <c r="H33" s="6">
        <v>60601.563199999997</v>
      </c>
      <c r="I33" s="6">
        <v>1115224.196908674</v>
      </c>
    </row>
    <row r="34" spans="1:9" x14ac:dyDescent="0.35">
      <c r="A34" s="5" t="s">
        <v>189</v>
      </c>
      <c r="B34" s="6">
        <v>0</v>
      </c>
      <c r="C34" s="6">
        <v>389424.28050556319</v>
      </c>
      <c r="D34" s="6">
        <v>357694.22594549478</v>
      </c>
      <c r="E34" s="6">
        <v>441765.35114276432</v>
      </c>
      <c r="F34" s="6">
        <v>2998.0305407774999</v>
      </c>
      <c r="G34" s="6">
        <v>0</v>
      </c>
      <c r="H34" s="6">
        <v>48423.10824999999</v>
      </c>
      <c r="I34" s="6">
        <v>1240304.9963845999</v>
      </c>
    </row>
    <row r="35" spans="1:9" x14ac:dyDescent="0.35">
      <c r="A35" s="5" t="s">
        <v>190</v>
      </c>
      <c r="B35" s="6">
        <v>0</v>
      </c>
      <c r="C35" s="6">
        <v>193288.1596714911</v>
      </c>
      <c r="D35" s="6">
        <v>121695.1883628466</v>
      </c>
      <c r="E35" s="6">
        <v>164368.18275009509</v>
      </c>
      <c r="F35" s="6">
        <v>0</v>
      </c>
      <c r="G35" s="6">
        <v>0</v>
      </c>
      <c r="H35" s="6">
        <v>69871.74312754476</v>
      </c>
      <c r="I35" s="6">
        <v>549223.27391197754</v>
      </c>
    </row>
    <row r="36" spans="1:9" x14ac:dyDescent="0.35">
      <c r="A36" s="5" t="s">
        <v>191</v>
      </c>
      <c r="B36" s="6">
        <v>0</v>
      </c>
      <c r="C36" s="6">
        <v>1100690.133855398</v>
      </c>
      <c r="D36" s="6">
        <v>274567.14952369349</v>
      </c>
      <c r="E36" s="6">
        <v>474432.91844885098</v>
      </c>
      <c r="F36" s="6">
        <v>0</v>
      </c>
      <c r="G36" s="6">
        <v>12027.67802929</v>
      </c>
      <c r="H36" s="6">
        <v>23847.176449999999</v>
      </c>
      <c r="I36" s="6">
        <v>1885565.056307232</v>
      </c>
    </row>
    <row r="37" spans="1:9" x14ac:dyDescent="0.35">
      <c r="A37" s="5" t="s">
        <v>192</v>
      </c>
      <c r="B37" s="6">
        <v>1991577.7815786051</v>
      </c>
      <c r="C37" s="6">
        <v>722366.6676725049</v>
      </c>
      <c r="D37" s="6">
        <v>685262.35687760543</v>
      </c>
      <c r="E37" s="6">
        <v>1641060.2590591779</v>
      </c>
      <c r="F37" s="6">
        <v>87904.75193857</v>
      </c>
      <c r="G37" s="6">
        <v>0</v>
      </c>
      <c r="H37" s="6">
        <v>1195288.9476000001</v>
      </c>
      <c r="I37" s="6">
        <v>6323460.7647264628</v>
      </c>
    </row>
    <row r="38" spans="1:9" x14ac:dyDescent="0.35">
      <c r="A38" s="5" t="s">
        <v>193</v>
      </c>
      <c r="B38" s="6">
        <v>1396904.501739633</v>
      </c>
      <c r="C38" s="6">
        <v>1165307.3139731181</v>
      </c>
      <c r="D38" s="6">
        <v>462375.26074820053</v>
      </c>
      <c r="E38" s="6">
        <v>979977.78111071326</v>
      </c>
      <c r="F38" s="6">
        <v>13226.20086673205</v>
      </c>
      <c r="G38" s="6">
        <v>0</v>
      </c>
      <c r="H38" s="6">
        <v>154270.32694999999</v>
      </c>
      <c r="I38" s="6">
        <v>4172061.3853883971</v>
      </c>
    </row>
    <row r="39" spans="1:9" x14ac:dyDescent="0.35">
      <c r="A39" s="5" t="s">
        <v>194</v>
      </c>
      <c r="B39" s="6">
        <v>316038.98830919497</v>
      </c>
      <c r="C39" s="6">
        <v>1404111.2886738279</v>
      </c>
      <c r="D39" s="6">
        <v>277253.57749660168</v>
      </c>
      <c r="E39" s="6">
        <v>655789.10931558686</v>
      </c>
      <c r="F39" s="6">
        <v>159943.1683456935</v>
      </c>
      <c r="G39" s="6">
        <v>0</v>
      </c>
      <c r="H39" s="6">
        <v>356023.85064999998</v>
      </c>
      <c r="I39" s="6">
        <v>3169159.9827909051</v>
      </c>
    </row>
    <row r="40" spans="1:9" x14ac:dyDescent="0.35">
      <c r="A40" s="5" t="s">
        <v>195</v>
      </c>
      <c r="B40" s="6">
        <v>1000884.930005955</v>
      </c>
      <c r="C40" s="6">
        <v>1100478.844518617</v>
      </c>
      <c r="D40" s="6">
        <v>627973.69333929161</v>
      </c>
      <c r="E40" s="6">
        <v>1453515.579968527</v>
      </c>
      <c r="F40" s="6">
        <v>221333.3560470774</v>
      </c>
      <c r="G40" s="6">
        <v>0</v>
      </c>
      <c r="H40" s="6">
        <v>1071973.1355000001</v>
      </c>
      <c r="I40" s="6">
        <v>5476159.5393794682</v>
      </c>
    </row>
  </sheetData>
  <pageMargins left="0.75" right="0.75" top="1" bottom="1" header="0.5" footer="0.5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I40"/>
  <sheetViews>
    <sheetView workbookViewId="0">
      <selection activeCell="O12" sqref="O12"/>
    </sheetView>
  </sheetViews>
  <sheetFormatPr defaultColWidth="9" defaultRowHeight="14.5" x14ac:dyDescent="0.35"/>
  <cols>
    <col min="1" max="1" width="35.453125" style="10" bestFit="1" customWidth="1"/>
    <col min="2" max="2" width="9.36328125" style="10" bestFit="1" customWidth="1"/>
    <col min="3" max="3" width="8.81640625" style="10" bestFit="1" customWidth="1"/>
    <col min="4" max="4" width="8.90625" style="10" bestFit="1" customWidth="1"/>
    <col min="5" max="5" width="15.453125" style="10" bestFit="1" customWidth="1"/>
    <col min="6" max="6" width="23.1796875" style="10" bestFit="1" customWidth="1"/>
    <col min="7" max="7" width="12.6328125" style="10" bestFit="1" customWidth="1"/>
    <col min="8" max="8" width="16.1796875" style="10" bestFit="1" customWidth="1"/>
    <col min="9" max="9" width="22.1796875" style="10" bestFit="1" customWidth="1"/>
    <col min="10" max="16384" width="9" style="10"/>
  </cols>
  <sheetData>
    <row r="1" spans="1:9" s="28" customFormat="1" x14ac:dyDescent="0.35">
      <c r="A1" s="27" t="s">
        <v>205</v>
      </c>
      <c r="B1" s="24" t="s">
        <v>290</v>
      </c>
    </row>
    <row r="2" spans="1:9" x14ac:dyDescent="0.35">
      <c r="A2" s="2" t="s">
        <v>158</v>
      </c>
      <c r="B2" s="2" t="s">
        <v>13</v>
      </c>
      <c r="C2" s="2" t="s">
        <v>14</v>
      </c>
      <c r="D2" s="2" t="s">
        <v>15</v>
      </c>
      <c r="E2" s="2" t="s">
        <v>16</v>
      </c>
      <c r="F2" s="2" t="s">
        <v>17</v>
      </c>
      <c r="G2" s="2" t="s">
        <v>18</v>
      </c>
      <c r="H2" s="2" t="s">
        <v>19</v>
      </c>
      <c r="I2" s="2" t="s">
        <v>12</v>
      </c>
    </row>
    <row r="3" spans="1:9" x14ac:dyDescent="0.35">
      <c r="A3" s="5" t="s">
        <v>159</v>
      </c>
      <c r="B3" s="6">
        <v>0</v>
      </c>
      <c r="C3" s="6">
        <v>11.768824947701891</v>
      </c>
      <c r="D3" s="6">
        <v>6.3922173671825178</v>
      </c>
      <c r="E3" s="6">
        <v>5.1120941977116718</v>
      </c>
      <c r="F3" s="6">
        <v>0</v>
      </c>
      <c r="G3" s="6">
        <v>0</v>
      </c>
      <c r="H3" s="6">
        <v>0.98301031674999995</v>
      </c>
      <c r="I3" s="6">
        <v>24.256146829346079</v>
      </c>
    </row>
    <row r="4" spans="1:9" x14ac:dyDescent="0.35">
      <c r="A4" s="5" t="s">
        <v>160</v>
      </c>
      <c r="B4" s="6">
        <v>10.1010883689602</v>
      </c>
      <c r="C4" s="6">
        <v>1.1741617197828911</v>
      </c>
      <c r="D4" s="6">
        <v>3.4215521901915782</v>
      </c>
      <c r="E4" s="6">
        <v>6.0947763271969144</v>
      </c>
      <c r="F4" s="6">
        <v>0.29114588918322498</v>
      </c>
      <c r="G4" s="6">
        <v>0</v>
      </c>
      <c r="H4" s="6">
        <v>1.7020625067499999</v>
      </c>
      <c r="I4" s="6">
        <v>22.78478700206481</v>
      </c>
    </row>
    <row r="5" spans="1:9" x14ac:dyDescent="0.35">
      <c r="A5" s="5" t="s">
        <v>161</v>
      </c>
      <c r="B5" s="6">
        <v>13.740823272870751</v>
      </c>
      <c r="C5" s="6">
        <v>4.8180327699191432</v>
      </c>
      <c r="D5" s="6">
        <v>6.2164500038972443</v>
      </c>
      <c r="E5" s="6">
        <v>15.19197145405167</v>
      </c>
      <c r="F5" s="6">
        <v>1.141450333564155</v>
      </c>
      <c r="G5" s="6">
        <v>0</v>
      </c>
      <c r="H5" s="6">
        <v>3.6524279800000001</v>
      </c>
      <c r="I5" s="6">
        <v>44.761155814302967</v>
      </c>
    </row>
    <row r="6" spans="1:9" x14ac:dyDescent="0.35">
      <c r="A6" s="5" t="s">
        <v>162</v>
      </c>
      <c r="B6" s="6">
        <v>1.9888553439799499</v>
      </c>
      <c r="C6" s="6">
        <v>7.9087026677215997</v>
      </c>
      <c r="D6" s="6">
        <v>6.402506374288838</v>
      </c>
      <c r="E6" s="6">
        <v>4.8324138911042489</v>
      </c>
      <c r="F6" s="6">
        <v>1.09496140636E-2</v>
      </c>
      <c r="G6" s="6">
        <v>0</v>
      </c>
      <c r="H6" s="6">
        <v>1.4687930567731931</v>
      </c>
      <c r="I6" s="6">
        <v>22.61222094793143</v>
      </c>
    </row>
    <row r="7" spans="1:9" x14ac:dyDescent="0.35">
      <c r="A7" s="5" t="s">
        <v>163</v>
      </c>
      <c r="B7" s="6">
        <v>39.960710835525518</v>
      </c>
      <c r="C7" s="6">
        <v>26.538476186396871</v>
      </c>
      <c r="D7" s="6">
        <v>16.455986931654991</v>
      </c>
      <c r="E7" s="6">
        <v>59.153439525004543</v>
      </c>
      <c r="F7" s="6">
        <v>3.1749538498520078</v>
      </c>
      <c r="G7" s="6">
        <v>0</v>
      </c>
      <c r="H7" s="6">
        <v>31.2342937375</v>
      </c>
      <c r="I7" s="6">
        <v>176.51786106593389</v>
      </c>
    </row>
    <row r="8" spans="1:9" x14ac:dyDescent="0.35">
      <c r="A8" s="5" t="s">
        <v>164</v>
      </c>
      <c r="B8" s="6">
        <v>0</v>
      </c>
      <c r="C8" s="6">
        <v>10.29599455678971</v>
      </c>
      <c r="D8" s="6">
        <v>3.9124698558832831</v>
      </c>
      <c r="E8" s="6">
        <v>7.5766752625208156</v>
      </c>
      <c r="F8" s="6">
        <v>6.3416924999999994E-4</v>
      </c>
      <c r="G8" s="6">
        <v>0</v>
      </c>
      <c r="H8" s="6">
        <v>0.60833634453527496</v>
      </c>
      <c r="I8" s="6">
        <v>22.394110188979081</v>
      </c>
    </row>
    <row r="9" spans="1:9" x14ac:dyDescent="0.35">
      <c r="A9" s="5" t="s">
        <v>196</v>
      </c>
      <c r="B9" s="6">
        <v>62.024124954903847</v>
      </c>
      <c r="C9" s="6">
        <v>15.41561392785394</v>
      </c>
      <c r="D9" s="6">
        <v>21.0834287024202</v>
      </c>
      <c r="E9" s="6">
        <v>37.960885405984968</v>
      </c>
      <c r="F9" s="6">
        <v>13.37285438544184</v>
      </c>
      <c r="G9" s="6">
        <v>0</v>
      </c>
      <c r="H9" s="6">
        <v>35.628961043499999</v>
      </c>
      <c r="I9" s="6">
        <v>185.48586842010479</v>
      </c>
    </row>
    <row r="10" spans="1:9" x14ac:dyDescent="0.35">
      <c r="A10" s="5" t="s">
        <v>165</v>
      </c>
      <c r="B10" s="6">
        <v>0</v>
      </c>
      <c r="C10" s="6">
        <v>5.4147689477091987</v>
      </c>
      <c r="D10" s="6">
        <v>6.1734128117396354</v>
      </c>
      <c r="E10" s="6">
        <v>4.3651898198153107</v>
      </c>
      <c r="F10" s="6">
        <v>5.54475827805E-3</v>
      </c>
      <c r="G10" s="6">
        <v>0</v>
      </c>
      <c r="H10" s="6">
        <v>0.83164311949999992</v>
      </c>
      <c r="I10" s="6">
        <v>16.790559457042189</v>
      </c>
    </row>
    <row r="11" spans="1:9" x14ac:dyDescent="0.35">
      <c r="A11" s="5" t="s">
        <v>166</v>
      </c>
      <c r="B11" s="6">
        <v>3.3831169654089002</v>
      </c>
      <c r="C11" s="6">
        <v>4.5978906698334256</v>
      </c>
      <c r="D11" s="6">
        <v>6.9022855568184589</v>
      </c>
      <c r="E11" s="6">
        <v>7.3189929615474387</v>
      </c>
      <c r="F11" s="6">
        <v>0</v>
      </c>
      <c r="G11" s="6">
        <v>0</v>
      </c>
      <c r="H11" s="6">
        <v>0.76629100099999992</v>
      </c>
      <c r="I11" s="6">
        <v>22.968577154608219</v>
      </c>
    </row>
    <row r="12" spans="1:9" x14ac:dyDescent="0.35">
      <c r="A12" s="5" t="s">
        <v>167</v>
      </c>
      <c r="B12" s="6">
        <v>8.1516091960287103</v>
      </c>
      <c r="C12" s="6">
        <v>5.1023184219520941</v>
      </c>
      <c r="D12" s="6">
        <v>9.0563428707158629</v>
      </c>
      <c r="E12" s="6">
        <v>15.725469603252449</v>
      </c>
      <c r="F12" s="6">
        <v>0.60356811705886648</v>
      </c>
      <c r="G12" s="6">
        <v>4.3300311094499999E-2</v>
      </c>
      <c r="H12" s="6">
        <v>3.8277833604999998</v>
      </c>
      <c r="I12" s="6">
        <v>42.510391880602477</v>
      </c>
    </row>
    <row r="13" spans="1:9" x14ac:dyDescent="0.35">
      <c r="A13" s="5" t="s">
        <v>168</v>
      </c>
      <c r="B13" s="6">
        <v>4.9867458966651501</v>
      </c>
      <c r="C13" s="6">
        <v>6.4398187892031498</v>
      </c>
      <c r="D13" s="6">
        <v>1.196594877817768</v>
      </c>
      <c r="E13" s="6">
        <v>5.1853100336157167</v>
      </c>
      <c r="F13" s="6">
        <v>4.3787761768999999E-3</v>
      </c>
      <c r="G13" s="6">
        <v>0.12918933721859999</v>
      </c>
      <c r="H13" s="6">
        <v>0.54751838687499998</v>
      </c>
      <c r="I13" s="6">
        <v>18.48955609757229</v>
      </c>
    </row>
    <row r="14" spans="1:9" x14ac:dyDescent="0.35">
      <c r="A14" s="5" t="s">
        <v>169</v>
      </c>
      <c r="B14" s="6">
        <v>17.59555864607443</v>
      </c>
      <c r="C14" s="6">
        <v>14.50590433781008</v>
      </c>
      <c r="D14" s="6">
        <v>4.725106282604826</v>
      </c>
      <c r="E14" s="6">
        <v>12.14990364355369</v>
      </c>
      <c r="F14" s="6">
        <v>0.63252801309344997</v>
      </c>
      <c r="G14" s="6">
        <v>0.48364673922114998</v>
      </c>
      <c r="H14" s="6">
        <v>2.9726548636539571</v>
      </c>
      <c r="I14" s="6">
        <v>53.065302526011571</v>
      </c>
    </row>
    <row r="15" spans="1:9" x14ac:dyDescent="0.35">
      <c r="A15" s="5" t="s">
        <v>170</v>
      </c>
      <c r="B15" s="6">
        <v>9.3366658590826006</v>
      </c>
      <c r="C15" s="6">
        <v>8.3360519027213442</v>
      </c>
      <c r="D15" s="6">
        <v>12.494992068774041</v>
      </c>
      <c r="E15" s="6">
        <v>13.37925580454058</v>
      </c>
      <c r="F15" s="6">
        <v>0.17128679212934109</v>
      </c>
      <c r="G15" s="6">
        <v>0</v>
      </c>
      <c r="H15" s="6">
        <v>3.4939417223749998</v>
      </c>
      <c r="I15" s="6">
        <v>47.212194149622903</v>
      </c>
    </row>
    <row r="16" spans="1:9" x14ac:dyDescent="0.35">
      <c r="A16" s="5" t="s">
        <v>171</v>
      </c>
      <c r="B16" s="6">
        <v>1.89620670760475</v>
      </c>
      <c r="C16" s="6">
        <v>3.3844881959286579</v>
      </c>
      <c r="D16" s="6">
        <v>0.84279627653495681</v>
      </c>
      <c r="E16" s="6">
        <v>3.3766475885169749</v>
      </c>
      <c r="F16" s="6">
        <v>0.15962574839662499</v>
      </c>
      <c r="G16" s="6">
        <v>0</v>
      </c>
      <c r="H16" s="6">
        <v>0.62680427999999999</v>
      </c>
      <c r="I16" s="6">
        <v>10.286568796981969</v>
      </c>
    </row>
    <row r="17" spans="1:9" x14ac:dyDescent="0.35">
      <c r="A17" s="5" t="s">
        <v>172</v>
      </c>
      <c r="B17" s="6">
        <v>0</v>
      </c>
      <c r="C17" s="6">
        <v>2.7921065947338999</v>
      </c>
      <c r="D17" s="6">
        <v>2.192291724424773</v>
      </c>
      <c r="E17" s="6">
        <v>2.0894263572344252</v>
      </c>
      <c r="F17" s="6">
        <v>0</v>
      </c>
      <c r="G17" s="6">
        <v>0</v>
      </c>
      <c r="H17" s="6">
        <v>0.57811809800000002</v>
      </c>
      <c r="I17" s="6">
        <v>7.6519427743930981</v>
      </c>
    </row>
    <row r="18" spans="1:9" x14ac:dyDescent="0.35">
      <c r="A18" s="5" t="s">
        <v>173</v>
      </c>
      <c r="B18" s="6">
        <v>8.0931629256098994</v>
      </c>
      <c r="C18" s="6">
        <v>9.0174457610879699</v>
      </c>
      <c r="D18" s="6">
        <v>6.2556239695190916</v>
      </c>
      <c r="E18" s="6">
        <v>16.267366460129441</v>
      </c>
      <c r="F18" s="6">
        <v>0.56004424797819996</v>
      </c>
      <c r="G18" s="6">
        <v>4.6932443483100002E-2</v>
      </c>
      <c r="H18" s="6">
        <v>3.4973461229999998</v>
      </c>
      <c r="I18" s="6">
        <v>43.737921930807701</v>
      </c>
    </row>
    <row r="19" spans="1:9" x14ac:dyDescent="0.35">
      <c r="A19" s="5" t="s">
        <v>174</v>
      </c>
      <c r="B19" s="6">
        <v>20.343106604165751</v>
      </c>
      <c r="C19" s="6">
        <v>8.9461035962249689</v>
      </c>
      <c r="D19" s="6">
        <v>2.0191921204689511</v>
      </c>
      <c r="E19" s="6">
        <v>12.083181150629191</v>
      </c>
      <c r="F19" s="6">
        <v>5.6903108374948923</v>
      </c>
      <c r="G19" s="6">
        <v>0</v>
      </c>
      <c r="H19" s="6">
        <v>4.0547489927499996</v>
      </c>
      <c r="I19" s="6">
        <v>53.136643301733763</v>
      </c>
    </row>
    <row r="20" spans="1:9" x14ac:dyDescent="0.35">
      <c r="A20" s="5" t="s">
        <v>175</v>
      </c>
      <c r="B20" s="6">
        <v>0.32227511312099999</v>
      </c>
      <c r="C20" s="6">
        <v>2.885886356874126</v>
      </c>
      <c r="D20" s="6">
        <v>2.831314818492972</v>
      </c>
      <c r="E20" s="6">
        <v>3.799086728570308</v>
      </c>
      <c r="F20" s="6">
        <v>0.86104052015597499</v>
      </c>
      <c r="G20" s="6">
        <v>0</v>
      </c>
      <c r="H20" s="6">
        <v>0.94277529000000004</v>
      </c>
      <c r="I20" s="6">
        <v>11.64237882721438</v>
      </c>
    </row>
    <row r="21" spans="1:9" x14ac:dyDescent="0.35">
      <c r="A21" s="5" t="s">
        <v>176</v>
      </c>
      <c r="B21" s="6">
        <v>0</v>
      </c>
      <c r="C21" s="6">
        <v>9.852696254227439</v>
      </c>
      <c r="D21" s="6">
        <v>6.2422740098265974</v>
      </c>
      <c r="E21" s="6">
        <v>7.8755741352517497</v>
      </c>
      <c r="F21" s="6">
        <v>6.2160992849999999E-2</v>
      </c>
      <c r="G21" s="6">
        <v>0.59803330902270002</v>
      </c>
      <c r="H21" s="6">
        <v>0.82011645600000005</v>
      </c>
      <c r="I21" s="6">
        <v>25.450855157178491</v>
      </c>
    </row>
    <row r="22" spans="1:9" x14ac:dyDescent="0.35">
      <c r="A22" s="5" t="s">
        <v>177</v>
      </c>
      <c r="B22" s="6">
        <v>13.46209285289315</v>
      </c>
      <c r="C22" s="6">
        <v>5.0968853681885573</v>
      </c>
      <c r="D22" s="6">
        <v>3.508329249261243</v>
      </c>
      <c r="E22" s="6">
        <v>11.00937532820409</v>
      </c>
      <c r="F22" s="6">
        <v>0.81449663785540005</v>
      </c>
      <c r="G22" s="6">
        <v>0</v>
      </c>
      <c r="H22" s="6">
        <v>2.7488071525</v>
      </c>
      <c r="I22" s="6">
        <v>36.639986588902453</v>
      </c>
    </row>
    <row r="23" spans="1:9" x14ac:dyDescent="0.35">
      <c r="A23" s="5" t="s">
        <v>178</v>
      </c>
      <c r="B23" s="6">
        <v>0</v>
      </c>
      <c r="C23" s="6">
        <v>5.3381308845617692</v>
      </c>
      <c r="D23" s="6">
        <v>4.5538590217814354</v>
      </c>
      <c r="E23" s="6">
        <v>6.8057960173702954</v>
      </c>
      <c r="F23" s="6">
        <v>0.26096048424200002</v>
      </c>
      <c r="G23" s="6">
        <v>4.9600338223999996E-3</v>
      </c>
      <c r="H23" s="6">
        <v>1.0483848280000001</v>
      </c>
      <c r="I23" s="6">
        <v>18.012091269777901</v>
      </c>
    </row>
    <row r="24" spans="1:9" x14ac:dyDescent="0.35">
      <c r="A24" s="5" t="s">
        <v>179</v>
      </c>
      <c r="B24" s="6">
        <v>3.9772629760763998</v>
      </c>
      <c r="C24" s="6">
        <v>4.3079968904820616</v>
      </c>
      <c r="D24" s="6">
        <v>2.414857480003064</v>
      </c>
      <c r="E24" s="6">
        <v>7.5088766067849697</v>
      </c>
      <c r="F24" s="6">
        <v>2.37804958629E-2</v>
      </c>
      <c r="G24" s="6">
        <v>0</v>
      </c>
      <c r="H24" s="6">
        <v>0.46390842999999998</v>
      </c>
      <c r="I24" s="6">
        <v>18.696682879209401</v>
      </c>
    </row>
    <row r="25" spans="1:9" x14ac:dyDescent="0.35">
      <c r="A25" s="5" t="s">
        <v>180</v>
      </c>
      <c r="B25" s="6">
        <v>4.0587215843782003</v>
      </c>
      <c r="C25" s="6">
        <v>2.7826356156466572</v>
      </c>
      <c r="D25" s="6">
        <v>1.12790460931805</v>
      </c>
      <c r="E25" s="6">
        <v>2.6580629014616899</v>
      </c>
      <c r="F25" s="6">
        <v>2.3764831603200001E-2</v>
      </c>
      <c r="G25" s="6">
        <v>0.19386033342340001</v>
      </c>
      <c r="H25" s="6">
        <v>8.4321095453462502E-2</v>
      </c>
      <c r="I25" s="6">
        <v>10.929270971284661</v>
      </c>
    </row>
    <row r="26" spans="1:9" x14ac:dyDescent="0.35">
      <c r="A26" s="5" t="s">
        <v>181</v>
      </c>
      <c r="B26" s="6">
        <v>8.2774855318924505</v>
      </c>
      <c r="C26" s="6">
        <v>8.1312272487384067</v>
      </c>
      <c r="D26" s="6">
        <v>5.2002840838992679</v>
      </c>
      <c r="E26" s="6">
        <v>9.6101471678065771</v>
      </c>
      <c r="F26" s="6">
        <v>3.7922757735999998E-2</v>
      </c>
      <c r="G26" s="6">
        <v>0</v>
      </c>
      <c r="H26" s="6">
        <v>1.12792685075</v>
      </c>
      <c r="I26" s="6">
        <v>32.384993640822699</v>
      </c>
    </row>
    <row r="27" spans="1:9" x14ac:dyDescent="0.35">
      <c r="A27" s="5" t="s">
        <v>182</v>
      </c>
      <c r="B27" s="6">
        <v>5.4345665231076996</v>
      </c>
      <c r="C27" s="6">
        <v>3.5506784992336491</v>
      </c>
      <c r="D27" s="6">
        <v>5.6714477063090083</v>
      </c>
      <c r="E27" s="6">
        <v>5.3317292877845324</v>
      </c>
      <c r="F27" s="6">
        <v>3.6954548242250002E-2</v>
      </c>
      <c r="G27" s="6">
        <v>0</v>
      </c>
      <c r="H27" s="6">
        <v>0.53162622299999995</v>
      </c>
      <c r="I27" s="6">
        <v>20.557002787677138</v>
      </c>
    </row>
    <row r="28" spans="1:9" x14ac:dyDescent="0.35">
      <c r="A28" s="5" t="s">
        <v>183</v>
      </c>
      <c r="B28" s="6">
        <v>0.71478357717774998</v>
      </c>
      <c r="C28" s="6">
        <v>5.2701884937023387</v>
      </c>
      <c r="D28" s="6">
        <v>3.3918074791699828</v>
      </c>
      <c r="E28" s="6">
        <v>4.2820599938241068</v>
      </c>
      <c r="F28" s="6">
        <v>0</v>
      </c>
      <c r="G28" s="6">
        <v>0</v>
      </c>
      <c r="H28" s="6">
        <v>0.425096510875</v>
      </c>
      <c r="I28" s="6">
        <v>14.083936054749181</v>
      </c>
    </row>
    <row r="29" spans="1:9" x14ac:dyDescent="0.35">
      <c r="A29" s="5" t="s">
        <v>184</v>
      </c>
      <c r="B29" s="6">
        <v>0</v>
      </c>
      <c r="C29" s="6">
        <v>3.9710797849541501</v>
      </c>
      <c r="D29" s="6">
        <v>0.92224867053052495</v>
      </c>
      <c r="E29" s="6">
        <v>1.104353457109883</v>
      </c>
      <c r="F29" s="6">
        <v>0.21752707201069901</v>
      </c>
      <c r="G29" s="6">
        <v>0</v>
      </c>
      <c r="H29" s="6">
        <v>0.52552440849999993</v>
      </c>
      <c r="I29" s="6">
        <v>6.7407333931052573</v>
      </c>
    </row>
    <row r="30" spans="1:9" x14ac:dyDescent="0.35">
      <c r="A30" s="5" t="s">
        <v>185</v>
      </c>
      <c r="B30" s="6">
        <v>7.0608628499388999</v>
      </c>
      <c r="C30" s="6">
        <v>6.7063781091987567</v>
      </c>
      <c r="D30" s="6">
        <v>2.8951784198392709</v>
      </c>
      <c r="E30" s="6">
        <v>6.9560812132978631</v>
      </c>
      <c r="F30" s="6">
        <v>0</v>
      </c>
      <c r="G30" s="6">
        <v>0</v>
      </c>
      <c r="H30" s="6">
        <v>0.50637793200000003</v>
      </c>
      <c r="I30" s="6">
        <v>24.124878524274791</v>
      </c>
    </row>
    <row r="31" spans="1:9" x14ac:dyDescent="0.35">
      <c r="A31" s="5" t="s">
        <v>186</v>
      </c>
      <c r="B31" s="6">
        <v>5.1373816511066499</v>
      </c>
      <c r="C31" s="6">
        <v>3.6746066444932159</v>
      </c>
      <c r="D31" s="6">
        <v>3.631278990344486</v>
      </c>
      <c r="E31" s="6">
        <v>3.7161977951294518</v>
      </c>
      <c r="F31" s="6">
        <v>7.8052684050000003E-4</v>
      </c>
      <c r="G31" s="6">
        <v>0</v>
      </c>
      <c r="H31" s="6">
        <v>0.46737772476245099</v>
      </c>
      <c r="I31" s="6">
        <v>16.627623332676759</v>
      </c>
    </row>
    <row r="32" spans="1:9" x14ac:dyDescent="0.35">
      <c r="A32" s="5" t="s">
        <v>187</v>
      </c>
      <c r="B32" s="6">
        <v>4.7376404926027753</v>
      </c>
      <c r="C32" s="6">
        <v>9.193840408413088</v>
      </c>
      <c r="D32" s="6">
        <v>5.7806437283551437</v>
      </c>
      <c r="E32" s="6">
        <v>9.1751444352105089</v>
      </c>
      <c r="F32" s="6">
        <v>5.2788266400999997E-2</v>
      </c>
      <c r="G32" s="6">
        <v>0</v>
      </c>
      <c r="H32" s="6">
        <v>0.95387740374999996</v>
      </c>
      <c r="I32" s="6">
        <v>29.893934734732511</v>
      </c>
    </row>
    <row r="33" spans="1:9" x14ac:dyDescent="0.35">
      <c r="A33" s="5" t="s">
        <v>188</v>
      </c>
      <c r="B33" s="6">
        <v>2.28718319112475</v>
      </c>
      <c r="C33" s="6">
        <v>4.2411986306050631</v>
      </c>
      <c r="D33" s="6">
        <v>1.3098500205250081</v>
      </c>
      <c r="E33" s="6">
        <v>2.5662008556284959</v>
      </c>
      <c r="F33" s="6">
        <v>0.141793639203425</v>
      </c>
      <c r="G33" s="6">
        <v>0</v>
      </c>
      <c r="H33" s="6">
        <v>0.60601563200000008</v>
      </c>
      <c r="I33" s="6">
        <v>11.15224196908674</v>
      </c>
    </row>
    <row r="34" spans="1:9" x14ac:dyDescent="0.35">
      <c r="A34" s="5" t="s">
        <v>189</v>
      </c>
      <c r="B34" s="6">
        <v>0</v>
      </c>
      <c r="C34" s="6">
        <v>3.8942428050556321</v>
      </c>
      <c r="D34" s="6">
        <v>3.576942259454948</v>
      </c>
      <c r="E34" s="6">
        <v>4.4176535114276421</v>
      </c>
      <c r="F34" s="6">
        <v>2.9980305407775E-2</v>
      </c>
      <c r="G34" s="6">
        <v>0</v>
      </c>
      <c r="H34" s="6">
        <v>0.48423108250000002</v>
      </c>
      <c r="I34" s="6">
        <v>12.403049963846</v>
      </c>
    </row>
    <row r="35" spans="1:9" x14ac:dyDescent="0.35">
      <c r="A35" s="5" t="s">
        <v>190</v>
      </c>
      <c r="B35" s="6">
        <v>0</v>
      </c>
      <c r="C35" s="6">
        <v>1.9328815967149111</v>
      </c>
      <c r="D35" s="6">
        <v>1.2169518836284661</v>
      </c>
      <c r="E35" s="6">
        <v>1.643681827500951</v>
      </c>
      <c r="F35" s="6">
        <v>0</v>
      </c>
      <c r="G35" s="6">
        <v>0</v>
      </c>
      <c r="H35" s="6">
        <v>0.6987174312754475</v>
      </c>
      <c r="I35" s="6">
        <v>5.4922327391197756</v>
      </c>
    </row>
    <row r="36" spans="1:9" x14ac:dyDescent="0.35">
      <c r="A36" s="5" t="s">
        <v>191</v>
      </c>
      <c r="B36" s="6">
        <v>0</v>
      </c>
      <c r="C36" s="6">
        <v>11.00690133855398</v>
      </c>
      <c r="D36" s="6">
        <v>2.7456714952369361</v>
      </c>
      <c r="E36" s="6">
        <v>4.7443291844885103</v>
      </c>
      <c r="F36" s="6">
        <v>0</v>
      </c>
      <c r="G36" s="6">
        <v>0.1202767802929</v>
      </c>
      <c r="H36" s="6">
        <v>0.23847176449999999</v>
      </c>
      <c r="I36" s="6">
        <v>18.85565056307232</v>
      </c>
    </row>
    <row r="37" spans="1:9" x14ac:dyDescent="0.35">
      <c r="A37" s="5" t="s">
        <v>192</v>
      </c>
      <c r="B37" s="6">
        <v>19.915777815786051</v>
      </c>
      <c r="C37" s="6">
        <v>7.223666676725049</v>
      </c>
      <c r="D37" s="6">
        <v>6.8526235687760542</v>
      </c>
      <c r="E37" s="6">
        <v>16.410602590591779</v>
      </c>
      <c r="F37" s="6">
        <v>0.87904751938570003</v>
      </c>
      <c r="G37" s="6">
        <v>0</v>
      </c>
      <c r="H37" s="6">
        <v>11.952889475999999</v>
      </c>
      <c r="I37" s="6">
        <v>63.234607647264639</v>
      </c>
    </row>
    <row r="38" spans="1:9" x14ac:dyDescent="0.35">
      <c r="A38" s="5" t="s">
        <v>193</v>
      </c>
      <c r="B38" s="6">
        <v>13.969045017396329</v>
      </c>
      <c r="C38" s="6">
        <v>11.65307313973118</v>
      </c>
      <c r="D38" s="6">
        <v>4.6237526074820048</v>
      </c>
      <c r="E38" s="6">
        <v>9.7997778111071323</v>
      </c>
      <c r="F38" s="6">
        <v>0.13226200866732049</v>
      </c>
      <c r="G38" s="6">
        <v>0</v>
      </c>
      <c r="H38" s="6">
        <v>1.5427032695</v>
      </c>
      <c r="I38" s="6">
        <v>41.720613853883968</v>
      </c>
    </row>
    <row r="39" spans="1:9" x14ac:dyDescent="0.35">
      <c r="A39" s="5" t="s">
        <v>194</v>
      </c>
      <c r="B39" s="6">
        <v>3.1603898830919501</v>
      </c>
      <c r="C39" s="6">
        <v>14.041112886738279</v>
      </c>
      <c r="D39" s="6">
        <v>2.7725357749660171</v>
      </c>
      <c r="E39" s="6">
        <v>6.5578910931558676</v>
      </c>
      <c r="F39" s="6">
        <v>1.5994316834569351</v>
      </c>
      <c r="G39" s="6">
        <v>0</v>
      </c>
      <c r="H39" s="6">
        <v>3.5602385065000002</v>
      </c>
      <c r="I39" s="6">
        <v>31.691599827909041</v>
      </c>
    </row>
    <row r="40" spans="1:9" x14ac:dyDescent="0.35">
      <c r="A40" s="5" t="s">
        <v>195</v>
      </c>
      <c r="B40" s="6">
        <v>10.00884930005955</v>
      </c>
      <c r="C40" s="6">
        <v>11.00478844518617</v>
      </c>
      <c r="D40" s="6">
        <v>6.2797369333929156</v>
      </c>
      <c r="E40" s="6">
        <v>14.53515579968527</v>
      </c>
      <c r="F40" s="6">
        <v>2.2133335604707738</v>
      </c>
      <c r="G40" s="6">
        <v>0</v>
      </c>
      <c r="H40" s="6">
        <v>10.719731355</v>
      </c>
      <c r="I40" s="6">
        <v>54.761595393794693</v>
      </c>
    </row>
  </sheetData>
  <pageMargins left="0.75" right="0.75" top="1" bottom="1" header="0.5" footer="0.5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A95D3D-9EE9-429D-AC0B-51BD2D15F41F}">
  <dimension ref="A1:C102"/>
  <sheetViews>
    <sheetView workbookViewId="0">
      <selection activeCell="Q17" sqref="Q17"/>
    </sheetView>
  </sheetViews>
  <sheetFormatPr defaultRowHeight="14.5" x14ac:dyDescent="0.35"/>
  <cols>
    <col min="1" max="3" width="17.1796875" customWidth="1"/>
  </cols>
  <sheetData>
    <row r="1" spans="1:3" s="24" customFormat="1" x14ac:dyDescent="0.35">
      <c r="A1" s="27" t="s">
        <v>293</v>
      </c>
      <c r="B1" s="24" t="s">
        <v>294</v>
      </c>
    </row>
    <row r="2" spans="1:3" x14ac:dyDescent="0.35">
      <c r="A2" s="23" t="s">
        <v>306</v>
      </c>
      <c r="B2" s="23" t="s">
        <v>307</v>
      </c>
      <c r="C2" s="23" t="s">
        <v>308</v>
      </c>
    </row>
    <row r="3" spans="1:3" x14ac:dyDescent="0.35">
      <c r="A3" s="5" t="s">
        <v>309</v>
      </c>
      <c r="B3" s="5">
        <v>1</v>
      </c>
      <c r="C3" s="5">
        <v>7</v>
      </c>
    </row>
    <row r="4" spans="1:3" x14ac:dyDescent="0.35">
      <c r="A4" s="5" t="s">
        <v>310</v>
      </c>
      <c r="B4" s="5">
        <v>2</v>
      </c>
      <c r="C4" s="5">
        <v>12</v>
      </c>
    </row>
    <row r="5" spans="1:3" x14ac:dyDescent="0.35">
      <c r="A5" s="5" t="s">
        <v>311</v>
      </c>
      <c r="B5" s="5">
        <v>3</v>
      </c>
      <c r="C5" s="5">
        <v>11</v>
      </c>
    </row>
    <row r="6" spans="1:3" x14ac:dyDescent="0.35">
      <c r="A6" s="5" t="s">
        <v>312</v>
      </c>
      <c r="B6" s="5">
        <v>4</v>
      </c>
      <c r="C6" s="5">
        <v>10</v>
      </c>
    </row>
    <row r="7" spans="1:3" x14ac:dyDescent="0.35">
      <c r="A7" s="5" t="s">
        <v>313</v>
      </c>
      <c r="B7" s="5">
        <v>5</v>
      </c>
      <c r="C7" s="5">
        <v>11</v>
      </c>
    </row>
    <row r="8" spans="1:3" x14ac:dyDescent="0.35">
      <c r="A8" s="5" t="s">
        <v>314</v>
      </c>
      <c r="B8" s="5">
        <v>6</v>
      </c>
      <c r="C8" s="5">
        <v>11</v>
      </c>
    </row>
    <row r="9" spans="1:3" x14ac:dyDescent="0.35">
      <c r="A9" s="5" t="s">
        <v>315</v>
      </c>
      <c r="B9" s="5">
        <v>7</v>
      </c>
      <c r="C9" s="5">
        <v>2</v>
      </c>
    </row>
    <row r="10" spans="1:3" x14ac:dyDescent="0.35">
      <c r="A10" s="5" t="s">
        <v>316</v>
      </c>
      <c r="B10" s="5">
        <v>8</v>
      </c>
      <c r="C10" s="5">
        <v>1</v>
      </c>
    </row>
    <row r="11" spans="1:3" x14ac:dyDescent="0.35">
      <c r="A11" s="5" t="s">
        <v>317</v>
      </c>
      <c r="B11" s="5">
        <v>9</v>
      </c>
      <c r="C11" s="5">
        <v>6</v>
      </c>
    </row>
    <row r="12" spans="1:3" x14ac:dyDescent="0.35">
      <c r="A12" s="5" t="s">
        <v>318</v>
      </c>
      <c r="B12" s="5">
        <v>10</v>
      </c>
      <c r="C12" s="5">
        <v>3</v>
      </c>
    </row>
    <row r="13" spans="1:3" x14ac:dyDescent="0.35">
      <c r="A13" s="5" t="s">
        <v>319</v>
      </c>
      <c r="B13" s="5">
        <v>11</v>
      </c>
      <c r="C13" s="5">
        <v>13</v>
      </c>
    </row>
    <row r="14" spans="1:3" x14ac:dyDescent="0.35">
      <c r="A14" s="5" t="s">
        <v>320</v>
      </c>
      <c r="B14" s="5">
        <v>12</v>
      </c>
      <c r="C14" s="5">
        <v>13</v>
      </c>
    </row>
    <row r="15" spans="1:3" x14ac:dyDescent="0.35">
      <c r="A15" s="5" t="s">
        <v>321</v>
      </c>
      <c r="B15" s="5">
        <v>13</v>
      </c>
      <c r="C15" s="5">
        <v>10</v>
      </c>
    </row>
    <row r="16" spans="1:3" x14ac:dyDescent="0.35">
      <c r="A16" s="5" t="s">
        <v>322</v>
      </c>
      <c r="B16" s="5">
        <v>14</v>
      </c>
      <c r="C16" s="5">
        <v>11</v>
      </c>
    </row>
    <row r="17" spans="1:3" x14ac:dyDescent="0.35">
      <c r="A17" s="5" t="s">
        <v>323</v>
      </c>
      <c r="B17" s="5">
        <v>15</v>
      </c>
      <c r="C17" s="5">
        <v>1</v>
      </c>
    </row>
    <row r="18" spans="1:3" x14ac:dyDescent="0.35">
      <c r="A18" s="5" t="s">
        <v>324</v>
      </c>
      <c r="B18" s="5">
        <v>16</v>
      </c>
      <c r="C18" s="5">
        <v>2</v>
      </c>
    </row>
    <row r="19" spans="1:3" x14ac:dyDescent="0.35">
      <c r="A19" s="5" t="s">
        <v>325</v>
      </c>
      <c r="B19" s="5">
        <v>17</v>
      </c>
      <c r="C19" s="5">
        <v>7</v>
      </c>
    </row>
    <row r="20" spans="1:3" x14ac:dyDescent="0.35">
      <c r="A20" s="5" t="s">
        <v>326</v>
      </c>
      <c r="B20" s="5">
        <v>18</v>
      </c>
      <c r="C20" s="5">
        <v>12</v>
      </c>
    </row>
    <row r="21" spans="1:3" x14ac:dyDescent="0.35">
      <c r="A21" s="5" t="s">
        <v>327</v>
      </c>
      <c r="B21" s="5">
        <v>19</v>
      </c>
      <c r="C21" s="5">
        <v>8</v>
      </c>
    </row>
    <row r="22" spans="1:3" x14ac:dyDescent="0.35">
      <c r="A22" s="5" t="s">
        <v>328</v>
      </c>
      <c r="B22" s="5">
        <v>20</v>
      </c>
      <c r="C22" s="5">
        <v>14</v>
      </c>
    </row>
    <row r="23" spans="1:3" x14ac:dyDescent="0.35">
      <c r="A23" s="5" t="s">
        <v>329</v>
      </c>
      <c r="B23" s="5">
        <v>21</v>
      </c>
      <c r="C23" s="5">
        <v>1</v>
      </c>
    </row>
    <row r="24" spans="1:3" x14ac:dyDescent="0.35">
      <c r="A24" s="5" t="s">
        <v>330</v>
      </c>
      <c r="B24" s="5">
        <v>22</v>
      </c>
      <c r="C24" s="5">
        <v>14</v>
      </c>
    </row>
    <row r="25" spans="1:3" x14ac:dyDescent="0.35">
      <c r="A25" s="5" t="s">
        <v>331</v>
      </c>
      <c r="B25" s="5">
        <v>23</v>
      </c>
      <c r="C25" s="5">
        <v>12</v>
      </c>
    </row>
    <row r="26" spans="1:3" x14ac:dyDescent="0.35">
      <c r="A26" s="5" t="s">
        <v>332</v>
      </c>
      <c r="B26" s="5">
        <v>24</v>
      </c>
      <c r="C26" s="5">
        <v>6</v>
      </c>
    </row>
    <row r="27" spans="1:3" x14ac:dyDescent="0.35">
      <c r="A27" s="5" t="s">
        <v>333</v>
      </c>
      <c r="B27" s="5">
        <v>25</v>
      </c>
      <c r="C27" s="5">
        <v>2</v>
      </c>
    </row>
    <row r="28" spans="1:3" x14ac:dyDescent="0.35">
      <c r="A28" s="5" t="s">
        <v>334</v>
      </c>
      <c r="B28" s="5">
        <v>26</v>
      </c>
      <c r="C28" s="5">
        <v>6</v>
      </c>
    </row>
    <row r="29" spans="1:3" x14ac:dyDescent="0.35">
      <c r="A29" s="5" t="s">
        <v>335</v>
      </c>
      <c r="B29" s="5">
        <v>27</v>
      </c>
      <c r="C29" s="5">
        <v>1</v>
      </c>
    </row>
    <row r="30" spans="1:3" x14ac:dyDescent="0.35">
      <c r="A30" s="5" t="s">
        <v>336</v>
      </c>
      <c r="B30" s="5">
        <v>28</v>
      </c>
      <c r="C30" s="5">
        <v>1</v>
      </c>
    </row>
    <row r="31" spans="1:3" x14ac:dyDescent="0.35">
      <c r="A31" s="5" t="s">
        <v>337</v>
      </c>
      <c r="B31" s="5">
        <v>29</v>
      </c>
      <c r="C31" s="5">
        <v>9</v>
      </c>
    </row>
    <row r="32" spans="1:3" x14ac:dyDescent="0.35">
      <c r="A32" s="5" t="s">
        <v>338</v>
      </c>
      <c r="B32" s="5">
        <v>30</v>
      </c>
      <c r="C32" s="5">
        <v>9</v>
      </c>
    </row>
    <row r="33" spans="1:3" x14ac:dyDescent="0.35">
      <c r="A33" s="5" t="s">
        <v>339</v>
      </c>
      <c r="B33" s="5">
        <v>31</v>
      </c>
      <c r="C33" s="5">
        <v>3</v>
      </c>
    </row>
    <row r="34" spans="1:3" x14ac:dyDescent="0.35">
      <c r="A34" s="5" t="s">
        <v>340</v>
      </c>
      <c r="B34" s="5">
        <v>32</v>
      </c>
      <c r="C34" s="5">
        <v>5</v>
      </c>
    </row>
    <row r="35" spans="1:3" x14ac:dyDescent="0.35">
      <c r="A35" s="5" t="s">
        <v>341</v>
      </c>
      <c r="B35" s="5">
        <v>33</v>
      </c>
      <c r="C35" s="5">
        <v>4</v>
      </c>
    </row>
    <row r="36" spans="1:3" x14ac:dyDescent="0.35">
      <c r="A36" s="5" t="s">
        <v>342</v>
      </c>
      <c r="B36" s="5">
        <v>34</v>
      </c>
      <c r="C36" s="5">
        <v>9</v>
      </c>
    </row>
    <row r="37" spans="1:3" x14ac:dyDescent="0.35">
      <c r="A37" s="5" t="s">
        <v>343</v>
      </c>
      <c r="B37" s="5">
        <v>35</v>
      </c>
      <c r="C37" s="5">
        <v>5</v>
      </c>
    </row>
    <row r="38" spans="1:3" x14ac:dyDescent="0.35">
      <c r="A38" s="5" t="s">
        <v>344</v>
      </c>
      <c r="B38" s="5">
        <v>36</v>
      </c>
      <c r="C38" s="5">
        <v>12</v>
      </c>
    </row>
    <row r="39" spans="1:3" x14ac:dyDescent="0.35">
      <c r="A39" s="5" t="s">
        <v>345</v>
      </c>
      <c r="B39" s="5">
        <v>37</v>
      </c>
      <c r="C39" s="5">
        <v>1</v>
      </c>
    </row>
    <row r="40" spans="1:3" x14ac:dyDescent="0.35">
      <c r="A40" s="5" t="s">
        <v>346</v>
      </c>
      <c r="B40" s="5">
        <v>38</v>
      </c>
      <c r="C40" s="5">
        <v>14</v>
      </c>
    </row>
    <row r="41" spans="1:3" x14ac:dyDescent="0.35">
      <c r="A41" s="5" t="s">
        <v>347</v>
      </c>
      <c r="B41" s="5">
        <v>39</v>
      </c>
      <c r="C41" s="5">
        <v>5</v>
      </c>
    </row>
    <row r="42" spans="1:3" x14ac:dyDescent="0.35">
      <c r="A42" s="5" t="s">
        <v>348</v>
      </c>
      <c r="B42" s="5">
        <v>40</v>
      </c>
      <c r="C42" s="5">
        <v>2</v>
      </c>
    </row>
    <row r="43" spans="1:3" x14ac:dyDescent="0.35">
      <c r="A43" s="5" t="s">
        <v>349</v>
      </c>
      <c r="B43" s="5">
        <v>41</v>
      </c>
      <c r="C43" s="5">
        <v>7</v>
      </c>
    </row>
    <row r="44" spans="1:3" x14ac:dyDescent="0.35">
      <c r="A44" s="5" t="s">
        <v>350</v>
      </c>
      <c r="B44" s="5">
        <v>42</v>
      </c>
      <c r="C44" s="5">
        <v>4</v>
      </c>
    </row>
    <row r="45" spans="1:3" x14ac:dyDescent="0.35">
      <c r="A45" s="5" t="s">
        <v>351</v>
      </c>
      <c r="B45" s="5">
        <v>43</v>
      </c>
      <c r="C45" s="5">
        <v>6</v>
      </c>
    </row>
    <row r="46" spans="1:3" x14ac:dyDescent="0.35">
      <c r="A46" s="5" t="s">
        <v>352</v>
      </c>
      <c r="B46" s="5">
        <v>44</v>
      </c>
      <c r="C46" s="5">
        <v>14</v>
      </c>
    </row>
    <row r="47" spans="1:3" x14ac:dyDescent="0.35">
      <c r="A47" s="5" t="s">
        <v>353</v>
      </c>
      <c r="B47" s="5">
        <v>45</v>
      </c>
      <c r="C47" s="5">
        <v>14</v>
      </c>
    </row>
    <row r="48" spans="1:3" x14ac:dyDescent="0.35">
      <c r="A48" s="5" t="s">
        <v>354</v>
      </c>
      <c r="B48" s="5">
        <v>46</v>
      </c>
      <c r="C48" s="5">
        <v>1</v>
      </c>
    </row>
    <row r="49" spans="1:3" x14ac:dyDescent="0.35">
      <c r="A49" s="5" t="s">
        <v>355</v>
      </c>
      <c r="B49" s="5">
        <v>47</v>
      </c>
      <c r="C49" s="5">
        <v>8</v>
      </c>
    </row>
    <row r="50" spans="1:3" x14ac:dyDescent="0.35">
      <c r="A50" s="5" t="s">
        <v>356</v>
      </c>
      <c r="B50" s="5">
        <v>48</v>
      </c>
      <c r="C50" s="5">
        <v>1</v>
      </c>
    </row>
    <row r="51" spans="1:3" x14ac:dyDescent="0.35">
      <c r="A51" s="5" t="s">
        <v>357</v>
      </c>
      <c r="B51" s="5">
        <v>49</v>
      </c>
      <c r="C51" s="5">
        <v>12</v>
      </c>
    </row>
    <row r="52" spans="1:3" x14ac:dyDescent="0.35">
      <c r="A52" s="5" t="s">
        <v>358</v>
      </c>
      <c r="B52" s="5">
        <v>50</v>
      </c>
      <c r="C52" s="5">
        <v>14</v>
      </c>
    </row>
    <row r="53" spans="1:3" x14ac:dyDescent="0.35">
      <c r="A53" s="5" t="s">
        <v>359</v>
      </c>
      <c r="B53" s="5">
        <v>51</v>
      </c>
      <c r="C53" s="5">
        <v>4</v>
      </c>
    </row>
    <row r="54" spans="1:3" x14ac:dyDescent="0.35">
      <c r="A54" s="5" t="s">
        <v>360</v>
      </c>
      <c r="B54" s="5">
        <v>52</v>
      </c>
      <c r="C54" s="5">
        <v>2</v>
      </c>
    </row>
    <row r="55" spans="1:3" x14ac:dyDescent="0.35">
      <c r="A55" s="5" t="s">
        <v>361</v>
      </c>
      <c r="B55" s="5">
        <v>53</v>
      </c>
      <c r="C55" s="5">
        <v>8</v>
      </c>
    </row>
    <row r="56" spans="1:3" x14ac:dyDescent="0.35">
      <c r="A56" s="5" t="s">
        <v>362</v>
      </c>
      <c r="B56" s="5">
        <v>54</v>
      </c>
      <c r="C56" s="5">
        <v>2</v>
      </c>
    </row>
    <row r="57" spans="1:3" x14ac:dyDescent="0.35">
      <c r="A57" s="5" t="s">
        <v>363</v>
      </c>
      <c r="B57" s="5">
        <v>55</v>
      </c>
      <c r="C57" s="5">
        <v>12</v>
      </c>
    </row>
    <row r="58" spans="1:3" x14ac:dyDescent="0.35">
      <c r="A58" s="5" t="s">
        <v>364</v>
      </c>
      <c r="B58" s="5">
        <v>56</v>
      </c>
      <c r="C58" s="5">
        <v>14</v>
      </c>
    </row>
    <row r="59" spans="1:3" x14ac:dyDescent="0.35">
      <c r="A59" s="5" t="s">
        <v>365</v>
      </c>
      <c r="B59" s="5">
        <v>57</v>
      </c>
      <c r="C59" s="5">
        <v>13</v>
      </c>
    </row>
    <row r="60" spans="1:3" x14ac:dyDescent="0.35">
      <c r="A60" s="5" t="s">
        <v>366</v>
      </c>
      <c r="B60" s="5">
        <v>58</v>
      </c>
      <c r="C60" s="5">
        <v>1</v>
      </c>
    </row>
    <row r="61" spans="1:3" x14ac:dyDescent="0.35">
      <c r="A61" s="5" t="s">
        <v>367</v>
      </c>
      <c r="B61" s="5">
        <v>59</v>
      </c>
      <c r="C61" s="5">
        <v>13</v>
      </c>
    </row>
    <row r="62" spans="1:3" x14ac:dyDescent="0.35">
      <c r="A62" s="5" t="s">
        <v>368</v>
      </c>
      <c r="B62" s="5">
        <v>60</v>
      </c>
      <c r="C62" s="5">
        <v>10</v>
      </c>
    </row>
    <row r="63" spans="1:3" x14ac:dyDescent="0.35">
      <c r="A63" s="5" t="s">
        <v>369</v>
      </c>
      <c r="B63" s="5">
        <v>61</v>
      </c>
      <c r="C63" s="5">
        <v>13</v>
      </c>
    </row>
    <row r="64" spans="1:3" x14ac:dyDescent="0.35">
      <c r="A64" s="5" t="s">
        <v>370</v>
      </c>
      <c r="B64" s="5">
        <v>62</v>
      </c>
      <c r="C64" s="5">
        <v>8</v>
      </c>
    </row>
    <row r="65" spans="1:3" x14ac:dyDescent="0.35">
      <c r="A65" s="5" t="s">
        <v>371</v>
      </c>
      <c r="B65" s="5">
        <v>63</v>
      </c>
      <c r="C65" s="5">
        <v>8</v>
      </c>
    </row>
    <row r="66" spans="1:3" x14ac:dyDescent="0.35">
      <c r="A66" s="5" t="s">
        <v>372</v>
      </c>
      <c r="B66" s="5">
        <v>64</v>
      </c>
      <c r="C66" s="5">
        <v>4</v>
      </c>
    </row>
    <row r="67" spans="1:3" x14ac:dyDescent="0.35">
      <c r="A67" s="5" t="s">
        <v>373</v>
      </c>
      <c r="B67" s="5">
        <v>65</v>
      </c>
      <c r="C67" s="5">
        <v>3</v>
      </c>
    </row>
    <row r="68" spans="1:3" x14ac:dyDescent="0.35">
      <c r="A68" s="5" t="s">
        <v>374</v>
      </c>
      <c r="B68" s="5">
        <v>66</v>
      </c>
      <c r="C68" s="5">
        <v>1</v>
      </c>
    </row>
    <row r="69" spans="1:3" x14ac:dyDescent="0.35">
      <c r="A69" s="5" t="s">
        <v>375</v>
      </c>
      <c r="B69" s="5">
        <v>67</v>
      </c>
      <c r="C69" s="5">
        <v>3</v>
      </c>
    </row>
    <row r="70" spans="1:3" x14ac:dyDescent="0.35">
      <c r="A70" s="5" t="s">
        <v>376</v>
      </c>
      <c r="B70" s="5">
        <v>68</v>
      </c>
      <c r="C70" s="5">
        <v>7</v>
      </c>
    </row>
    <row r="71" spans="1:3" x14ac:dyDescent="0.35">
      <c r="A71" s="5" t="s">
        <v>377</v>
      </c>
      <c r="B71" s="5">
        <v>69</v>
      </c>
      <c r="C71" s="5">
        <v>2</v>
      </c>
    </row>
    <row r="72" spans="1:3" x14ac:dyDescent="0.35">
      <c r="A72" s="5" t="s">
        <v>378</v>
      </c>
      <c r="B72" s="5">
        <v>70</v>
      </c>
      <c r="C72" s="5">
        <v>1</v>
      </c>
    </row>
    <row r="73" spans="1:3" x14ac:dyDescent="0.35">
      <c r="A73" s="5" t="s">
        <v>379</v>
      </c>
      <c r="B73" s="5">
        <v>71</v>
      </c>
      <c r="C73" s="5">
        <v>3</v>
      </c>
    </row>
    <row r="74" spans="1:3" x14ac:dyDescent="0.35">
      <c r="A74" s="5" t="s">
        <v>380</v>
      </c>
      <c r="B74" s="5">
        <v>72</v>
      </c>
      <c r="C74" s="5">
        <v>1</v>
      </c>
    </row>
    <row r="75" spans="1:3" x14ac:dyDescent="0.35">
      <c r="A75" s="5" t="s">
        <v>381</v>
      </c>
      <c r="B75" s="5">
        <v>73</v>
      </c>
      <c r="C75" s="5">
        <v>5</v>
      </c>
    </row>
    <row r="76" spans="1:3" x14ac:dyDescent="0.35">
      <c r="A76" s="5" t="s">
        <v>382</v>
      </c>
      <c r="B76" s="5">
        <v>74</v>
      </c>
      <c r="C76" s="5">
        <v>2</v>
      </c>
    </row>
    <row r="77" spans="1:3" x14ac:dyDescent="0.35">
      <c r="A77" s="5" t="s">
        <v>383</v>
      </c>
      <c r="B77" s="5">
        <v>75</v>
      </c>
      <c r="C77" s="5">
        <v>14</v>
      </c>
    </row>
    <row r="78" spans="1:3" x14ac:dyDescent="0.35">
      <c r="A78" s="5" t="s">
        <v>384</v>
      </c>
      <c r="B78" s="5">
        <v>76</v>
      </c>
      <c r="C78" s="5">
        <v>8</v>
      </c>
    </row>
    <row r="79" spans="1:3" x14ac:dyDescent="0.35">
      <c r="A79" s="5" t="s">
        <v>385</v>
      </c>
      <c r="B79" s="5">
        <v>77</v>
      </c>
      <c r="C79" s="5">
        <v>8</v>
      </c>
    </row>
    <row r="80" spans="1:3" x14ac:dyDescent="0.35">
      <c r="A80" s="5" t="s">
        <v>386</v>
      </c>
      <c r="B80" s="5">
        <v>78</v>
      </c>
      <c r="C80" s="5">
        <v>6</v>
      </c>
    </row>
    <row r="81" spans="1:3" x14ac:dyDescent="0.35">
      <c r="A81" s="5" t="s">
        <v>387</v>
      </c>
      <c r="B81" s="5">
        <v>79</v>
      </c>
      <c r="C81" s="5">
        <v>7</v>
      </c>
    </row>
    <row r="82" spans="1:3" x14ac:dyDescent="0.35">
      <c r="A82" s="5" t="s">
        <v>388</v>
      </c>
      <c r="B82" s="5">
        <v>80</v>
      </c>
      <c r="C82" s="5">
        <v>9</v>
      </c>
    </row>
    <row r="83" spans="1:3" x14ac:dyDescent="0.35">
      <c r="A83" s="5" t="s">
        <v>389</v>
      </c>
      <c r="B83" s="5">
        <v>81</v>
      </c>
      <c r="C83" s="5">
        <v>13</v>
      </c>
    </row>
    <row r="84" spans="1:3" x14ac:dyDescent="0.35">
      <c r="A84" s="5" t="s">
        <v>390</v>
      </c>
      <c r="B84" s="5">
        <v>82</v>
      </c>
      <c r="C84" s="5">
        <v>3</v>
      </c>
    </row>
    <row r="85" spans="1:3" x14ac:dyDescent="0.35">
      <c r="A85" s="5" t="s">
        <v>391</v>
      </c>
      <c r="B85" s="5">
        <v>83</v>
      </c>
      <c r="C85" s="5">
        <v>8</v>
      </c>
    </row>
    <row r="86" spans="1:3" x14ac:dyDescent="0.35">
      <c r="A86" s="5" t="s">
        <v>392</v>
      </c>
      <c r="B86" s="5">
        <v>84</v>
      </c>
      <c r="C86" s="5">
        <v>10</v>
      </c>
    </row>
    <row r="87" spans="1:3" x14ac:dyDescent="0.35">
      <c r="A87" s="5" t="s">
        <v>393</v>
      </c>
      <c r="B87" s="5">
        <v>85</v>
      </c>
      <c r="C87" s="5">
        <v>9</v>
      </c>
    </row>
    <row r="88" spans="1:3" x14ac:dyDescent="0.35">
      <c r="A88" s="5" t="s">
        <v>394</v>
      </c>
      <c r="B88" s="5">
        <v>86</v>
      </c>
      <c r="C88" s="5">
        <v>11</v>
      </c>
    </row>
    <row r="89" spans="1:3" x14ac:dyDescent="0.35">
      <c r="A89" s="5" t="s">
        <v>395</v>
      </c>
      <c r="B89" s="5">
        <v>87</v>
      </c>
      <c r="C89" s="5">
        <v>14</v>
      </c>
    </row>
    <row r="90" spans="1:3" x14ac:dyDescent="0.35">
      <c r="A90" s="5" t="s">
        <v>396</v>
      </c>
      <c r="B90" s="5">
        <v>88</v>
      </c>
      <c r="C90" s="5">
        <v>14</v>
      </c>
    </row>
    <row r="91" spans="1:3" x14ac:dyDescent="0.35">
      <c r="A91" s="5" t="s">
        <v>397</v>
      </c>
      <c r="B91" s="5">
        <v>89</v>
      </c>
      <c r="C91" s="5">
        <v>1</v>
      </c>
    </row>
    <row r="92" spans="1:3" x14ac:dyDescent="0.35">
      <c r="A92" s="5" t="s">
        <v>398</v>
      </c>
      <c r="B92" s="5">
        <v>90</v>
      </c>
      <c r="C92" s="5">
        <v>10</v>
      </c>
    </row>
    <row r="93" spans="1:3" x14ac:dyDescent="0.35">
      <c r="A93" s="5" t="s">
        <v>399</v>
      </c>
      <c r="B93" s="5">
        <v>91</v>
      </c>
      <c r="C93" s="5">
        <v>5</v>
      </c>
    </row>
    <row r="94" spans="1:3" x14ac:dyDescent="0.35">
      <c r="A94" s="5" t="s">
        <v>400</v>
      </c>
      <c r="B94" s="5">
        <v>92</v>
      </c>
      <c r="C94" s="5">
        <v>5</v>
      </c>
    </row>
    <row r="95" spans="1:3" x14ac:dyDescent="0.35">
      <c r="A95" s="5" t="s">
        <v>401</v>
      </c>
      <c r="B95" s="5">
        <v>93</v>
      </c>
      <c r="C95" s="5">
        <v>5</v>
      </c>
    </row>
    <row r="96" spans="1:3" x14ac:dyDescent="0.35">
      <c r="A96" s="5" t="s">
        <v>402</v>
      </c>
      <c r="B96" s="5">
        <v>94</v>
      </c>
      <c r="C96" s="5">
        <v>1</v>
      </c>
    </row>
    <row r="97" spans="1:3" x14ac:dyDescent="0.35">
      <c r="A97" s="5" t="s">
        <v>403</v>
      </c>
      <c r="B97" s="5">
        <v>95</v>
      </c>
      <c r="C97" s="5">
        <v>11</v>
      </c>
    </row>
    <row r="98" spans="1:3" x14ac:dyDescent="0.35">
      <c r="A98" s="5" t="s">
        <v>404</v>
      </c>
      <c r="B98" s="5">
        <v>96</v>
      </c>
      <c r="C98" s="5">
        <v>4</v>
      </c>
    </row>
    <row r="99" spans="1:3" x14ac:dyDescent="0.35">
      <c r="A99" s="5" t="s">
        <v>405</v>
      </c>
      <c r="B99" s="5">
        <v>97</v>
      </c>
      <c r="C99" s="5">
        <v>11</v>
      </c>
    </row>
    <row r="100" spans="1:3" x14ac:dyDescent="0.35">
      <c r="A100" s="5" t="s">
        <v>406</v>
      </c>
      <c r="B100" s="5">
        <v>98</v>
      </c>
      <c r="C100" s="5">
        <v>4</v>
      </c>
    </row>
    <row r="101" spans="1:3" x14ac:dyDescent="0.35">
      <c r="A101" s="5" t="s">
        <v>407</v>
      </c>
      <c r="B101" s="5">
        <v>99</v>
      </c>
      <c r="C101" s="5">
        <v>11</v>
      </c>
    </row>
    <row r="102" spans="1:3" x14ac:dyDescent="0.35">
      <c r="A102" s="5" t="s">
        <v>408</v>
      </c>
      <c r="B102" s="5">
        <v>100</v>
      </c>
      <c r="C102" s="5">
        <v>13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53C16DC8318A84DA0D5C2C512A43649" ma:contentTypeVersion="26" ma:contentTypeDescription="Create a new document." ma:contentTypeScope="" ma:versionID="dfbf4fef426bc8f3150a181e4445d399">
  <xsd:schema xmlns:xsd="http://www.w3.org/2001/XMLSchema" xmlns:xs="http://www.w3.org/2001/XMLSchema" xmlns:p="http://schemas.microsoft.com/office/2006/metadata/properties" xmlns:ns1="http://schemas.microsoft.com/sharepoint/v3" xmlns:ns2="16f00c2e-ac5c-418b-9f13-a0771dbd417d" xmlns:ns3="cdb776b9-36c0-45fc-99d8-ab09a7d545af" xmlns:ns4="http://schemas.microsoft.com/sharepoint/v4" targetNamespace="http://schemas.microsoft.com/office/2006/metadata/properties" ma:root="true" ma:fieldsID="7d85d8998721d25cd4c1e21842f2954b" ns1:_="" ns2:_="" ns3:_="" ns4:_="">
    <xsd:import namespace="http://schemas.microsoft.com/sharepoint/v3"/>
    <xsd:import namespace="16f00c2e-ac5c-418b-9f13-a0771dbd417d"/>
    <xsd:import namespace="cdb776b9-36c0-45fc-99d8-ab09a7d545af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URL" minOccurs="0"/>
                <xsd:element ref="ns1:PublishingStartDate" minOccurs="0"/>
                <xsd:element ref="ns1:PublishingExpirationDate" minOccurs="0"/>
                <xsd:element ref="ns3:Map_x0020_Resource" minOccurs="0"/>
                <xsd:element ref="ns3:Page" minOccurs="0"/>
                <xsd:element ref="ns3:Section" minOccurs="0"/>
                <xsd:element ref="ns3:Order0" minOccurs="0"/>
                <xsd:element ref="ns4:IconOverlay" minOccurs="0"/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URL" ma:index="11" nillable="true" ma:displayName="URL" ma:internalName="URL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PublishingStartDate" ma:index="12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13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f00c2e-ac5c-418b-9f13-a0771dbd417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b776b9-36c0-45fc-99d8-ab09a7d545af" elementFormDefault="qualified">
    <xsd:import namespace="http://schemas.microsoft.com/office/2006/documentManagement/types"/>
    <xsd:import namespace="http://schemas.microsoft.com/office/infopath/2007/PartnerControls"/>
    <xsd:element name="Map_x0020_Resource" ma:index="14" nillable="true" ma:displayName="Resource" ma:default="N/A" ma:format="Dropdown" ma:internalName="Map_x0020_Resource">
      <xsd:simpleType>
        <xsd:union memberTypes="dms:Text">
          <xsd:simpleType>
            <xsd:restriction base="dms:Choice">
              <xsd:enumeration value="N/A"/>
              <xsd:enumeration value="Traffic Survey"/>
              <xsd:enumeration value="State Mapping"/>
            </xsd:restriction>
          </xsd:simpleType>
        </xsd:union>
      </xsd:simpleType>
    </xsd:element>
    <xsd:element name="Page" ma:index="15" nillable="true" ma:displayName="Page" ma:default="N/A" ma:format="Dropdown" ma:internalName="Page">
      <xsd:simpleType>
        <xsd:union memberTypes="dms:Text">
          <xsd:simpleType>
            <xsd:restriction base="dms:Choice">
              <xsd:enumeration value="N/A"/>
            </xsd:restriction>
          </xsd:simpleType>
        </xsd:union>
      </xsd:simpleType>
    </xsd:element>
    <xsd:element name="Section" ma:index="16" nillable="true" ma:displayName="Section" ma:default="N/A" ma:format="Dropdown" ma:internalName="Section">
      <xsd:simpleType>
        <xsd:union memberTypes="dms:Text">
          <xsd:simpleType>
            <xsd:restriction base="dms:Choice">
              <xsd:enumeration value="N/A"/>
            </xsd:restriction>
          </xsd:simpleType>
        </xsd:union>
      </xsd:simpleType>
    </xsd:element>
    <xsd:element name="Order0" ma:index="17" nillable="true" ma:displayName="Order" ma:internalName="Order0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8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ction xmlns="cdb776b9-36c0-45fc-99d8-ab09a7d545af">N/A</Section>
    <IconOverlay xmlns="http://schemas.microsoft.com/sharepoint/v4" xsi:nil="true"/>
    <Order0 xmlns="cdb776b9-36c0-45fc-99d8-ab09a7d545af" xsi:nil="true"/>
    <URL xmlns="http://schemas.microsoft.com/sharepoint/v3">
      <Url xsi:nil="true"/>
      <Description xsi:nil="true"/>
    </URL>
    <Page xmlns="cdb776b9-36c0-45fc-99d8-ab09a7d545af">N/A</Page>
    <PublishingExpirationDate xmlns="http://schemas.microsoft.com/sharepoint/v3" xsi:nil="true"/>
    <PublishingStartDate xmlns="http://schemas.microsoft.com/sharepoint/v3" xsi:nil="true"/>
    <Map_x0020_Resource xmlns="cdb776b9-36c0-45fc-99d8-ab09a7d545af">N/A</Map_x0020_Resource>
  </documentManagement>
</p:properties>
</file>

<file path=customXml/itemProps1.xml><?xml version="1.0" encoding="utf-8"?>
<ds:datastoreItem xmlns:ds="http://schemas.openxmlformats.org/officeDocument/2006/customXml" ds:itemID="{1D439F39-A90F-44C6-B089-36D82B5243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E58FEAC-264B-4E82-8F8E-A22D1095CA41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FA94466C-DB4D-4D89-B657-F547A2B6EA09}"/>
</file>

<file path=customXml/itemProps4.xml><?xml version="1.0" encoding="utf-8"?>
<ds:datastoreItem xmlns:ds="http://schemas.openxmlformats.org/officeDocument/2006/customXml" ds:itemID="{673911B7-E8BA-45FC-94C6-E8B0570DBFF4}">
  <ds:schemaRefs>
    <ds:schemaRef ds:uri="http://schemas.microsoft.com/office/2006/metadata/properties"/>
    <ds:schemaRef ds:uri="http://schemas.microsoft.com/office/infopath/2007/PartnerControls"/>
    <ds:schemaRef ds:uri="cdb776b9-36c0-45fc-99d8-ab09a7d545af"/>
    <ds:schemaRef ds:uri="http://schemas.microsoft.com/sharepoint/v4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43</vt:i4>
      </vt:variant>
    </vt:vector>
  </HeadingPairs>
  <TitlesOfParts>
    <vt:vector size="43" baseType="lpstr">
      <vt:lpstr>README</vt:lpstr>
      <vt:lpstr>Table 1</vt:lpstr>
      <vt:lpstr>Table 2</vt:lpstr>
      <vt:lpstr>Table 3</vt:lpstr>
      <vt:lpstr>Table 4</vt:lpstr>
      <vt:lpstr>Table 5</vt:lpstr>
      <vt:lpstr>Table 6</vt:lpstr>
      <vt:lpstr>Table 7</vt:lpstr>
      <vt:lpstr>Table 8</vt:lpstr>
      <vt:lpstr>Table 9</vt:lpstr>
      <vt:lpstr>Table 10</vt:lpstr>
      <vt:lpstr>Table 11</vt:lpstr>
      <vt:lpstr>Table 12</vt:lpstr>
      <vt:lpstr>Table 13</vt:lpstr>
      <vt:lpstr>Table 14</vt:lpstr>
      <vt:lpstr>Table 15</vt:lpstr>
      <vt:lpstr>Table 16</vt:lpstr>
      <vt:lpstr>Table 17</vt:lpstr>
      <vt:lpstr>Table 18</vt:lpstr>
      <vt:lpstr>Table 19</vt:lpstr>
      <vt:lpstr>Table 20</vt:lpstr>
      <vt:lpstr>Table 21</vt:lpstr>
      <vt:lpstr>Table 22</vt:lpstr>
      <vt:lpstr>Table 23</vt:lpstr>
      <vt:lpstr>Table 24</vt:lpstr>
      <vt:lpstr>Table 25</vt:lpstr>
      <vt:lpstr>Table 26</vt:lpstr>
      <vt:lpstr>Table 27</vt:lpstr>
      <vt:lpstr>Table 28</vt:lpstr>
      <vt:lpstr>Table 29</vt:lpstr>
      <vt:lpstr>Table 30</vt:lpstr>
      <vt:lpstr>Table 31</vt:lpstr>
      <vt:lpstr>Table 32</vt:lpstr>
      <vt:lpstr>Table 33</vt:lpstr>
      <vt:lpstr>Table 34</vt:lpstr>
      <vt:lpstr>Table 35</vt:lpstr>
      <vt:lpstr>Table 36</vt:lpstr>
      <vt:lpstr>Table 37</vt:lpstr>
      <vt:lpstr>Table 38</vt:lpstr>
      <vt:lpstr>Table 39</vt:lpstr>
      <vt:lpstr>Table 40</vt:lpstr>
      <vt:lpstr>Table 41</vt:lpstr>
      <vt:lpstr>Table 42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NCDOT 2025 Publication Vehicle Miles (VMT) Report</dc:title>
  <dc:creator>openpyxl</dc:creator>
  <cp:lastModifiedBy>Buttry, Kimberly S</cp:lastModifiedBy>
  <dcterms:created xsi:type="dcterms:W3CDTF">2026-08-18T13:41:50Z</dcterms:created>
  <dcterms:modified xsi:type="dcterms:W3CDTF">2026-10-22T19:02:29Z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Folder_Number">
    <vt:lpwstr/>
  </property>
  <property fmtid="{D5CDD505-2E9C-101B-9397-08002B2CF9AE}" pid="3" name="Folder_Code">
    <vt:lpwstr/>
  </property>
  <property fmtid="{D5CDD505-2E9C-101B-9397-08002B2CF9AE}" pid="4" name="Folder_Name">
    <vt:lpwstr/>
  </property>
  <property fmtid="{D5CDD505-2E9C-101B-9397-08002B2CF9AE}" pid="5" name="Folder_Description">
    <vt:lpwstr/>
  </property>
  <property fmtid="{D5CDD505-2E9C-101B-9397-08002B2CF9AE}" pid="6" name="/Folder_Name/">
    <vt:lpwstr/>
  </property>
  <property fmtid="{D5CDD505-2E9C-101B-9397-08002B2CF9AE}" pid="7" name="/Folder_Description/">
    <vt:lpwstr/>
  </property>
  <property fmtid="{D5CDD505-2E9C-101B-9397-08002B2CF9AE}" pid="8" name="Folder_Version">
    <vt:lpwstr/>
  </property>
  <property fmtid="{D5CDD505-2E9C-101B-9397-08002B2CF9AE}" pid="9" name="Folder_VersionSeq">
    <vt:lpwstr/>
  </property>
  <property fmtid="{D5CDD505-2E9C-101B-9397-08002B2CF9AE}" pid="10" name="Folder_Manager">
    <vt:lpwstr/>
  </property>
  <property fmtid="{D5CDD505-2E9C-101B-9397-08002B2CF9AE}" pid="11" name="Folder_ManagerDesc">
    <vt:lpwstr/>
  </property>
  <property fmtid="{D5CDD505-2E9C-101B-9397-08002B2CF9AE}" pid="12" name="Folder_Storage">
    <vt:lpwstr/>
  </property>
  <property fmtid="{D5CDD505-2E9C-101B-9397-08002B2CF9AE}" pid="13" name="Folder_StorageDesc">
    <vt:lpwstr/>
  </property>
  <property fmtid="{D5CDD505-2E9C-101B-9397-08002B2CF9AE}" pid="14" name="Folder_Creator">
    <vt:lpwstr/>
  </property>
  <property fmtid="{D5CDD505-2E9C-101B-9397-08002B2CF9AE}" pid="15" name="Folder_CreatorDesc">
    <vt:lpwstr/>
  </property>
  <property fmtid="{D5CDD505-2E9C-101B-9397-08002B2CF9AE}" pid="16" name="Folder_CreateDate">
    <vt:lpwstr/>
  </property>
  <property fmtid="{D5CDD505-2E9C-101B-9397-08002B2CF9AE}" pid="17" name="Folder_Updater">
    <vt:lpwstr/>
  </property>
  <property fmtid="{D5CDD505-2E9C-101B-9397-08002B2CF9AE}" pid="18" name="Folder_UpdaterDesc">
    <vt:lpwstr/>
  </property>
  <property fmtid="{D5CDD505-2E9C-101B-9397-08002B2CF9AE}" pid="19" name="Folder_UpdateDate">
    <vt:lpwstr/>
  </property>
  <property fmtid="{D5CDD505-2E9C-101B-9397-08002B2CF9AE}" pid="20" name="Document_Number">
    <vt:lpwstr/>
  </property>
  <property fmtid="{D5CDD505-2E9C-101B-9397-08002B2CF9AE}" pid="21" name="Document_Name">
    <vt:lpwstr/>
  </property>
  <property fmtid="{D5CDD505-2E9C-101B-9397-08002B2CF9AE}" pid="22" name="Document_FileName">
    <vt:lpwstr/>
  </property>
  <property fmtid="{D5CDD505-2E9C-101B-9397-08002B2CF9AE}" pid="23" name="Document_Version">
    <vt:lpwstr/>
  </property>
  <property fmtid="{D5CDD505-2E9C-101B-9397-08002B2CF9AE}" pid="24" name="Document_VersionSeq">
    <vt:lpwstr/>
  </property>
  <property fmtid="{D5CDD505-2E9C-101B-9397-08002B2CF9AE}" pid="25" name="Document_Creator">
    <vt:lpwstr/>
  </property>
  <property fmtid="{D5CDD505-2E9C-101B-9397-08002B2CF9AE}" pid="26" name="Document_CreatorDesc">
    <vt:lpwstr/>
  </property>
  <property fmtid="{D5CDD505-2E9C-101B-9397-08002B2CF9AE}" pid="27" name="Document_CreateDate">
    <vt:lpwstr/>
  </property>
  <property fmtid="{D5CDD505-2E9C-101B-9397-08002B2CF9AE}" pid="28" name="Document_Updater">
    <vt:lpwstr/>
  </property>
  <property fmtid="{D5CDD505-2E9C-101B-9397-08002B2CF9AE}" pid="29" name="Document_UpdaterDesc">
    <vt:lpwstr/>
  </property>
  <property fmtid="{D5CDD505-2E9C-101B-9397-08002B2CF9AE}" pid="30" name="Document_UpdateDate">
    <vt:lpwstr/>
  </property>
  <property fmtid="{D5CDD505-2E9C-101B-9397-08002B2CF9AE}" pid="31" name="Document_Size">
    <vt:lpwstr/>
  </property>
  <property fmtid="{D5CDD505-2E9C-101B-9397-08002B2CF9AE}" pid="32" name="Document_Storage">
    <vt:lpwstr/>
  </property>
  <property fmtid="{D5CDD505-2E9C-101B-9397-08002B2CF9AE}" pid="33" name="Document_StorageDesc">
    <vt:lpwstr/>
  </property>
  <property fmtid="{D5CDD505-2E9C-101B-9397-08002B2CF9AE}" pid="34" name="Document_Department">
    <vt:lpwstr/>
  </property>
  <property fmtid="{D5CDD505-2E9C-101B-9397-08002B2CF9AE}" pid="35" name="Document_DepartmentDesc">
    <vt:lpwstr/>
  </property>
  <property fmtid="{D5CDD505-2E9C-101B-9397-08002B2CF9AE}" pid="36" name="ContentTypeId">
    <vt:lpwstr>0x010100D53C16DC8318A84DA0D5C2C512A43649</vt:lpwstr>
  </property>
  <property fmtid="{D5CDD505-2E9C-101B-9397-08002B2CF9AE}" pid="37" name="Order">
    <vt:r8>53200</vt:r8>
  </property>
</Properties>
</file>