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tmp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entation.xml" ContentType="application/vnd.openxmlformats-officedocument.presentationml.presentation.main+xml"/>
  <Override PartName="/ppt/diagrams/data1.xml" ContentType="application/vnd.openxmlformats-officedocument.drawingml.diagramData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69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theme/theme4.xml" ContentType="application/vnd.openxmlformats-officedocument.theme+xml"/>
  <Override PartName="/ppt/notesMasters/notesMaster1.xml" ContentType="application/vnd.openxmlformats-officedocument.presentationml.notesMaster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commentAuthors.xml" ContentType="application/vnd.openxmlformats-officedocument.presentationml.commentAuthors+xml"/>
  <Override PartName="/ppt/theme/theme6.xml" ContentType="application/vnd.openxmlformats-officedocument.theme+xml"/>
  <Override PartName="/ppt/theme/theme10.xml" ContentType="application/vnd.openxmlformats-officedocument.theme+xml"/>
  <Override PartName="/ppt/theme/theme9.xml" ContentType="application/vnd.openxmlformats-officedocument.theme+xml"/>
  <Override PartName="/ppt/theme/theme8.xml" ContentType="application/vnd.openxmlformats-officedocument.theme+xml"/>
  <Override PartName="/ppt/theme/theme7.xml" ContentType="application/vnd.openxmlformats-officedocument.theme+xml"/>
  <Override PartName="/ppt/theme/theme5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tags/tag6.xml" ContentType="application/vnd.openxmlformats-officedocument.presentationml.tags+xml"/>
  <Override PartName="/ppt/tags/tag3.xml" ContentType="application/vnd.openxmlformats-officedocument.presentationml.tags+xml"/>
  <Override PartName="/ppt/tags/tag1.xml" ContentType="application/vnd.openxmlformats-officedocument.presentationml.tags+xml"/>
  <Override PartName="/ppt/tags/tag5.xml" ContentType="application/vnd.openxmlformats-officedocument.presentationml.tags+xml"/>
  <Override PartName="/ppt/tags/tag7.xml" ContentType="application/vnd.openxmlformats-officedocument.presentationml.tags+xml"/>
  <Override PartName="/ppt/tags/tag4.xml" ContentType="application/vnd.openxmlformats-officedocument.presentationml.tags+xml"/>
  <Override PartName="/ppt/tags/tag2.xml" ContentType="application/vnd.openxmlformats-officedocument.presentationml.tag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5"/>
    <p:sldMasterId id="2147483707" r:id="rId6"/>
    <p:sldMasterId id="2147483743" r:id="rId7"/>
    <p:sldMasterId id="2147483758" r:id="rId8"/>
    <p:sldMasterId id="2147483774" r:id="rId9"/>
    <p:sldMasterId id="2147483792" r:id="rId10"/>
    <p:sldMasterId id="2147483801" r:id="rId11"/>
    <p:sldMasterId id="2147483819" r:id="rId12"/>
  </p:sldMasterIdLst>
  <p:notesMasterIdLst>
    <p:notesMasterId r:id="rId49"/>
  </p:notesMasterIdLst>
  <p:handoutMasterIdLst>
    <p:handoutMasterId r:id="rId50"/>
  </p:handoutMasterIdLst>
  <p:sldIdLst>
    <p:sldId id="261" r:id="rId13"/>
    <p:sldId id="569" r:id="rId14"/>
    <p:sldId id="2146849789" r:id="rId15"/>
    <p:sldId id="2146849731" r:id="rId16"/>
    <p:sldId id="2146849790" r:id="rId17"/>
    <p:sldId id="2146849791" r:id="rId18"/>
    <p:sldId id="2146849792" r:id="rId19"/>
    <p:sldId id="2146849764" r:id="rId20"/>
    <p:sldId id="2146849793" r:id="rId21"/>
    <p:sldId id="2146849798" r:id="rId22"/>
    <p:sldId id="2146849799" r:id="rId23"/>
    <p:sldId id="262" r:id="rId24"/>
    <p:sldId id="263" r:id="rId25"/>
    <p:sldId id="264" r:id="rId26"/>
    <p:sldId id="2146849794" r:id="rId27"/>
    <p:sldId id="267" r:id="rId28"/>
    <p:sldId id="268" r:id="rId29"/>
    <p:sldId id="2643" r:id="rId30"/>
    <p:sldId id="2645" r:id="rId31"/>
    <p:sldId id="258" r:id="rId32"/>
    <p:sldId id="2646" r:id="rId33"/>
    <p:sldId id="632" r:id="rId34"/>
    <p:sldId id="2146849796" r:id="rId35"/>
    <p:sldId id="2146849797" r:id="rId36"/>
    <p:sldId id="2656" r:id="rId37"/>
    <p:sldId id="2676" r:id="rId38"/>
    <p:sldId id="2146849795" r:id="rId39"/>
    <p:sldId id="266" r:id="rId40"/>
    <p:sldId id="2146849786" r:id="rId41"/>
    <p:sldId id="2146849787" r:id="rId42"/>
    <p:sldId id="2146849788" r:id="rId43"/>
    <p:sldId id="2146849774" r:id="rId44"/>
    <p:sldId id="797" r:id="rId45"/>
    <p:sldId id="798" r:id="rId46"/>
    <p:sldId id="2146849800" r:id="rId47"/>
    <p:sldId id="565" r:id="rId48"/>
  </p:sldIdLst>
  <p:sldSz cx="11887200" cy="6858000"/>
  <p:notesSz cx="7010400" cy="92964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74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eyer, Adam" initials="MA" lastIdx="2" clrIdx="0">
    <p:extLst>
      <p:ext uri="{19B8F6BF-5375-455C-9EA6-DF929625EA0E}">
        <p15:presenceInfo xmlns:p15="http://schemas.microsoft.com/office/powerpoint/2012/main" userId="S::Adam.Migliore.Meyer@wsp.com::5a5f45a9-d6fd-46cf-90b7-5781d7c9b2f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6C0A"/>
    <a:srgbClr val="1F487D"/>
    <a:srgbClr val="FFCC00"/>
    <a:srgbClr val="595959"/>
    <a:srgbClr val="C3D69B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838" autoAdjust="0"/>
    <p:restoredTop sz="73236" autoAdjust="0"/>
  </p:normalViewPr>
  <p:slideViewPr>
    <p:cSldViewPr snapToGrid="0" snapToObjects="1">
      <p:cViewPr varScale="1">
        <p:scale>
          <a:sx n="80" d="100"/>
          <a:sy n="80" d="100"/>
        </p:scale>
        <p:origin x="1104" y="96"/>
      </p:cViewPr>
      <p:guideLst>
        <p:guide orient="horz" pos="2160"/>
        <p:guide pos="3744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7278"/>
    </p:cViewPr>
  </p:sorterViewPr>
  <p:notesViewPr>
    <p:cSldViewPr snapToGrid="0" snapToObjects="1">
      <p:cViewPr varScale="1">
        <p:scale>
          <a:sx n="69" d="100"/>
          <a:sy n="69" d="100"/>
        </p:scale>
        <p:origin x="2784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handoutMaster" Target="handoutMasters/handoutMaster1.xml"/><Relationship Id="rId55" Type="http://schemas.openxmlformats.org/officeDocument/2006/relationships/tableStyles" Target="tableStyles.xml"/><Relationship Id="rId7" Type="http://schemas.openxmlformats.org/officeDocument/2006/relationships/slideMaster" Target="slideMasters/slideMaster3.xml"/><Relationship Id="rId12" Type="http://schemas.openxmlformats.org/officeDocument/2006/relationships/slideMaster" Target="slideMasters/slideMaster8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slide" Target="slides/slide29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Master" Target="slideMasters/slideMaster7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notesMaster" Target="notesMasters/notesMaster1.xml"/><Relationship Id="rId10" Type="http://schemas.openxmlformats.org/officeDocument/2006/relationships/slideMaster" Target="slideMasters/slideMaster6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8" Type="http://schemas.openxmlformats.org/officeDocument/2006/relationships/slideMaster" Target="slideMasters/slideMaster4.xml"/><Relationship Id="rId51" Type="http://schemas.openxmlformats.org/officeDocument/2006/relationships/commentAuthors" Target="commentAuthors.xml"/><Relationship Id="rId3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B2BC9BF-23C9-413B-ABEB-0703F33F4343}" type="doc">
      <dgm:prSet loTypeId="urn:microsoft.com/office/officeart/2011/layout/Circle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B687A10-999D-48EB-9253-A58A229BA3A4}">
      <dgm:prSet phldrT="[Text]"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Summer</a:t>
          </a:r>
        </a:p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2021</a:t>
          </a:r>
        </a:p>
      </dgm:t>
    </dgm:pt>
    <dgm:pt modelId="{59432A78-9CCA-42EC-8FA2-CBA1BD44C726}" type="parTrans" cxnId="{869A7A39-A811-4FFA-BE41-589F2066D38F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2F306E3-CEEC-4FB6-BF8F-97F1DADD188D}" type="sibTrans" cxnId="{869A7A39-A811-4FFA-BE41-589F2066D38F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1BD3F4C-AF48-4B50-898B-C0ECFCE87DC6}">
      <dgm:prSet phldrT="[Text]" custT="1"/>
      <dgm:spPr/>
      <dgm:t>
        <a:bodyPr/>
        <a:lstStyle/>
        <a:p>
          <a:r>
            <a:rPr lang="en-US" sz="1400" dirty="0">
              <a:latin typeface="Arial" panose="020B0604020202020204" pitchFamily="34" charset="0"/>
              <a:cs typeface="Arial" panose="020B0604020202020204" pitchFamily="34" charset="0"/>
            </a:rPr>
            <a:t>Develop methodology</a:t>
          </a:r>
        </a:p>
      </dgm:t>
    </dgm:pt>
    <dgm:pt modelId="{143EDAC7-25D0-4C59-9952-5C9008E03770}" type="parTrans" cxnId="{C458780F-5135-4484-9190-6C7887A585A0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7FF8EA2-ADAF-4F0E-AADE-34C06170D9F9}" type="sibTrans" cxnId="{C458780F-5135-4484-9190-6C7887A585A0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915A750-A7CE-464E-8CBB-A47051285567}">
      <dgm:prSet phldrT="[Text]" custT="1"/>
      <dgm:spPr/>
      <dgm:t>
        <a:bodyPr/>
        <a:lstStyle/>
        <a:p>
          <a:r>
            <a:rPr lang="en-US" sz="1400" dirty="0">
              <a:latin typeface="Arial" panose="020B0604020202020204" pitchFamily="34" charset="0"/>
              <a:cs typeface="Arial" panose="020B0604020202020204" pitchFamily="34" charset="0"/>
            </a:rPr>
            <a:t>CTT review</a:t>
          </a:r>
        </a:p>
      </dgm:t>
    </dgm:pt>
    <dgm:pt modelId="{7FB3C75D-37C2-4BBB-98D2-138949975457}" type="parTrans" cxnId="{C2F5CA4B-7C5A-4F08-A6A4-F845F3F55985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D878FFB-ECC4-42DE-A7CB-C57C4B8FE7C8}" type="sibTrans" cxnId="{C2F5CA4B-7C5A-4F08-A6A4-F845F3F55985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7E3D4C3-BA99-456F-B77D-0711CBB5B830}">
      <dgm:prSet phldrT="[Text]"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Fall</a:t>
          </a:r>
        </a:p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2021</a:t>
          </a:r>
        </a:p>
      </dgm:t>
    </dgm:pt>
    <dgm:pt modelId="{3270EB16-6EB4-43B8-AA96-44F274936C40}" type="parTrans" cxnId="{686087BB-D499-4E70-9BF4-DF5554C26D2B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C6B731C-4917-42D2-B8F0-13E52EC857FF}" type="sibTrans" cxnId="{686087BB-D499-4E70-9BF4-DF5554C26D2B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C23A04A-F88E-4FE5-B07C-C751E12ACA84}">
      <dgm:prSet phldrT="[Text]" custT="1"/>
      <dgm:spPr/>
      <dgm:t>
        <a:bodyPr/>
        <a:lstStyle/>
        <a:p>
          <a:r>
            <a:rPr lang="en-US" sz="1400" dirty="0">
              <a:latin typeface="Arial" panose="020B0604020202020204" pitchFamily="34" charset="0"/>
              <a:cs typeface="Arial" panose="020B0604020202020204" pitchFamily="34" charset="0"/>
            </a:rPr>
            <a:t>Revised facility selection tools</a:t>
          </a:r>
        </a:p>
      </dgm:t>
    </dgm:pt>
    <dgm:pt modelId="{73C10267-C496-4B8E-9D58-AE87185DB19B}" type="parTrans" cxnId="{872A0DE2-67B9-4784-B62A-E02E86C08177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9AE8A77-8E86-46D3-94A1-95462D01B24F}" type="sibTrans" cxnId="{872A0DE2-67B9-4784-B62A-E02E86C08177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9233F64-1EAB-4CDC-9626-9FC5835D2931}">
      <dgm:prSet phldrT="[Text]"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Winter</a:t>
          </a:r>
        </a:p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2021</a:t>
          </a:r>
        </a:p>
      </dgm:t>
    </dgm:pt>
    <dgm:pt modelId="{02C2864C-DFC8-4CDB-BAA8-857B828A1C5D}" type="parTrans" cxnId="{28271659-E7CF-43C4-9F19-12ABA69901A5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95E296A-B4E7-44BE-9D86-C4831F17A145}" type="sibTrans" cxnId="{28271659-E7CF-43C4-9F19-12ABA69901A5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B5685CE-F585-4012-A66E-30DEDFB6532F}">
      <dgm:prSet phldrT="[Text]" custT="1"/>
      <dgm:spPr/>
      <dgm:t>
        <a:bodyPr/>
        <a:lstStyle/>
        <a:p>
          <a:r>
            <a:rPr lang="en-US" sz="1400" dirty="0">
              <a:latin typeface="Arial" panose="020B0604020202020204" pitchFamily="34" charset="0"/>
              <a:cs typeface="Arial" panose="020B0604020202020204" pitchFamily="34" charset="0"/>
            </a:rPr>
            <a:t>MPO, RPO, TPD feedback</a:t>
          </a:r>
        </a:p>
      </dgm:t>
    </dgm:pt>
    <dgm:pt modelId="{4BDA2B87-A06B-4551-B091-8530AE518F1C}" type="parTrans" cxnId="{37562F17-ECFE-46ED-8F1B-1568736FBDD6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4B10B63-C8AE-4002-9B94-29F49151B2DC}" type="sibTrans" cxnId="{37562F17-ECFE-46ED-8F1B-1568736FBDD6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C9CBEFE-B1D3-4A2C-863D-9FCE76B1465C}">
      <dgm:prSet phldrT="[Text]" custT="1"/>
      <dgm:spPr/>
      <dgm:t>
        <a:bodyPr/>
        <a:lstStyle/>
        <a:p>
          <a:r>
            <a:rPr lang="en-US" sz="1400" dirty="0">
              <a:latin typeface="Arial" panose="020B0604020202020204" pitchFamily="34" charset="0"/>
              <a:cs typeface="Arial" panose="020B0604020202020204" pitchFamily="34" charset="0"/>
            </a:rPr>
            <a:t>Incorporated updates</a:t>
          </a:r>
        </a:p>
      </dgm:t>
    </dgm:pt>
    <dgm:pt modelId="{2D2C5436-4F9C-46B2-8745-2E7AFDA968D0}" type="parTrans" cxnId="{13FCAA5D-9A28-49E5-AE2A-97E87FC622F0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49F44AE-661F-4750-9D88-3EFE3408BBCB}" type="sibTrans" cxnId="{13FCAA5D-9A28-49E5-AE2A-97E87FC622F0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F26795A-5DF6-4BAD-A904-76D01E43664C}">
      <dgm:prSet phldrT="[Text]"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Winter</a:t>
          </a:r>
        </a:p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2022</a:t>
          </a:r>
        </a:p>
      </dgm:t>
    </dgm:pt>
    <dgm:pt modelId="{0FE67E83-5225-4CA4-8352-C61E7F2F1039}" type="parTrans" cxnId="{8DE6F0B2-86E2-4488-8C5A-24DA1647A25E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7EFAF8E-D43F-4745-AED2-EBC1B0A1CA5D}" type="sibTrans" cxnId="{8DE6F0B2-86E2-4488-8C5A-24DA1647A25E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211F3FD-A493-4A02-B763-562BC2AED997}">
      <dgm:prSet phldrT="[Text]"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Summer</a:t>
          </a:r>
        </a:p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2022→</a:t>
          </a:r>
        </a:p>
      </dgm:t>
    </dgm:pt>
    <dgm:pt modelId="{29D5AFBE-383D-443B-88FA-2E7927D0938E}" type="parTrans" cxnId="{B517DF9F-7F2A-4C9D-A549-D7717CB03987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DEF1B51-5CAB-44AC-BABA-70BC0D0D4372}" type="sibTrans" cxnId="{B517DF9F-7F2A-4C9D-A549-D7717CB03987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30C4FDD-3072-47DD-A79D-D449972F372F}">
      <dgm:prSet phldrT="[Text]"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Spring </a:t>
          </a:r>
        </a:p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2022</a:t>
          </a:r>
        </a:p>
      </dgm:t>
    </dgm:pt>
    <dgm:pt modelId="{07E5002D-A872-4568-A952-27270709756D}" type="parTrans" cxnId="{5983E5CE-1226-4E5E-8776-24DA02F49C0C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D9411C1-409B-4230-942B-5BB52EC78E8C}" type="sibTrans" cxnId="{5983E5CE-1226-4E5E-8776-24DA02F49C0C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5257FF9-45D3-426D-AE9D-60F94F7CCF81}">
      <dgm:prSet phldrT="[Text]" custT="1"/>
      <dgm:spPr/>
      <dgm:t>
        <a:bodyPr/>
        <a:lstStyle/>
        <a:p>
          <a:r>
            <a:rPr lang="en-US" sz="1400" dirty="0">
              <a:latin typeface="Arial" panose="020B0604020202020204" pitchFamily="34" charset="0"/>
              <a:cs typeface="Arial" panose="020B0604020202020204" pitchFamily="34" charset="0"/>
            </a:rPr>
            <a:t>Finalize and post guidance</a:t>
          </a:r>
        </a:p>
      </dgm:t>
    </dgm:pt>
    <dgm:pt modelId="{D2EBAF0C-9177-4B8F-B997-DE5FE36E6640}" type="parTrans" cxnId="{AF08237A-A1A8-423D-BCB7-A762DB5721A5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F5ED28E-AF3F-4BBC-B2BF-D9CAFF2C6CFD}" type="sibTrans" cxnId="{AF08237A-A1A8-423D-BCB7-A762DB5721A5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1B099F2-14FE-48C5-A5F6-8DD9F371675B}">
      <dgm:prSet phldrT="[Text]" custT="1"/>
      <dgm:spPr/>
      <dgm:t>
        <a:bodyPr/>
        <a:lstStyle/>
        <a:p>
          <a:r>
            <a:rPr lang="en-US" sz="1400" dirty="0">
              <a:latin typeface="Arial" panose="020B0604020202020204" pitchFamily="34" charset="0"/>
              <a:cs typeface="Arial" panose="020B0604020202020204" pitchFamily="34" charset="0"/>
            </a:rPr>
            <a:t>Continue trainings</a:t>
          </a:r>
        </a:p>
      </dgm:t>
    </dgm:pt>
    <dgm:pt modelId="{92487336-699B-4789-9B40-29768683E3E9}" type="parTrans" cxnId="{E61D36B6-1B25-43EC-893E-494488131432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32699D7-74C4-4C0B-9F0A-E2AC9F0F2141}" type="sibTrans" cxnId="{E61D36B6-1B25-43EC-893E-494488131432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AC4236-65BB-42F2-AA64-2A42A7706BBC}">
      <dgm:prSet phldrT="[Text]" custT="1"/>
      <dgm:spPr/>
      <dgm:t>
        <a:bodyPr/>
        <a:lstStyle/>
        <a:p>
          <a:r>
            <a:rPr lang="en-US" sz="1400" dirty="0">
              <a:latin typeface="Arial" panose="020B0604020202020204" pitchFamily="34" charset="0"/>
              <a:cs typeface="Arial" panose="020B0604020202020204" pitchFamily="34" charset="0"/>
            </a:rPr>
            <a:t>Monitor implementation</a:t>
          </a:r>
        </a:p>
      </dgm:t>
    </dgm:pt>
    <dgm:pt modelId="{5E3A3C44-7612-4845-B7A4-63BA1D4D26FE}" type="parTrans" cxnId="{E5AB8DD1-D957-4725-BA04-0ED41BF1615E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5586D32-FC2E-4CCD-8E2E-64564964C214}" type="sibTrans" cxnId="{E5AB8DD1-D957-4725-BA04-0ED41BF1615E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A7D0A4E-2906-4EFF-9F1D-E81E689CBFB1}">
      <dgm:prSet phldrT="[Text]" custT="1"/>
      <dgm:spPr/>
      <dgm:t>
        <a:bodyPr/>
        <a:lstStyle/>
        <a:p>
          <a:r>
            <a:rPr lang="en-US" sz="1400" dirty="0">
              <a:latin typeface="Arial" panose="020B0604020202020204" pitchFamily="34" charset="0"/>
              <a:cs typeface="Arial" panose="020B0604020202020204" pitchFamily="34" charset="0"/>
            </a:rPr>
            <a:t>Division feedback</a:t>
          </a:r>
        </a:p>
      </dgm:t>
    </dgm:pt>
    <dgm:pt modelId="{3F5CD46C-F884-4C43-BC61-4F03D8363713}" type="parTrans" cxnId="{325A789F-4922-4129-9D9C-8F3113258FA5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5AD46E5-5A82-4E0C-9BC7-8D271CBBB2B5}" type="sibTrans" cxnId="{325A789F-4922-4129-9D9C-8F3113258FA5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887150B-0692-41A0-90CB-C37A4EA5F4CD}">
      <dgm:prSet phldrT="[Text]" custT="1"/>
      <dgm:spPr/>
      <dgm:t>
        <a:bodyPr/>
        <a:lstStyle/>
        <a:p>
          <a:r>
            <a:rPr lang="en-US" sz="1400" dirty="0">
              <a:latin typeface="Arial" panose="020B0604020202020204" pitchFamily="34" charset="0"/>
              <a:cs typeface="Arial" panose="020B0604020202020204" pitchFamily="34" charset="0"/>
            </a:rPr>
            <a:t>CTT review</a:t>
          </a:r>
        </a:p>
      </dgm:t>
    </dgm:pt>
    <dgm:pt modelId="{6AF98925-0D1E-4206-B784-0E769F7A60C5}" type="parTrans" cxnId="{5E0FEBB4-CA51-4154-B936-BD9979E98C24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CE09008-9BAC-45FF-99C1-7006255F6B4F}" type="sibTrans" cxnId="{5E0FEBB4-CA51-4154-B936-BD9979E98C24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FD25D26-CB1F-4262-8A85-2B33F3793AA2}">
      <dgm:prSet phldrT="[Text]" custT="1"/>
      <dgm:spPr/>
      <dgm:t>
        <a:bodyPr/>
        <a:lstStyle/>
        <a:p>
          <a:r>
            <a:rPr lang="en-US" sz="1400" dirty="0">
              <a:latin typeface="Arial" panose="020B0604020202020204" pitchFamily="34" charset="0"/>
              <a:cs typeface="Arial" panose="020B0604020202020204" pitchFamily="34" charset="0"/>
            </a:rPr>
            <a:t>Updated related guidance</a:t>
          </a:r>
        </a:p>
      </dgm:t>
    </dgm:pt>
    <dgm:pt modelId="{67B37B61-5C36-451F-88D3-1E3E2A3459CD}" type="parTrans" cxnId="{B5F3EFF5-467E-4547-88DE-83E48937FA9D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3DF9E24-9CD6-44F8-BFA0-84EB0687EC24}" type="sibTrans" cxnId="{B5F3EFF5-467E-4547-88DE-83E48937FA9D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385AF4D-10BF-459B-B88A-9D3D3BC9E1E7}">
      <dgm:prSet phldrT="[Text]" custT="1"/>
      <dgm:spPr/>
      <dgm:t>
        <a:bodyPr/>
        <a:lstStyle/>
        <a:p>
          <a:r>
            <a:rPr lang="en-US" sz="1400" dirty="0">
              <a:latin typeface="Arial" panose="020B0604020202020204" pitchFamily="34" charset="0"/>
              <a:cs typeface="Arial" panose="020B0604020202020204" pitchFamily="34" charset="0"/>
            </a:rPr>
            <a:t>Begin trainings</a:t>
          </a:r>
        </a:p>
      </dgm:t>
    </dgm:pt>
    <dgm:pt modelId="{841CA20A-B2A3-42F0-BF66-22030BF1EB99}" type="parTrans" cxnId="{1A978FAD-AEDD-4152-B585-D920CA9C467C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E89933E-B93B-46AE-9B11-E3E035FBD533}" type="sibTrans" cxnId="{1A978FAD-AEDD-4152-B585-D920CA9C467C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261746E-CA6D-442F-9E5A-058AA25B3220}">
      <dgm:prSet phldrT="[Text]" custT="1"/>
      <dgm:spPr/>
      <dgm:t>
        <a:bodyPr/>
        <a:lstStyle/>
        <a:p>
          <a:r>
            <a:rPr lang="en-US" sz="1400" dirty="0">
              <a:latin typeface="Arial" panose="020B0604020202020204" pitchFamily="34" charset="0"/>
              <a:cs typeface="Arial" panose="020B0604020202020204" pitchFamily="34" charset="0"/>
            </a:rPr>
            <a:t>Initiate work groups</a:t>
          </a:r>
        </a:p>
      </dgm:t>
    </dgm:pt>
    <dgm:pt modelId="{1C30D8EB-0CA3-4780-A7C4-B601FEE06CF9}" type="parTrans" cxnId="{B513D7FC-F311-4BCF-91C9-750C6C8B04B6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13164A7-7D9B-4775-80B3-38E5E6D4AB52}" type="sibTrans" cxnId="{B513D7FC-F311-4BCF-91C9-750C6C8B04B6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05B5E45-382E-4196-B14F-E06C051A1F54}">
      <dgm:prSet phldrT="[Text]" custT="1"/>
      <dgm:spPr/>
      <dgm:t>
        <a:bodyPr/>
        <a:lstStyle/>
        <a:p>
          <a:r>
            <a:rPr lang="en-US" sz="1400" dirty="0">
              <a:latin typeface="Arial" panose="020B0604020202020204" pitchFamily="34" charset="0"/>
              <a:cs typeface="Arial" panose="020B0604020202020204" pitchFamily="34" charset="0"/>
            </a:rPr>
            <a:t>Monitor implementation</a:t>
          </a:r>
        </a:p>
      </dgm:t>
    </dgm:pt>
    <dgm:pt modelId="{0F376CDD-6F7A-4055-873B-7C28A75A201B}" type="parTrans" cxnId="{EDD8CC35-4902-4688-884D-0527644A5728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374E309-02B3-4637-B77F-E2426F8AC989}" type="sibTrans" cxnId="{EDD8CC35-4902-4688-884D-0527644A5728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CE17997-D779-4A3A-AD20-BDD167051549}">
      <dgm:prSet phldrT="[Text]" custT="1"/>
      <dgm:spPr/>
      <dgm:t>
        <a:bodyPr/>
        <a:lstStyle/>
        <a:p>
          <a:r>
            <a:rPr lang="en-US" sz="1400" dirty="0">
              <a:latin typeface="Arial" panose="020B0604020202020204" pitchFamily="34" charset="0"/>
              <a:cs typeface="Arial" panose="020B0604020202020204" pitchFamily="34" charset="0"/>
            </a:rPr>
            <a:t>Gather data</a:t>
          </a:r>
        </a:p>
      </dgm:t>
    </dgm:pt>
    <dgm:pt modelId="{5CC85C86-2905-4843-90B3-B4EA9F4958E1}" type="parTrans" cxnId="{4327DB32-2163-41B8-A18B-701629E8E5E9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8187A26-7D98-4F43-957C-6095D6916F44}" type="sibTrans" cxnId="{4327DB32-2163-41B8-A18B-701629E8E5E9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F95D55B-CC7F-419E-861B-BCF4A7465E12}">
      <dgm:prSet custT="1"/>
      <dgm:spPr/>
      <dgm:t>
        <a:bodyPr/>
        <a:lstStyle/>
        <a:p>
          <a:r>
            <a:rPr lang="en-US" sz="1400" dirty="0">
              <a:latin typeface="Arial" panose="020B0604020202020204" pitchFamily="34" charset="0"/>
              <a:cs typeface="Arial" panose="020B0604020202020204" pitchFamily="34" charset="0"/>
            </a:rPr>
            <a:t>Gather data</a:t>
          </a:r>
        </a:p>
      </dgm:t>
    </dgm:pt>
    <dgm:pt modelId="{D9E3F56F-4CF6-43A0-BAF5-191D5C2E1F88}" type="parTrans" cxnId="{1F565DF2-DD77-40C9-A42B-BDC68E1CDA36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1974FB9-D694-48CE-B948-F12EF918EB96}" type="sibTrans" cxnId="{1F565DF2-DD77-40C9-A42B-BDC68E1CDA36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BAC4C7F-9268-44C4-B2A4-E2663B7AB8A6}">
      <dgm:prSet custT="1"/>
      <dgm:spPr/>
      <dgm:t>
        <a:bodyPr/>
        <a:lstStyle/>
        <a:p>
          <a:r>
            <a:rPr lang="en-US" sz="1400" dirty="0">
              <a:latin typeface="Arial" panose="020B0604020202020204" pitchFamily="34" charset="0"/>
              <a:cs typeface="Arial" panose="020B0604020202020204" pitchFamily="34" charset="0"/>
            </a:rPr>
            <a:t>Identify V2 updates</a:t>
          </a:r>
        </a:p>
      </dgm:t>
    </dgm:pt>
    <dgm:pt modelId="{D9F03A64-87AA-4457-9A42-E89D4230B82F}" type="parTrans" cxnId="{202D9949-6E32-4A2D-BDF3-FBB012767DBA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916DA93-FDAD-4634-B265-0FAD73A05224}" type="sibTrans" cxnId="{202D9949-6E32-4A2D-BDF3-FBB012767DBA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6870821-342B-4696-957D-5A09A1FEE4DE}">
      <dgm:prSet phldrT="[Text]" custT="1"/>
      <dgm:spPr/>
      <dgm:t>
        <a:bodyPr/>
        <a:lstStyle/>
        <a:p>
          <a:r>
            <a:rPr lang="en-US" sz="1400" dirty="0">
              <a:latin typeface="Arial" panose="020B0604020202020204" pitchFamily="34" charset="0"/>
              <a:cs typeface="Arial" panose="020B0604020202020204" pitchFamily="34" charset="0"/>
            </a:rPr>
            <a:t>CTT review</a:t>
          </a:r>
        </a:p>
      </dgm:t>
    </dgm:pt>
    <dgm:pt modelId="{4BDE0F04-9125-454E-AFE7-DE022A101F8C}" type="parTrans" cxnId="{AF4E530E-3F49-4341-AB04-17A4851B7D4C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7F7D243-04F7-4B21-B260-4BCCD81FB6B5}" type="sibTrans" cxnId="{AF4E530E-3F49-4341-AB04-17A4851B7D4C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EC24383-86BA-42C2-858D-F307BF2EA706}" type="pres">
      <dgm:prSet presAssocID="{BB2BC9BF-23C9-413B-ABEB-0703F33F4343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55B1C142-2741-4296-AA18-12FD0CFFBB7B}" type="pres">
      <dgm:prSet presAssocID="{4211F3FD-A493-4A02-B763-562BC2AED997}" presName="Accent6" presStyleCnt="0"/>
      <dgm:spPr/>
    </dgm:pt>
    <dgm:pt modelId="{D9D0D3E2-41C3-4FBD-AD2A-A6ED6B49A71C}" type="pres">
      <dgm:prSet presAssocID="{4211F3FD-A493-4A02-B763-562BC2AED997}" presName="Accent" presStyleLbl="node1" presStyleIdx="0" presStyleCnt="6" custLinFactNeighborX="-6854" custLinFactNeighborY="-21928"/>
      <dgm:spPr/>
    </dgm:pt>
    <dgm:pt modelId="{5E606053-5E90-4F7D-AE37-B66C53BDC0D6}" type="pres">
      <dgm:prSet presAssocID="{4211F3FD-A493-4A02-B763-562BC2AED997}" presName="ParentBackground6" presStyleCnt="0"/>
      <dgm:spPr/>
    </dgm:pt>
    <dgm:pt modelId="{CC209A8E-5D50-4EDC-8D66-DD4751496E5F}" type="pres">
      <dgm:prSet presAssocID="{4211F3FD-A493-4A02-B763-562BC2AED997}" presName="ParentBackground" presStyleLbl="fgAcc1" presStyleIdx="0" presStyleCnt="6" custLinFactNeighborX="-7344" custLinFactNeighborY="-22543"/>
      <dgm:spPr/>
    </dgm:pt>
    <dgm:pt modelId="{994C1BFA-3F41-4C94-869C-5B141B1A5855}" type="pres">
      <dgm:prSet presAssocID="{4211F3FD-A493-4A02-B763-562BC2AED997}" presName="Child6" presStyleLbl="revTx" presStyleIdx="0" presStyleCnt="6" custLinFactNeighborX="-4238" custLinFactNeighborY="-19588">
        <dgm:presLayoutVars>
          <dgm:chMax val="0"/>
          <dgm:chPref val="0"/>
          <dgm:bulletEnabled val="1"/>
        </dgm:presLayoutVars>
      </dgm:prSet>
      <dgm:spPr/>
    </dgm:pt>
    <dgm:pt modelId="{2DCF6AFE-046F-4D1F-B9B0-13CC1B58206A}" type="pres">
      <dgm:prSet presAssocID="{4211F3FD-A493-4A02-B763-562BC2AED997}" presName="Parent6" presStyleLbl="revTx" presStyleIdx="0" presStyleCnt="6">
        <dgm:presLayoutVars>
          <dgm:chMax val="1"/>
          <dgm:chPref val="1"/>
          <dgm:bulletEnabled val="1"/>
        </dgm:presLayoutVars>
      </dgm:prSet>
      <dgm:spPr/>
    </dgm:pt>
    <dgm:pt modelId="{D40BA99B-22CB-44C1-AF25-20C509D76A0C}" type="pres">
      <dgm:prSet presAssocID="{630C4FDD-3072-47DD-A79D-D449972F372F}" presName="Accent5" presStyleCnt="0"/>
      <dgm:spPr/>
    </dgm:pt>
    <dgm:pt modelId="{038DC413-DA00-48EC-B0D2-00D4BC2EE41E}" type="pres">
      <dgm:prSet presAssocID="{630C4FDD-3072-47DD-A79D-D449972F372F}" presName="Accent" presStyleLbl="node1" presStyleIdx="1" presStyleCnt="6" custLinFactNeighborX="-4847" custLinFactNeighborY="-14411"/>
      <dgm:spPr/>
    </dgm:pt>
    <dgm:pt modelId="{E3315DB5-C9F9-4495-B397-21CF55642997}" type="pres">
      <dgm:prSet presAssocID="{630C4FDD-3072-47DD-A79D-D449972F372F}" presName="ParentBackground5" presStyleCnt="0"/>
      <dgm:spPr/>
    </dgm:pt>
    <dgm:pt modelId="{F9647139-051F-4EE9-A0DB-9EAFF705C0C8}" type="pres">
      <dgm:prSet presAssocID="{630C4FDD-3072-47DD-A79D-D449972F372F}" presName="ParentBackground" presStyleLbl="fgAcc1" presStyleIdx="1" presStyleCnt="6" custLinFactNeighborX="-7344" custLinFactNeighborY="-22543"/>
      <dgm:spPr/>
    </dgm:pt>
    <dgm:pt modelId="{11EFCA8D-2BBF-4E99-BD2F-BB4F9EE4AB29}" type="pres">
      <dgm:prSet presAssocID="{630C4FDD-3072-47DD-A79D-D449972F372F}" presName="Child5" presStyleLbl="revTx" presStyleIdx="1" presStyleCnt="6" custLinFactNeighborX="-4238" custLinFactNeighborY="-19588">
        <dgm:presLayoutVars>
          <dgm:chMax val="0"/>
          <dgm:chPref val="0"/>
          <dgm:bulletEnabled val="1"/>
        </dgm:presLayoutVars>
      </dgm:prSet>
      <dgm:spPr/>
    </dgm:pt>
    <dgm:pt modelId="{698B5CAC-24BF-48AF-9730-718F9E75879F}" type="pres">
      <dgm:prSet presAssocID="{630C4FDD-3072-47DD-A79D-D449972F372F}" presName="Parent5" presStyleLbl="revTx" presStyleIdx="1" presStyleCnt="6">
        <dgm:presLayoutVars>
          <dgm:chMax val="1"/>
          <dgm:chPref val="1"/>
          <dgm:bulletEnabled val="1"/>
        </dgm:presLayoutVars>
      </dgm:prSet>
      <dgm:spPr/>
    </dgm:pt>
    <dgm:pt modelId="{21903D14-3618-4BBA-82EE-0EE3C7DDA707}" type="pres">
      <dgm:prSet presAssocID="{0F26795A-5DF6-4BAD-A904-76D01E43664C}" presName="Accent4" presStyleCnt="0"/>
      <dgm:spPr/>
    </dgm:pt>
    <dgm:pt modelId="{F65D72E0-D0B0-47A8-A3AD-C57F62AE05DF}" type="pres">
      <dgm:prSet presAssocID="{0F26795A-5DF6-4BAD-A904-76D01E43664C}" presName="Accent" presStyleLbl="node1" presStyleIdx="2" presStyleCnt="6" custLinFactNeighborX="-4847" custLinFactNeighborY="-14411"/>
      <dgm:spPr/>
    </dgm:pt>
    <dgm:pt modelId="{A953E202-3075-42A1-8D4D-BAED3A3C3C4B}" type="pres">
      <dgm:prSet presAssocID="{0F26795A-5DF6-4BAD-A904-76D01E43664C}" presName="ParentBackground4" presStyleCnt="0"/>
      <dgm:spPr/>
    </dgm:pt>
    <dgm:pt modelId="{C648F2E7-8DD9-4847-8629-1915A12EC825}" type="pres">
      <dgm:prSet presAssocID="{0F26795A-5DF6-4BAD-A904-76D01E43664C}" presName="ParentBackground" presStyleLbl="fgAcc1" presStyleIdx="2" presStyleCnt="6" custLinFactNeighborX="-7344" custLinFactNeighborY="-22543"/>
      <dgm:spPr/>
    </dgm:pt>
    <dgm:pt modelId="{10B71193-7055-40DB-84DA-1BA2A5B10B27}" type="pres">
      <dgm:prSet presAssocID="{0F26795A-5DF6-4BAD-A904-76D01E43664C}" presName="Child4" presStyleLbl="revTx" presStyleIdx="2" presStyleCnt="6" custLinFactNeighborX="-4238" custLinFactNeighborY="-19588">
        <dgm:presLayoutVars>
          <dgm:chMax val="0"/>
          <dgm:chPref val="0"/>
          <dgm:bulletEnabled val="1"/>
        </dgm:presLayoutVars>
      </dgm:prSet>
      <dgm:spPr/>
    </dgm:pt>
    <dgm:pt modelId="{BF152D9B-DC14-4FEC-ABF5-522DA2E2EA34}" type="pres">
      <dgm:prSet presAssocID="{0F26795A-5DF6-4BAD-A904-76D01E43664C}" presName="Parent4" presStyleLbl="revTx" presStyleIdx="2" presStyleCnt="6">
        <dgm:presLayoutVars>
          <dgm:chMax val="1"/>
          <dgm:chPref val="1"/>
          <dgm:bulletEnabled val="1"/>
        </dgm:presLayoutVars>
      </dgm:prSet>
      <dgm:spPr/>
    </dgm:pt>
    <dgm:pt modelId="{69A53488-1F75-4A39-B100-595F73CE0D2E}" type="pres">
      <dgm:prSet presAssocID="{99233F64-1EAB-4CDC-9626-9FC5835D2931}" presName="Accent3" presStyleCnt="0"/>
      <dgm:spPr/>
    </dgm:pt>
    <dgm:pt modelId="{63644A0A-2394-4900-8239-E6587F1B7EDC}" type="pres">
      <dgm:prSet presAssocID="{99233F64-1EAB-4CDC-9626-9FC5835D2931}" presName="Accent" presStyleLbl="node1" presStyleIdx="3" presStyleCnt="6" custLinFactNeighborX="-4847" custLinFactNeighborY="-14411"/>
      <dgm:spPr/>
    </dgm:pt>
    <dgm:pt modelId="{864B32C8-7570-4FCF-9DC2-D634A72AA776}" type="pres">
      <dgm:prSet presAssocID="{99233F64-1EAB-4CDC-9626-9FC5835D2931}" presName="ParentBackground3" presStyleCnt="0"/>
      <dgm:spPr/>
    </dgm:pt>
    <dgm:pt modelId="{92E02B3E-93B3-4EAB-BAC1-74A14CBBA04B}" type="pres">
      <dgm:prSet presAssocID="{99233F64-1EAB-4CDC-9626-9FC5835D2931}" presName="ParentBackground" presStyleLbl="fgAcc1" presStyleIdx="3" presStyleCnt="6" custLinFactNeighborX="-7344" custLinFactNeighborY="-22543"/>
      <dgm:spPr/>
    </dgm:pt>
    <dgm:pt modelId="{3DE13679-CCAF-47E9-9D6B-00CA89E3FFFB}" type="pres">
      <dgm:prSet presAssocID="{99233F64-1EAB-4CDC-9626-9FC5835D2931}" presName="Child3" presStyleLbl="revTx" presStyleIdx="3" presStyleCnt="6" custLinFactNeighborX="-4238" custLinFactNeighborY="-19588">
        <dgm:presLayoutVars>
          <dgm:chMax val="0"/>
          <dgm:chPref val="0"/>
          <dgm:bulletEnabled val="1"/>
        </dgm:presLayoutVars>
      </dgm:prSet>
      <dgm:spPr/>
    </dgm:pt>
    <dgm:pt modelId="{480FC5DC-A16F-4EEC-86E9-5A54A72FC516}" type="pres">
      <dgm:prSet presAssocID="{99233F64-1EAB-4CDC-9626-9FC5835D2931}" presName="Parent3" presStyleLbl="revTx" presStyleIdx="3" presStyleCnt="6">
        <dgm:presLayoutVars>
          <dgm:chMax val="1"/>
          <dgm:chPref val="1"/>
          <dgm:bulletEnabled val="1"/>
        </dgm:presLayoutVars>
      </dgm:prSet>
      <dgm:spPr/>
    </dgm:pt>
    <dgm:pt modelId="{9C741901-2263-4D8D-BE7B-C32643C53B33}" type="pres">
      <dgm:prSet presAssocID="{E7E3D4C3-BA99-456F-B77D-0711CBB5B830}" presName="Accent2" presStyleCnt="0"/>
      <dgm:spPr/>
    </dgm:pt>
    <dgm:pt modelId="{C249A186-7D42-4490-B9DF-F7D05DD15FC5}" type="pres">
      <dgm:prSet presAssocID="{E7E3D4C3-BA99-456F-B77D-0711CBB5B830}" presName="Accent" presStyleLbl="node1" presStyleIdx="4" presStyleCnt="6" custLinFactNeighborX="-4847" custLinFactNeighborY="-14411"/>
      <dgm:spPr/>
    </dgm:pt>
    <dgm:pt modelId="{01D05A62-0038-493D-9CB7-04A73E33E137}" type="pres">
      <dgm:prSet presAssocID="{E7E3D4C3-BA99-456F-B77D-0711CBB5B830}" presName="ParentBackground2" presStyleCnt="0"/>
      <dgm:spPr/>
    </dgm:pt>
    <dgm:pt modelId="{0AD9BFBF-E6D7-4231-8F14-5529C9B6415B}" type="pres">
      <dgm:prSet presAssocID="{E7E3D4C3-BA99-456F-B77D-0711CBB5B830}" presName="ParentBackground" presStyleLbl="fgAcc1" presStyleIdx="4" presStyleCnt="6" custLinFactNeighborX="-7344" custLinFactNeighborY="-22543"/>
      <dgm:spPr/>
    </dgm:pt>
    <dgm:pt modelId="{F96E97FD-8789-4EEC-B542-669C4031D42E}" type="pres">
      <dgm:prSet presAssocID="{E7E3D4C3-BA99-456F-B77D-0711CBB5B830}" presName="Child2" presStyleLbl="revTx" presStyleIdx="4" presStyleCnt="6" custLinFactNeighborX="-4238" custLinFactNeighborY="-19588">
        <dgm:presLayoutVars>
          <dgm:chMax val="0"/>
          <dgm:chPref val="0"/>
          <dgm:bulletEnabled val="1"/>
        </dgm:presLayoutVars>
      </dgm:prSet>
      <dgm:spPr/>
    </dgm:pt>
    <dgm:pt modelId="{85FE2CA0-0EF7-425F-A1AF-407BA4B39B87}" type="pres">
      <dgm:prSet presAssocID="{E7E3D4C3-BA99-456F-B77D-0711CBB5B830}" presName="Parent2" presStyleLbl="revTx" presStyleIdx="4" presStyleCnt="6">
        <dgm:presLayoutVars>
          <dgm:chMax val="1"/>
          <dgm:chPref val="1"/>
          <dgm:bulletEnabled val="1"/>
        </dgm:presLayoutVars>
      </dgm:prSet>
      <dgm:spPr/>
    </dgm:pt>
    <dgm:pt modelId="{60519170-BC1C-496F-B979-F148BE691B8B}" type="pres">
      <dgm:prSet presAssocID="{6B687A10-999D-48EB-9253-A58A229BA3A4}" presName="Accent1" presStyleCnt="0"/>
      <dgm:spPr/>
    </dgm:pt>
    <dgm:pt modelId="{E6940639-E584-4078-A22C-2A1E42F9713F}" type="pres">
      <dgm:prSet presAssocID="{6B687A10-999D-48EB-9253-A58A229BA3A4}" presName="Accent" presStyleLbl="node1" presStyleIdx="5" presStyleCnt="6" custLinFactNeighborX="-4847" custLinFactNeighborY="-14411"/>
      <dgm:spPr/>
    </dgm:pt>
    <dgm:pt modelId="{55FA55AE-7757-45EF-9D73-C42A57CECDCA}" type="pres">
      <dgm:prSet presAssocID="{6B687A10-999D-48EB-9253-A58A229BA3A4}" presName="ParentBackground1" presStyleCnt="0"/>
      <dgm:spPr/>
    </dgm:pt>
    <dgm:pt modelId="{1B52A0C3-6D35-4720-B477-78AF9A758140}" type="pres">
      <dgm:prSet presAssocID="{6B687A10-999D-48EB-9253-A58A229BA3A4}" presName="ParentBackground" presStyleLbl="fgAcc1" presStyleIdx="5" presStyleCnt="6" custLinFactNeighborX="-7344" custLinFactNeighborY="-22543"/>
      <dgm:spPr/>
    </dgm:pt>
    <dgm:pt modelId="{2FDE8ADE-79A8-4D4B-9ECD-DD0B8B93BC9C}" type="pres">
      <dgm:prSet presAssocID="{6B687A10-999D-48EB-9253-A58A229BA3A4}" presName="Child1" presStyleLbl="revTx" presStyleIdx="5" presStyleCnt="6" custLinFactNeighborX="-4238" custLinFactNeighborY="-19588">
        <dgm:presLayoutVars>
          <dgm:chMax val="0"/>
          <dgm:chPref val="0"/>
          <dgm:bulletEnabled val="1"/>
        </dgm:presLayoutVars>
      </dgm:prSet>
      <dgm:spPr/>
    </dgm:pt>
    <dgm:pt modelId="{A7378C1F-0FCF-4C2B-9940-4C7CF5263351}" type="pres">
      <dgm:prSet presAssocID="{6B687A10-999D-48EB-9253-A58A229BA3A4}" presName="Parent1" presStyleLbl="revTx" presStyleIdx="5" presStyleCnt="6">
        <dgm:presLayoutVars>
          <dgm:chMax val="1"/>
          <dgm:chPref val="1"/>
          <dgm:bulletEnabled val="1"/>
        </dgm:presLayoutVars>
      </dgm:prSet>
      <dgm:spPr/>
    </dgm:pt>
  </dgm:ptLst>
  <dgm:cxnLst>
    <dgm:cxn modelId="{AF4E530E-3F49-4341-AB04-17A4851B7D4C}" srcId="{0F26795A-5DF6-4BAD-A904-76D01E43664C}" destId="{B6870821-342B-4696-957D-5A09A1FEE4DE}" srcOrd="0" destOrd="0" parTransId="{4BDE0F04-9125-454E-AFE7-DE022A101F8C}" sibTransId="{07F7D243-04F7-4B21-B260-4BCCD81FB6B5}"/>
    <dgm:cxn modelId="{C458780F-5135-4484-9190-6C7887A585A0}" srcId="{6B687A10-999D-48EB-9253-A58A229BA3A4}" destId="{21BD3F4C-AF48-4B50-898B-C0ECFCE87DC6}" srcOrd="0" destOrd="0" parTransId="{143EDAC7-25D0-4C59-9952-5C9008E03770}" sibTransId="{B7FF8EA2-ADAF-4F0E-AADE-34C06170D9F9}"/>
    <dgm:cxn modelId="{83FDE612-607F-4D77-85E6-CAFD2120F904}" type="presOf" srcId="{3915A750-A7CE-464E-8CBB-A47051285567}" destId="{2FDE8ADE-79A8-4D4B-9ECD-DD0B8B93BC9C}" srcOrd="0" destOrd="1" presId="urn:microsoft.com/office/officeart/2011/layout/CircleProcess"/>
    <dgm:cxn modelId="{EB13C015-33EE-4FC8-9257-1AD0A987D4E9}" type="presOf" srcId="{6B687A10-999D-48EB-9253-A58A229BA3A4}" destId="{1B52A0C3-6D35-4720-B477-78AF9A758140}" srcOrd="0" destOrd="0" presId="urn:microsoft.com/office/officeart/2011/layout/CircleProcess"/>
    <dgm:cxn modelId="{37562F17-ECFE-46ED-8F1B-1568736FBDD6}" srcId="{99233F64-1EAB-4CDC-9626-9FC5835D2931}" destId="{AB5685CE-F585-4012-A66E-30DEDFB6532F}" srcOrd="0" destOrd="0" parTransId="{4BDA2B87-A06B-4551-B091-8530AE518F1C}" sibTransId="{14B10B63-C8AE-4002-9B94-29F49151B2DC}"/>
    <dgm:cxn modelId="{82639822-171E-4DB5-87B1-6E7BBAE405C0}" type="presOf" srcId="{E7E3D4C3-BA99-456F-B77D-0711CBB5B830}" destId="{0AD9BFBF-E6D7-4231-8F14-5529C9B6415B}" srcOrd="0" destOrd="0" presId="urn:microsoft.com/office/officeart/2011/layout/CircleProcess"/>
    <dgm:cxn modelId="{7AA7F72C-AB13-41B7-B26E-86CC7F23612D}" type="presOf" srcId="{D5257FF9-45D3-426D-AE9D-60F94F7CCF81}" destId="{10B71193-7055-40DB-84DA-1BA2A5B10B27}" srcOrd="0" destOrd="1" presId="urn:microsoft.com/office/officeart/2011/layout/CircleProcess"/>
    <dgm:cxn modelId="{4327DB32-2163-41B8-A18B-701629E8E5E9}" srcId="{630C4FDD-3072-47DD-A79D-D449972F372F}" destId="{6CE17997-D779-4A3A-AD20-BDD167051549}" srcOrd="2" destOrd="0" parTransId="{5CC85C86-2905-4843-90B3-B4EA9F4958E1}" sibTransId="{48187A26-7D98-4F43-957C-6095D6916F44}"/>
    <dgm:cxn modelId="{A71F6234-BA17-463D-9D59-785B300FCC5C}" type="presOf" srcId="{E7E3D4C3-BA99-456F-B77D-0711CBB5B830}" destId="{85FE2CA0-0EF7-425F-A1AF-407BA4B39B87}" srcOrd="1" destOrd="0" presId="urn:microsoft.com/office/officeart/2011/layout/CircleProcess"/>
    <dgm:cxn modelId="{EDD8CC35-4902-4688-884D-0527644A5728}" srcId="{630C4FDD-3072-47DD-A79D-D449972F372F}" destId="{A05B5E45-382E-4196-B14F-E06C051A1F54}" srcOrd="1" destOrd="0" parTransId="{0F376CDD-6F7A-4055-873B-7C28A75A201B}" sibTransId="{F374E309-02B3-4637-B77F-E2426F8AC989}"/>
    <dgm:cxn modelId="{869A7A39-A811-4FFA-BE41-589F2066D38F}" srcId="{BB2BC9BF-23C9-413B-ABEB-0703F33F4343}" destId="{6B687A10-999D-48EB-9253-A58A229BA3A4}" srcOrd="0" destOrd="0" parTransId="{59432A78-9CCA-42EC-8FA2-CBA1BD44C726}" sibTransId="{A2F306E3-CEEC-4FB6-BF8F-97F1DADD188D}"/>
    <dgm:cxn modelId="{13FCAA5D-9A28-49E5-AE2A-97E87FC622F0}" srcId="{99233F64-1EAB-4CDC-9626-9FC5835D2931}" destId="{4C9CBEFE-B1D3-4A2C-863D-9FCE76B1465C}" srcOrd="1" destOrd="0" parTransId="{2D2C5436-4F9C-46B2-8745-2E7AFDA968D0}" sibTransId="{E49F44AE-661F-4750-9D88-3EFE3408BBCB}"/>
    <dgm:cxn modelId="{5946135E-AD22-48C5-B0DB-E830E5AC4895}" type="presOf" srcId="{BB2BC9BF-23C9-413B-ABEB-0703F33F4343}" destId="{FEC24383-86BA-42C2-858D-F307BF2EA706}" srcOrd="0" destOrd="0" presId="urn:microsoft.com/office/officeart/2011/layout/CircleProcess"/>
    <dgm:cxn modelId="{5467755F-7457-4847-87A0-4FBD1112B820}" type="presOf" srcId="{01AC4236-65BB-42F2-AA64-2A42A7706BBC}" destId="{994C1BFA-3F41-4C94-869C-5B141B1A5855}" srcOrd="0" destOrd="0" presId="urn:microsoft.com/office/officeart/2011/layout/CircleProcess"/>
    <dgm:cxn modelId="{BD40835F-201E-4A26-8039-6128DDD36FD7}" type="presOf" srcId="{21BD3F4C-AF48-4B50-898B-C0ECFCE87DC6}" destId="{2FDE8ADE-79A8-4D4B-9ECD-DD0B8B93BC9C}" srcOrd="0" destOrd="0" presId="urn:microsoft.com/office/officeart/2011/layout/CircleProcess"/>
    <dgm:cxn modelId="{4D007360-51D3-4CF6-9433-1C8EAD745340}" type="presOf" srcId="{AFD25D26-CB1F-4262-8A85-2B33F3793AA2}" destId="{F96E97FD-8789-4EEC-B542-669C4031D42E}" srcOrd="0" destOrd="3" presId="urn:microsoft.com/office/officeart/2011/layout/CircleProcess"/>
    <dgm:cxn modelId="{018D7C60-CF08-4759-9C00-98193A3FA222}" type="presOf" srcId="{71B099F2-14FE-48C5-A5F6-8DD9F371675B}" destId="{11EFCA8D-2BBF-4E99-BD2F-BB4F9EE4AB29}" srcOrd="0" destOrd="0" presId="urn:microsoft.com/office/officeart/2011/layout/CircleProcess"/>
    <dgm:cxn modelId="{F65C1943-0203-494D-8F57-F9EF132E76B9}" type="presOf" srcId="{99233F64-1EAB-4CDC-9626-9FC5835D2931}" destId="{480FC5DC-A16F-4EEC-86E9-5A54A72FC516}" srcOrd="1" destOrd="0" presId="urn:microsoft.com/office/officeart/2011/layout/CircleProcess"/>
    <dgm:cxn modelId="{70AFA843-E5B7-4232-8095-10AA676069F0}" type="presOf" srcId="{A887150B-0692-41A0-90CB-C37A4EA5F4CD}" destId="{F96E97FD-8789-4EEC-B542-669C4031D42E}" srcOrd="0" destOrd="2" presId="urn:microsoft.com/office/officeart/2011/layout/CircleProcess"/>
    <dgm:cxn modelId="{10BF8769-C0B7-470B-B288-6DFA3FA0F20D}" type="presOf" srcId="{7261746E-CA6D-442F-9E5A-058AA25B3220}" destId="{10B71193-7055-40DB-84DA-1BA2A5B10B27}" srcOrd="0" destOrd="3" presId="urn:microsoft.com/office/officeart/2011/layout/CircleProcess"/>
    <dgm:cxn modelId="{DE988B69-0C6A-4231-B3E1-3ECC1A562837}" type="presOf" srcId="{6B687A10-999D-48EB-9253-A58A229BA3A4}" destId="{A7378C1F-0FCF-4C2B-9940-4C7CF5263351}" srcOrd="1" destOrd="0" presId="urn:microsoft.com/office/officeart/2011/layout/CircleProcess"/>
    <dgm:cxn modelId="{202D9949-6E32-4A2D-BDF3-FBB012767DBA}" srcId="{4211F3FD-A493-4A02-B763-562BC2AED997}" destId="{FBAC4C7F-9268-44C4-B2A4-E2663B7AB8A6}" srcOrd="2" destOrd="0" parTransId="{D9F03A64-87AA-4457-9A42-E89D4230B82F}" sibTransId="{0916DA93-FDAD-4634-B265-0FAD73A05224}"/>
    <dgm:cxn modelId="{C2F5CA4B-7C5A-4F08-A6A4-F845F3F55985}" srcId="{6B687A10-999D-48EB-9253-A58A229BA3A4}" destId="{3915A750-A7CE-464E-8CBB-A47051285567}" srcOrd="1" destOrd="0" parTransId="{7FB3C75D-37C2-4BBB-98D2-138949975457}" sibTransId="{1D878FFB-ECC4-42DE-A7CB-C57C4B8FE7C8}"/>
    <dgm:cxn modelId="{71A5A573-9E9F-431F-B0BD-25F1F2679BA2}" type="presOf" srcId="{A05B5E45-382E-4196-B14F-E06C051A1F54}" destId="{11EFCA8D-2BBF-4E99-BD2F-BB4F9EE4AB29}" srcOrd="0" destOrd="1" presId="urn:microsoft.com/office/officeart/2011/layout/CircleProcess"/>
    <dgm:cxn modelId="{DC522576-2844-4DF4-BFD0-032317BFDE3D}" type="presOf" srcId="{4C9CBEFE-B1D3-4A2C-863D-9FCE76B1465C}" destId="{3DE13679-CCAF-47E9-9D6B-00CA89E3FFFB}" srcOrd="0" destOrd="1" presId="urn:microsoft.com/office/officeart/2011/layout/CircleProcess"/>
    <dgm:cxn modelId="{4B816B76-3E8E-4B0D-AF62-DE62BDC2059E}" type="presOf" srcId="{B6870821-342B-4696-957D-5A09A1FEE4DE}" destId="{10B71193-7055-40DB-84DA-1BA2A5B10B27}" srcOrd="0" destOrd="0" presId="urn:microsoft.com/office/officeart/2011/layout/CircleProcess"/>
    <dgm:cxn modelId="{24A47257-A1D6-4F12-A67F-D47F12A2E959}" type="presOf" srcId="{4211F3FD-A493-4A02-B763-562BC2AED997}" destId="{2DCF6AFE-046F-4D1F-B9B0-13CC1B58206A}" srcOrd="1" destOrd="0" presId="urn:microsoft.com/office/officeart/2011/layout/CircleProcess"/>
    <dgm:cxn modelId="{28271659-E7CF-43C4-9F19-12ABA69901A5}" srcId="{BB2BC9BF-23C9-413B-ABEB-0703F33F4343}" destId="{99233F64-1EAB-4CDC-9626-9FC5835D2931}" srcOrd="2" destOrd="0" parTransId="{02C2864C-DFC8-4CDB-BAA8-857B828A1C5D}" sibTransId="{695E296A-B4E7-44BE-9D86-C4831F17A145}"/>
    <dgm:cxn modelId="{AF08237A-A1A8-423D-BCB7-A762DB5721A5}" srcId="{0F26795A-5DF6-4BAD-A904-76D01E43664C}" destId="{D5257FF9-45D3-426D-AE9D-60F94F7CCF81}" srcOrd="1" destOrd="0" parTransId="{D2EBAF0C-9177-4B8F-B997-DE5FE36E6640}" sibTransId="{FF5ED28E-AF3F-4BBC-B2BF-D9CAFF2C6CFD}"/>
    <dgm:cxn modelId="{FCEE9182-CBDA-4B33-9C8F-216D0E2C53DC}" type="presOf" srcId="{FC23A04A-F88E-4FE5-B07C-C751E12ACA84}" destId="{F96E97FD-8789-4EEC-B542-669C4031D42E}" srcOrd="0" destOrd="0" presId="urn:microsoft.com/office/officeart/2011/layout/CircleProcess"/>
    <dgm:cxn modelId="{325A789F-4922-4129-9D9C-8F3113258FA5}" srcId="{E7E3D4C3-BA99-456F-B77D-0711CBB5B830}" destId="{2A7D0A4E-2906-4EFF-9F1D-E81E689CBFB1}" srcOrd="1" destOrd="0" parTransId="{3F5CD46C-F884-4C43-BC61-4F03D8363713}" sibTransId="{D5AD46E5-5A82-4E0C-9BC7-8D271CBBB2B5}"/>
    <dgm:cxn modelId="{B517DF9F-7F2A-4C9D-A549-D7717CB03987}" srcId="{BB2BC9BF-23C9-413B-ABEB-0703F33F4343}" destId="{4211F3FD-A493-4A02-B763-562BC2AED997}" srcOrd="5" destOrd="0" parTransId="{29D5AFBE-383D-443B-88FA-2E7927D0938E}" sibTransId="{6DEF1B51-5CAB-44AC-BABA-70BC0D0D4372}"/>
    <dgm:cxn modelId="{B652EAA5-924B-4091-9256-D678B82DCE5C}" type="presOf" srcId="{AB5685CE-F585-4012-A66E-30DEDFB6532F}" destId="{3DE13679-CCAF-47E9-9D6B-00CA89E3FFFB}" srcOrd="0" destOrd="0" presId="urn:microsoft.com/office/officeart/2011/layout/CircleProcess"/>
    <dgm:cxn modelId="{50291BA8-93B7-4375-B2BF-7665671F7E5E}" type="presOf" srcId="{6CE17997-D779-4A3A-AD20-BDD167051549}" destId="{11EFCA8D-2BBF-4E99-BD2F-BB4F9EE4AB29}" srcOrd="0" destOrd="2" presId="urn:microsoft.com/office/officeart/2011/layout/CircleProcess"/>
    <dgm:cxn modelId="{1A978FAD-AEDD-4152-B585-D920CA9C467C}" srcId="{0F26795A-5DF6-4BAD-A904-76D01E43664C}" destId="{D385AF4D-10BF-459B-B88A-9D3D3BC9E1E7}" srcOrd="2" destOrd="0" parTransId="{841CA20A-B2A3-42F0-BF66-22030BF1EB99}" sibTransId="{4E89933E-B93B-46AE-9B11-E3E035FBD533}"/>
    <dgm:cxn modelId="{8DE6F0B2-86E2-4488-8C5A-24DA1647A25E}" srcId="{BB2BC9BF-23C9-413B-ABEB-0703F33F4343}" destId="{0F26795A-5DF6-4BAD-A904-76D01E43664C}" srcOrd="3" destOrd="0" parTransId="{0FE67E83-5225-4CA4-8352-C61E7F2F1039}" sibTransId="{77EFAF8E-D43F-4745-AED2-EBC1B0A1CA5D}"/>
    <dgm:cxn modelId="{5E0FEBB4-CA51-4154-B936-BD9979E98C24}" srcId="{E7E3D4C3-BA99-456F-B77D-0711CBB5B830}" destId="{A887150B-0692-41A0-90CB-C37A4EA5F4CD}" srcOrd="2" destOrd="0" parTransId="{6AF98925-0D1E-4206-B784-0E769F7A60C5}" sibTransId="{1CE09008-9BAC-45FF-99C1-7006255F6B4F}"/>
    <dgm:cxn modelId="{E61D36B6-1B25-43EC-893E-494488131432}" srcId="{630C4FDD-3072-47DD-A79D-D449972F372F}" destId="{71B099F2-14FE-48C5-A5F6-8DD9F371675B}" srcOrd="0" destOrd="0" parTransId="{92487336-699B-4789-9B40-29768683E3E9}" sibTransId="{732699D7-74C4-4C0B-9F0A-E2AC9F0F2141}"/>
    <dgm:cxn modelId="{686087BB-D499-4E70-9BF4-DF5554C26D2B}" srcId="{BB2BC9BF-23C9-413B-ABEB-0703F33F4343}" destId="{E7E3D4C3-BA99-456F-B77D-0711CBB5B830}" srcOrd="1" destOrd="0" parTransId="{3270EB16-6EB4-43B8-AA96-44F274936C40}" sibTransId="{1C6B731C-4917-42D2-B8F0-13E52EC857FF}"/>
    <dgm:cxn modelId="{0428F4CD-06F5-4C8C-A629-F6ADDCE5DC22}" type="presOf" srcId="{D385AF4D-10BF-459B-B88A-9D3D3BC9E1E7}" destId="{10B71193-7055-40DB-84DA-1BA2A5B10B27}" srcOrd="0" destOrd="2" presId="urn:microsoft.com/office/officeart/2011/layout/CircleProcess"/>
    <dgm:cxn modelId="{5983E5CE-1226-4E5E-8776-24DA02F49C0C}" srcId="{BB2BC9BF-23C9-413B-ABEB-0703F33F4343}" destId="{630C4FDD-3072-47DD-A79D-D449972F372F}" srcOrd="4" destOrd="0" parTransId="{07E5002D-A872-4568-A952-27270709756D}" sibTransId="{5D9411C1-409B-4230-942B-5BB52EC78E8C}"/>
    <dgm:cxn modelId="{2034BDD0-462C-4AA7-8AF5-04D88B021F6B}" type="presOf" srcId="{99233F64-1EAB-4CDC-9626-9FC5835D2931}" destId="{92E02B3E-93B3-4EAB-BAC1-74A14CBBA04B}" srcOrd="0" destOrd="0" presId="urn:microsoft.com/office/officeart/2011/layout/CircleProcess"/>
    <dgm:cxn modelId="{E5AB8DD1-D957-4725-BA04-0ED41BF1615E}" srcId="{4211F3FD-A493-4A02-B763-562BC2AED997}" destId="{01AC4236-65BB-42F2-AA64-2A42A7706BBC}" srcOrd="0" destOrd="0" parTransId="{5E3A3C44-7612-4845-B7A4-63BA1D4D26FE}" sibTransId="{75586D32-FC2E-4CCD-8E2E-64564964C214}"/>
    <dgm:cxn modelId="{6D4965D2-69F9-42CB-BCE4-70597012E44A}" type="presOf" srcId="{0F26795A-5DF6-4BAD-A904-76D01E43664C}" destId="{BF152D9B-DC14-4FEC-ABF5-522DA2E2EA34}" srcOrd="1" destOrd="0" presId="urn:microsoft.com/office/officeart/2011/layout/CircleProcess"/>
    <dgm:cxn modelId="{AEE7E0D6-9ACB-4D68-9F99-34F8193CE5EA}" type="presOf" srcId="{630C4FDD-3072-47DD-A79D-D449972F372F}" destId="{698B5CAC-24BF-48AF-9730-718F9E75879F}" srcOrd="1" destOrd="0" presId="urn:microsoft.com/office/officeart/2011/layout/CircleProcess"/>
    <dgm:cxn modelId="{36D46FD7-90CA-47D1-B4EC-F45F528B8574}" type="presOf" srcId="{FBAC4C7F-9268-44C4-B2A4-E2663B7AB8A6}" destId="{994C1BFA-3F41-4C94-869C-5B141B1A5855}" srcOrd="0" destOrd="2" presId="urn:microsoft.com/office/officeart/2011/layout/CircleProcess"/>
    <dgm:cxn modelId="{A5E8E8DA-98BE-4118-B8AA-E47DA60E0EE8}" type="presOf" srcId="{4211F3FD-A493-4A02-B763-562BC2AED997}" destId="{CC209A8E-5D50-4EDC-8D66-DD4751496E5F}" srcOrd="0" destOrd="0" presId="urn:microsoft.com/office/officeart/2011/layout/CircleProcess"/>
    <dgm:cxn modelId="{072D17DF-8B5E-4967-AB81-10E8D63E96CA}" type="presOf" srcId="{630C4FDD-3072-47DD-A79D-D449972F372F}" destId="{F9647139-051F-4EE9-A0DB-9EAFF705C0C8}" srcOrd="0" destOrd="0" presId="urn:microsoft.com/office/officeart/2011/layout/CircleProcess"/>
    <dgm:cxn modelId="{84CC6EE1-8299-4601-ACBF-48E10ACA97F9}" type="presOf" srcId="{6F95D55B-CC7F-419E-861B-BCF4A7465E12}" destId="{994C1BFA-3F41-4C94-869C-5B141B1A5855}" srcOrd="0" destOrd="1" presId="urn:microsoft.com/office/officeart/2011/layout/CircleProcess"/>
    <dgm:cxn modelId="{872A0DE2-67B9-4784-B62A-E02E86C08177}" srcId="{E7E3D4C3-BA99-456F-B77D-0711CBB5B830}" destId="{FC23A04A-F88E-4FE5-B07C-C751E12ACA84}" srcOrd="0" destOrd="0" parTransId="{73C10267-C496-4B8E-9D58-AE87185DB19B}" sibTransId="{89AE8A77-8E86-46D3-94A1-95462D01B24F}"/>
    <dgm:cxn modelId="{2E92F1F0-B54D-4A44-9ACE-0FB96BD7C57E}" type="presOf" srcId="{0F26795A-5DF6-4BAD-A904-76D01E43664C}" destId="{C648F2E7-8DD9-4847-8629-1915A12EC825}" srcOrd="0" destOrd="0" presId="urn:microsoft.com/office/officeart/2011/layout/CircleProcess"/>
    <dgm:cxn modelId="{1F565DF2-DD77-40C9-A42B-BDC68E1CDA36}" srcId="{4211F3FD-A493-4A02-B763-562BC2AED997}" destId="{6F95D55B-CC7F-419E-861B-BCF4A7465E12}" srcOrd="1" destOrd="0" parTransId="{D9E3F56F-4CF6-43A0-BAF5-191D5C2E1F88}" sibTransId="{31974FB9-D694-48CE-B948-F12EF918EB96}"/>
    <dgm:cxn modelId="{7D72E6F5-F980-4CF0-8A8B-79D2113C3EF0}" type="presOf" srcId="{2A7D0A4E-2906-4EFF-9F1D-E81E689CBFB1}" destId="{F96E97FD-8789-4EEC-B542-669C4031D42E}" srcOrd="0" destOrd="1" presId="urn:microsoft.com/office/officeart/2011/layout/CircleProcess"/>
    <dgm:cxn modelId="{B5F3EFF5-467E-4547-88DE-83E48937FA9D}" srcId="{E7E3D4C3-BA99-456F-B77D-0711CBB5B830}" destId="{AFD25D26-CB1F-4262-8A85-2B33F3793AA2}" srcOrd="3" destOrd="0" parTransId="{67B37B61-5C36-451F-88D3-1E3E2A3459CD}" sibTransId="{03DF9E24-9CD6-44F8-BFA0-84EB0687EC24}"/>
    <dgm:cxn modelId="{B513D7FC-F311-4BCF-91C9-750C6C8B04B6}" srcId="{0F26795A-5DF6-4BAD-A904-76D01E43664C}" destId="{7261746E-CA6D-442F-9E5A-058AA25B3220}" srcOrd="3" destOrd="0" parTransId="{1C30D8EB-0CA3-4780-A7C4-B601FEE06CF9}" sibTransId="{213164A7-7D9B-4775-80B3-38E5E6D4AB52}"/>
    <dgm:cxn modelId="{032D3241-1E64-442A-9F47-32BB36F3211D}" type="presParOf" srcId="{FEC24383-86BA-42C2-858D-F307BF2EA706}" destId="{55B1C142-2741-4296-AA18-12FD0CFFBB7B}" srcOrd="0" destOrd="0" presId="urn:microsoft.com/office/officeart/2011/layout/CircleProcess"/>
    <dgm:cxn modelId="{9F61876A-3CC6-498F-9903-4F338DD28DAF}" type="presParOf" srcId="{55B1C142-2741-4296-AA18-12FD0CFFBB7B}" destId="{D9D0D3E2-41C3-4FBD-AD2A-A6ED6B49A71C}" srcOrd="0" destOrd="0" presId="urn:microsoft.com/office/officeart/2011/layout/CircleProcess"/>
    <dgm:cxn modelId="{F8105966-EB33-423D-81EC-967052036E2C}" type="presParOf" srcId="{FEC24383-86BA-42C2-858D-F307BF2EA706}" destId="{5E606053-5E90-4F7D-AE37-B66C53BDC0D6}" srcOrd="1" destOrd="0" presId="urn:microsoft.com/office/officeart/2011/layout/CircleProcess"/>
    <dgm:cxn modelId="{FBA17F85-F61A-4B87-AB5E-EB296CB73D41}" type="presParOf" srcId="{5E606053-5E90-4F7D-AE37-B66C53BDC0D6}" destId="{CC209A8E-5D50-4EDC-8D66-DD4751496E5F}" srcOrd="0" destOrd="0" presId="urn:microsoft.com/office/officeart/2011/layout/CircleProcess"/>
    <dgm:cxn modelId="{B038245E-C7BE-432E-8219-6B1B0284C419}" type="presParOf" srcId="{FEC24383-86BA-42C2-858D-F307BF2EA706}" destId="{994C1BFA-3F41-4C94-869C-5B141B1A5855}" srcOrd="2" destOrd="0" presId="urn:microsoft.com/office/officeart/2011/layout/CircleProcess"/>
    <dgm:cxn modelId="{B5388F7F-3709-4223-964F-82CDDFC45CDC}" type="presParOf" srcId="{FEC24383-86BA-42C2-858D-F307BF2EA706}" destId="{2DCF6AFE-046F-4D1F-B9B0-13CC1B58206A}" srcOrd="3" destOrd="0" presId="urn:microsoft.com/office/officeart/2011/layout/CircleProcess"/>
    <dgm:cxn modelId="{310B6937-DD76-4914-AE7C-690BE539018B}" type="presParOf" srcId="{FEC24383-86BA-42C2-858D-F307BF2EA706}" destId="{D40BA99B-22CB-44C1-AF25-20C509D76A0C}" srcOrd="4" destOrd="0" presId="urn:microsoft.com/office/officeart/2011/layout/CircleProcess"/>
    <dgm:cxn modelId="{3F8340E2-5D2F-42B2-8F60-87CB18116403}" type="presParOf" srcId="{D40BA99B-22CB-44C1-AF25-20C509D76A0C}" destId="{038DC413-DA00-48EC-B0D2-00D4BC2EE41E}" srcOrd="0" destOrd="0" presId="urn:microsoft.com/office/officeart/2011/layout/CircleProcess"/>
    <dgm:cxn modelId="{B824049E-ED30-4B1B-8F48-C5707A915E04}" type="presParOf" srcId="{FEC24383-86BA-42C2-858D-F307BF2EA706}" destId="{E3315DB5-C9F9-4495-B397-21CF55642997}" srcOrd="5" destOrd="0" presId="urn:microsoft.com/office/officeart/2011/layout/CircleProcess"/>
    <dgm:cxn modelId="{7F55FD4E-B77D-4324-8425-0BCBAAC745F9}" type="presParOf" srcId="{E3315DB5-C9F9-4495-B397-21CF55642997}" destId="{F9647139-051F-4EE9-A0DB-9EAFF705C0C8}" srcOrd="0" destOrd="0" presId="urn:microsoft.com/office/officeart/2011/layout/CircleProcess"/>
    <dgm:cxn modelId="{42779BFE-D72E-412F-B9B4-F693EEE32B4A}" type="presParOf" srcId="{FEC24383-86BA-42C2-858D-F307BF2EA706}" destId="{11EFCA8D-2BBF-4E99-BD2F-BB4F9EE4AB29}" srcOrd="6" destOrd="0" presId="urn:microsoft.com/office/officeart/2011/layout/CircleProcess"/>
    <dgm:cxn modelId="{B28EDC6D-6622-4A7F-B0D7-92FF95749ED7}" type="presParOf" srcId="{FEC24383-86BA-42C2-858D-F307BF2EA706}" destId="{698B5CAC-24BF-48AF-9730-718F9E75879F}" srcOrd="7" destOrd="0" presId="urn:microsoft.com/office/officeart/2011/layout/CircleProcess"/>
    <dgm:cxn modelId="{E42B12E6-3F91-4ED0-BF3F-A1370E8AAFF6}" type="presParOf" srcId="{FEC24383-86BA-42C2-858D-F307BF2EA706}" destId="{21903D14-3618-4BBA-82EE-0EE3C7DDA707}" srcOrd="8" destOrd="0" presId="urn:microsoft.com/office/officeart/2011/layout/CircleProcess"/>
    <dgm:cxn modelId="{6D9DCAE5-F086-40FD-9F9D-7E74D54F129C}" type="presParOf" srcId="{21903D14-3618-4BBA-82EE-0EE3C7DDA707}" destId="{F65D72E0-D0B0-47A8-A3AD-C57F62AE05DF}" srcOrd="0" destOrd="0" presId="urn:microsoft.com/office/officeart/2011/layout/CircleProcess"/>
    <dgm:cxn modelId="{CA1A8927-5430-4B1B-B608-ABA0CEAF05E8}" type="presParOf" srcId="{FEC24383-86BA-42C2-858D-F307BF2EA706}" destId="{A953E202-3075-42A1-8D4D-BAED3A3C3C4B}" srcOrd="9" destOrd="0" presId="urn:microsoft.com/office/officeart/2011/layout/CircleProcess"/>
    <dgm:cxn modelId="{57E50B63-5CC5-4527-80D2-3488F9C31B70}" type="presParOf" srcId="{A953E202-3075-42A1-8D4D-BAED3A3C3C4B}" destId="{C648F2E7-8DD9-4847-8629-1915A12EC825}" srcOrd="0" destOrd="0" presId="urn:microsoft.com/office/officeart/2011/layout/CircleProcess"/>
    <dgm:cxn modelId="{F94E538C-AADE-4283-8B51-8DFD626AFCE3}" type="presParOf" srcId="{FEC24383-86BA-42C2-858D-F307BF2EA706}" destId="{10B71193-7055-40DB-84DA-1BA2A5B10B27}" srcOrd="10" destOrd="0" presId="urn:microsoft.com/office/officeart/2011/layout/CircleProcess"/>
    <dgm:cxn modelId="{5414368D-996F-47D1-A916-1CD62D6ADDC4}" type="presParOf" srcId="{FEC24383-86BA-42C2-858D-F307BF2EA706}" destId="{BF152D9B-DC14-4FEC-ABF5-522DA2E2EA34}" srcOrd="11" destOrd="0" presId="urn:microsoft.com/office/officeart/2011/layout/CircleProcess"/>
    <dgm:cxn modelId="{876AE8E0-6EC7-403D-8261-91A126C761CF}" type="presParOf" srcId="{FEC24383-86BA-42C2-858D-F307BF2EA706}" destId="{69A53488-1F75-4A39-B100-595F73CE0D2E}" srcOrd="12" destOrd="0" presId="urn:microsoft.com/office/officeart/2011/layout/CircleProcess"/>
    <dgm:cxn modelId="{A424C4DC-960B-445D-A712-81DA0BB991C7}" type="presParOf" srcId="{69A53488-1F75-4A39-B100-595F73CE0D2E}" destId="{63644A0A-2394-4900-8239-E6587F1B7EDC}" srcOrd="0" destOrd="0" presId="urn:microsoft.com/office/officeart/2011/layout/CircleProcess"/>
    <dgm:cxn modelId="{D1F297B0-D428-48BE-A365-29CFCD2CA7E9}" type="presParOf" srcId="{FEC24383-86BA-42C2-858D-F307BF2EA706}" destId="{864B32C8-7570-4FCF-9DC2-D634A72AA776}" srcOrd="13" destOrd="0" presId="urn:microsoft.com/office/officeart/2011/layout/CircleProcess"/>
    <dgm:cxn modelId="{BA0BBFC7-A604-44B1-85EB-A5BD40AA1E0D}" type="presParOf" srcId="{864B32C8-7570-4FCF-9DC2-D634A72AA776}" destId="{92E02B3E-93B3-4EAB-BAC1-74A14CBBA04B}" srcOrd="0" destOrd="0" presId="urn:microsoft.com/office/officeart/2011/layout/CircleProcess"/>
    <dgm:cxn modelId="{CB384214-7A7A-4C71-A701-1CA1C4780094}" type="presParOf" srcId="{FEC24383-86BA-42C2-858D-F307BF2EA706}" destId="{3DE13679-CCAF-47E9-9D6B-00CA89E3FFFB}" srcOrd="14" destOrd="0" presId="urn:microsoft.com/office/officeart/2011/layout/CircleProcess"/>
    <dgm:cxn modelId="{6B80E2B1-156E-4EDA-9B8E-60BC95F7B451}" type="presParOf" srcId="{FEC24383-86BA-42C2-858D-F307BF2EA706}" destId="{480FC5DC-A16F-4EEC-86E9-5A54A72FC516}" srcOrd="15" destOrd="0" presId="urn:microsoft.com/office/officeart/2011/layout/CircleProcess"/>
    <dgm:cxn modelId="{5FD1BF63-BE4B-441A-B8AB-0845057E7FFA}" type="presParOf" srcId="{FEC24383-86BA-42C2-858D-F307BF2EA706}" destId="{9C741901-2263-4D8D-BE7B-C32643C53B33}" srcOrd="16" destOrd="0" presId="urn:microsoft.com/office/officeart/2011/layout/CircleProcess"/>
    <dgm:cxn modelId="{F011587C-18EB-419D-8936-5F2DC921467A}" type="presParOf" srcId="{9C741901-2263-4D8D-BE7B-C32643C53B33}" destId="{C249A186-7D42-4490-B9DF-F7D05DD15FC5}" srcOrd="0" destOrd="0" presId="urn:microsoft.com/office/officeart/2011/layout/CircleProcess"/>
    <dgm:cxn modelId="{07C4B4C4-23DA-4700-8CA0-0402C2EF29CE}" type="presParOf" srcId="{FEC24383-86BA-42C2-858D-F307BF2EA706}" destId="{01D05A62-0038-493D-9CB7-04A73E33E137}" srcOrd="17" destOrd="0" presId="urn:microsoft.com/office/officeart/2011/layout/CircleProcess"/>
    <dgm:cxn modelId="{938D90E3-84EA-468D-88BF-01028AC4880E}" type="presParOf" srcId="{01D05A62-0038-493D-9CB7-04A73E33E137}" destId="{0AD9BFBF-E6D7-4231-8F14-5529C9B6415B}" srcOrd="0" destOrd="0" presId="urn:microsoft.com/office/officeart/2011/layout/CircleProcess"/>
    <dgm:cxn modelId="{EED5AEB4-D71E-4415-942D-2A768DB6F810}" type="presParOf" srcId="{FEC24383-86BA-42C2-858D-F307BF2EA706}" destId="{F96E97FD-8789-4EEC-B542-669C4031D42E}" srcOrd="18" destOrd="0" presId="urn:microsoft.com/office/officeart/2011/layout/CircleProcess"/>
    <dgm:cxn modelId="{A9ED8EB6-B843-49C3-8781-E06BFD66B369}" type="presParOf" srcId="{FEC24383-86BA-42C2-858D-F307BF2EA706}" destId="{85FE2CA0-0EF7-425F-A1AF-407BA4B39B87}" srcOrd="19" destOrd="0" presId="urn:microsoft.com/office/officeart/2011/layout/CircleProcess"/>
    <dgm:cxn modelId="{1DDF0B1A-41AC-4878-A61B-77A945FF4EA2}" type="presParOf" srcId="{FEC24383-86BA-42C2-858D-F307BF2EA706}" destId="{60519170-BC1C-496F-B979-F148BE691B8B}" srcOrd="20" destOrd="0" presId="urn:microsoft.com/office/officeart/2011/layout/CircleProcess"/>
    <dgm:cxn modelId="{A24CE117-1127-432D-B915-37F5917EEDD2}" type="presParOf" srcId="{60519170-BC1C-496F-B979-F148BE691B8B}" destId="{E6940639-E584-4078-A22C-2A1E42F9713F}" srcOrd="0" destOrd="0" presId="urn:microsoft.com/office/officeart/2011/layout/CircleProcess"/>
    <dgm:cxn modelId="{7FB2AB32-397D-44A7-ADE0-AE6450059098}" type="presParOf" srcId="{FEC24383-86BA-42C2-858D-F307BF2EA706}" destId="{55FA55AE-7757-45EF-9D73-C42A57CECDCA}" srcOrd="21" destOrd="0" presId="urn:microsoft.com/office/officeart/2011/layout/CircleProcess"/>
    <dgm:cxn modelId="{4DAE621F-EA47-4BD2-8017-D0D5D6618C04}" type="presParOf" srcId="{55FA55AE-7757-45EF-9D73-C42A57CECDCA}" destId="{1B52A0C3-6D35-4720-B477-78AF9A758140}" srcOrd="0" destOrd="0" presId="urn:microsoft.com/office/officeart/2011/layout/CircleProcess"/>
    <dgm:cxn modelId="{9BC19EA0-4787-41CE-BBB6-1D9166A67EF8}" type="presParOf" srcId="{FEC24383-86BA-42C2-858D-F307BF2EA706}" destId="{2FDE8ADE-79A8-4D4B-9ECD-DD0B8B93BC9C}" srcOrd="22" destOrd="0" presId="urn:microsoft.com/office/officeart/2011/layout/CircleProcess"/>
    <dgm:cxn modelId="{FAECD966-304C-43BE-9D4B-1CD8B4C73C68}" type="presParOf" srcId="{FEC24383-86BA-42C2-858D-F307BF2EA706}" destId="{A7378C1F-0FCF-4C2B-9940-4C7CF5263351}" srcOrd="23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D0D3E2-41C3-4FBD-AD2A-A6ED6B49A71C}">
      <dsp:nvSpPr>
        <dsp:cNvPr id="0" name=""/>
        <dsp:cNvSpPr/>
      </dsp:nvSpPr>
      <dsp:spPr>
        <a:xfrm>
          <a:off x="8829749" y="723736"/>
          <a:ext cx="1643602" cy="164329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209A8E-5D50-4EDC-8D66-DD4751496E5F}">
      <dsp:nvSpPr>
        <dsp:cNvPr id="0" name=""/>
        <dsp:cNvSpPr/>
      </dsp:nvSpPr>
      <dsp:spPr>
        <a:xfrm>
          <a:off x="8885091" y="793117"/>
          <a:ext cx="1533959" cy="1533718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Arial" panose="020B0604020202020204" pitchFamily="34" charset="0"/>
              <a:cs typeface="Arial" panose="020B0604020202020204" pitchFamily="34" charset="0"/>
            </a:rPr>
            <a:t>Summer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Arial" panose="020B0604020202020204" pitchFamily="34" charset="0"/>
              <a:cs typeface="Arial" panose="020B0604020202020204" pitchFamily="34" charset="0"/>
            </a:rPr>
            <a:t> 2022→</a:t>
          </a:r>
        </a:p>
      </dsp:txBody>
      <dsp:txXfrm>
        <a:off x="9104377" y="1012261"/>
        <a:ext cx="1095386" cy="1095430"/>
      </dsp:txXfrm>
    </dsp:sp>
    <dsp:sp modelId="{994C1BFA-3F41-4C94-869C-5B141B1A5855}">
      <dsp:nvSpPr>
        <dsp:cNvPr id="0" name=""/>
        <dsp:cNvSpPr/>
      </dsp:nvSpPr>
      <dsp:spPr>
        <a:xfrm>
          <a:off x="8932735" y="2581196"/>
          <a:ext cx="1533959" cy="9007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Monitor implementation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Gather data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Identify V2 updates</a:t>
          </a:r>
        </a:p>
      </dsp:txBody>
      <dsp:txXfrm>
        <a:off x="8932735" y="2581196"/>
        <a:ext cx="1533959" cy="900796"/>
      </dsp:txXfrm>
    </dsp:sp>
    <dsp:sp modelId="{038DC413-DA00-48EC-B0D2-00D4BC2EE41E}">
      <dsp:nvSpPr>
        <dsp:cNvPr id="0" name=""/>
        <dsp:cNvSpPr/>
      </dsp:nvSpPr>
      <dsp:spPr>
        <a:xfrm rot="2700000">
          <a:off x="7131950" y="748970"/>
          <a:ext cx="1643370" cy="1643370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647139-051F-4EE9-A0DB-9EAFF705C0C8}">
      <dsp:nvSpPr>
        <dsp:cNvPr id="0" name=""/>
        <dsp:cNvSpPr/>
      </dsp:nvSpPr>
      <dsp:spPr>
        <a:xfrm>
          <a:off x="7187189" y="793117"/>
          <a:ext cx="1533959" cy="1533718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Arial" panose="020B0604020202020204" pitchFamily="34" charset="0"/>
              <a:cs typeface="Arial" panose="020B0604020202020204" pitchFamily="34" charset="0"/>
            </a:rPr>
            <a:t>Spring 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Arial" panose="020B0604020202020204" pitchFamily="34" charset="0"/>
              <a:cs typeface="Arial" panose="020B0604020202020204" pitchFamily="34" charset="0"/>
            </a:rPr>
            <a:t>2022</a:t>
          </a:r>
        </a:p>
      </dsp:txBody>
      <dsp:txXfrm>
        <a:off x="7406475" y="1012261"/>
        <a:ext cx="1095386" cy="1095430"/>
      </dsp:txXfrm>
    </dsp:sp>
    <dsp:sp modelId="{11EFCA8D-2BBF-4E99-BD2F-BB4F9EE4AB29}">
      <dsp:nvSpPr>
        <dsp:cNvPr id="0" name=""/>
        <dsp:cNvSpPr/>
      </dsp:nvSpPr>
      <dsp:spPr>
        <a:xfrm>
          <a:off x="7234834" y="2581196"/>
          <a:ext cx="1533959" cy="9007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Continue trainings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Monitor implementation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Gather data</a:t>
          </a:r>
        </a:p>
      </dsp:txBody>
      <dsp:txXfrm>
        <a:off x="7234834" y="2581196"/>
        <a:ext cx="1533959" cy="900796"/>
      </dsp:txXfrm>
    </dsp:sp>
    <dsp:sp modelId="{F65D72E0-D0B0-47A8-A3AD-C57F62AE05DF}">
      <dsp:nvSpPr>
        <dsp:cNvPr id="0" name=""/>
        <dsp:cNvSpPr/>
      </dsp:nvSpPr>
      <dsp:spPr>
        <a:xfrm rot="2700000">
          <a:off x="5434048" y="748970"/>
          <a:ext cx="1643370" cy="1643370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48F2E7-8DD9-4847-8629-1915A12EC825}">
      <dsp:nvSpPr>
        <dsp:cNvPr id="0" name=""/>
        <dsp:cNvSpPr/>
      </dsp:nvSpPr>
      <dsp:spPr>
        <a:xfrm>
          <a:off x="5489287" y="793117"/>
          <a:ext cx="1533959" cy="1533718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Arial" panose="020B0604020202020204" pitchFamily="34" charset="0"/>
              <a:cs typeface="Arial" panose="020B0604020202020204" pitchFamily="34" charset="0"/>
            </a:rPr>
            <a:t>Winter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Arial" panose="020B0604020202020204" pitchFamily="34" charset="0"/>
              <a:cs typeface="Arial" panose="020B0604020202020204" pitchFamily="34" charset="0"/>
            </a:rPr>
            <a:t>2022</a:t>
          </a:r>
        </a:p>
      </dsp:txBody>
      <dsp:txXfrm>
        <a:off x="5708573" y="1012261"/>
        <a:ext cx="1095386" cy="1095430"/>
      </dsp:txXfrm>
    </dsp:sp>
    <dsp:sp modelId="{10B71193-7055-40DB-84DA-1BA2A5B10B27}">
      <dsp:nvSpPr>
        <dsp:cNvPr id="0" name=""/>
        <dsp:cNvSpPr/>
      </dsp:nvSpPr>
      <dsp:spPr>
        <a:xfrm>
          <a:off x="5536932" y="2581196"/>
          <a:ext cx="1533959" cy="9007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CTT review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Finalize and post guidance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Begin trainings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Initiate work groups</a:t>
          </a:r>
        </a:p>
      </dsp:txBody>
      <dsp:txXfrm>
        <a:off x="5536932" y="2581196"/>
        <a:ext cx="1533959" cy="900796"/>
      </dsp:txXfrm>
    </dsp:sp>
    <dsp:sp modelId="{63644A0A-2394-4900-8239-E6587F1B7EDC}">
      <dsp:nvSpPr>
        <dsp:cNvPr id="0" name=""/>
        <dsp:cNvSpPr/>
      </dsp:nvSpPr>
      <dsp:spPr>
        <a:xfrm rot="2700000">
          <a:off x="3736146" y="748970"/>
          <a:ext cx="1643370" cy="1643370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E02B3E-93B3-4EAB-BAC1-74A14CBBA04B}">
      <dsp:nvSpPr>
        <dsp:cNvPr id="0" name=""/>
        <dsp:cNvSpPr/>
      </dsp:nvSpPr>
      <dsp:spPr>
        <a:xfrm>
          <a:off x="3791385" y="793117"/>
          <a:ext cx="1533959" cy="1533718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Arial" panose="020B0604020202020204" pitchFamily="34" charset="0"/>
              <a:cs typeface="Arial" panose="020B0604020202020204" pitchFamily="34" charset="0"/>
            </a:rPr>
            <a:t>Winter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Arial" panose="020B0604020202020204" pitchFamily="34" charset="0"/>
              <a:cs typeface="Arial" panose="020B0604020202020204" pitchFamily="34" charset="0"/>
            </a:rPr>
            <a:t>2021</a:t>
          </a:r>
        </a:p>
      </dsp:txBody>
      <dsp:txXfrm>
        <a:off x="4009627" y="1012261"/>
        <a:ext cx="1095386" cy="1095430"/>
      </dsp:txXfrm>
    </dsp:sp>
    <dsp:sp modelId="{3DE13679-CCAF-47E9-9D6B-00CA89E3FFFB}">
      <dsp:nvSpPr>
        <dsp:cNvPr id="0" name=""/>
        <dsp:cNvSpPr/>
      </dsp:nvSpPr>
      <dsp:spPr>
        <a:xfrm>
          <a:off x="3839030" y="2581196"/>
          <a:ext cx="1533959" cy="9007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MPO, RPO, TPD feedback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Incorporated updates</a:t>
          </a:r>
        </a:p>
      </dsp:txBody>
      <dsp:txXfrm>
        <a:off x="3839030" y="2581196"/>
        <a:ext cx="1533959" cy="900796"/>
      </dsp:txXfrm>
    </dsp:sp>
    <dsp:sp modelId="{C249A186-7D42-4490-B9DF-F7D05DD15FC5}">
      <dsp:nvSpPr>
        <dsp:cNvPr id="0" name=""/>
        <dsp:cNvSpPr/>
      </dsp:nvSpPr>
      <dsp:spPr>
        <a:xfrm rot="2700000">
          <a:off x="2038244" y="748970"/>
          <a:ext cx="1643370" cy="1643370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D9BFBF-E6D7-4231-8F14-5529C9B6415B}">
      <dsp:nvSpPr>
        <dsp:cNvPr id="0" name=""/>
        <dsp:cNvSpPr/>
      </dsp:nvSpPr>
      <dsp:spPr>
        <a:xfrm>
          <a:off x="2093483" y="793117"/>
          <a:ext cx="1533959" cy="1533718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Arial" panose="020B0604020202020204" pitchFamily="34" charset="0"/>
              <a:cs typeface="Arial" panose="020B0604020202020204" pitchFamily="34" charset="0"/>
            </a:rPr>
            <a:t>Fall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Arial" panose="020B0604020202020204" pitchFamily="34" charset="0"/>
              <a:cs typeface="Arial" panose="020B0604020202020204" pitchFamily="34" charset="0"/>
            </a:rPr>
            <a:t>2021</a:t>
          </a:r>
        </a:p>
      </dsp:txBody>
      <dsp:txXfrm>
        <a:off x="2311725" y="1012261"/>
        <a:ext cx="1095386" cy="1095430"/>
      </dsp:txXfrm>
    </dsp:sp>
    <dsp:sp modelId="{F96E97FD-8789-4EEC-B542-669C4031D42E}">
      <dsp:nvSpPr>
        <dsp:cNvPr id="0" name=""/>
        <dsp:cNvSpPr/>
      </dsp:nvSpPr>
      <dsp:spPr>
        <a:xfrm>
          <a:off x="2141128" y="2581196"/>
          <a:ext cx="1533959" cy="9007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Revised facility selection tools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Division feedback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CTT review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Updated related guidance</a:t>
          </a:r>
        </a:p>
      </dsp:txBody>
      <dsp:txXfrm>
        <a:off x="2141128" y="2581196"/>
        <a:ext cx="1533959" cy="900796"/>
      </dsp:txXfrm>
    </dsp:sp>
    <dsp:sp modelId="{E6940639-E584-4078-A22C-2A1E42F9713F}">
      <dsp:nvSpPr>
        <dsp:cNvPr id="0" name=""/>
        <dsp:cNvSpPr/>
      </dsp:nvSpPr>
      <dsp:spPr>
        <a:xfrm rot="2700000">
          <a:off x="340531" y="748970"/>
          <a:ext cx="1643370" cy="1643370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52A0C3-6D35-4720-B477-78AF9A758140}">
      <dsp:nvSpPr>
        <dsp:cNvPr id="0" name=""/>
        <dsp:cNvSpPr/>
      </dsp:nvSpPr>
      <dsp:spPr>
        <a:xfrm>
          <a:off x="394537" y="793117"/>
          <a:ext cx="1533959" cy="1533718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Arial" panose="020B0604020202020204" pitchFamily="34" charset="0"/>
              <a:cs typeface="Arial" panose="020B0604020202020204" pitchFamily="34" charset="0"/>
            </a:rPr>
            <a:t>Summer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Arial" panose="020B0604020202020204" pitchFamily="34" charset="0"/>
              <a:cs typeface="Arial" panose="020B0604020202020204" pitchFamily="34" charset="0"/>
            </a:rPr>
            <a:t>2021</a:t>
          </a:r>
        </a:p>
      </dsp:txBody>
      <dsp:txXfrm>
        <a:off x="613823" y="1012261"/>
        <a:ext cx="1095386" cy="1095430"/>
      </dsp:txXfrm>
    </dsp:sp>
    <dsp:sp modelId="{2FDE8ADE-79A8-4D4B-9ECD-DD0B8B93BC9C}">
      <dsp:nvSpPr>
        <dsp:cNvPr id="0" name=""/>
        <dsp:cNvSpPr/>
      </dsp:nvSpPr>
      <dsp:spPr>
        <a:xfrm>
          <a:off x="442181" y="2581196"/>
          <a:ext cx="1533959" cy="9007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Develop methodology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latin typeface="Arial" panose="020B0604020202020204" pitchFamily="34" charset="0"/>
              <a:cs typeface="Arial" panose="020B0604020202020204" pitchFamily="34" charset="0"/>
            </a:rPr>
            <a:t>CTT review</a:t>
          </a:r>
        </a:p>
      </dsp:txBody>
      <dsp:txXfrm>
        <a:off x="442181" y="2581196"/>
        <a:ext cx="1533959" cy="9007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1732732-9DF5-5343-9671-1F8D28AFB589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AE282AB-1402-2940-B834-0E55D2768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79872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9855999-CF69-DA42-8213-22A5CAE5D182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84188" y="696913"/>
            <a:ext cx="6042025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CB6EF1C-AA17-F640-A7A5-6C89FACC0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19728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B6EF1C-AA17-F640-A7A5-6C89FACC0C1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6753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Kelly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B6EF1C-AA17-F640-A7A5-6C89FACC0C1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1162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Jimmy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B6EF1C-AA17-F640-A7A5-6C89FACC0C1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7812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Jimmy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B6EF1C-AA17-F640-A7A5-6C89FACC0C1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6364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Jimmy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B6EF1C-AA17-F640-A7A5-6C89FACC0C1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0471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Jimmy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B6EF1C-AA17-F640-A7A5-6C89FACC0C1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8446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Jimmy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B6EF1C-AA17-F640-A7A5-6C89FACC0C1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1751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Jimmy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B6EF1C-AA17-F640-A7A5-6C89FACC0C1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5035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54063" y="1143000"/>
            <a:ext cx="534987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Beth/Ryan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FF97AEA-DAC4-4BF9-BD5F-5DF3E0BDDC5A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5861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54063" y="1143000"/>
            <a:ext cx="534987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Beth/Ryan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FF97AEA-DAC4-4BF9-BD5F-5DF3E0BDDC5A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2819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Beth/Ryan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B6EF1C-AA17-F640-A7A5-6C89FACC0C1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1315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Melanie Henderson – North Carolina Department of Environmental Quality, Environmental Engineer, Mobile Source Compliance Branch, Division of Air Quality – Sharing an overview of Phase 2 of the Volkswagen Settlement Funds grant opportunity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Annamae Giles – Clinical Assistant Professor, UNC Chapel Hill School of Social Work – sharing an overview of a funding opportunity for the Building Capacity for Home &amp; Community Based Services Through Collective Impact program.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B6EF1C-AA17-F640-A7A5-6C89FACC0C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59640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Beth/Ryan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B6EF1C-AA17-F640-A7A5-6C89FACC0C1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5781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effectLst/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B6EF1C-AA17-F640-A7A5-6C89FACC0C1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5707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54063" y="1143000"/>
            <a:ext cx="534987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Joe Overview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703D4-AADE-4B90-BE8F-7FE919F728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4035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AF22D3-CFF8-43E2-A5A3-37975D6CE8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66777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AF22D3-CFF8-43E2-A5A3-37975D6CE8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64230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Ryan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B6EF1C-AA17-F640-A7A5-6C89FACC0C1D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60611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Ryan – deadline extended to tomorrow, February 10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B6EF1C-AA17-F640-A7A5-6C89FACC0C1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3004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Blair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B6EF1C-AA17-F640-A7A5-6C89FACC0C1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74367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Blair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B6EF1C-AA17-F640-A7A5-6C89FACC0C1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96146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Blair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B6EF1C-AA17-F640-A7A5-6C89FACC0C1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5170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Myra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B6EF1C-AA17-F640-A7A5-6C89FACC0C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80698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Blair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B6EF1C-AA17-F640-A7A5-6C89FACC0C1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42228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Blair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B6EF1C-AA17-F640-A7A5-6C89FACC0C1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24442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Blair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B6EF1C-AA17-F640-A7A5-6C89FACC0C1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71629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David Rhew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B6EF1C-AA17-F640-A7A5-6C89FACC0C1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22226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B6EF1C-AA17-F640-A7A5-6C89FACC0C1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6712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B6EF1C-AA17-F640-A7A5-6C89FACC0C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8069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B6EF1C-AA17-F640-A7A5-6C89FACC0C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9712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Carolyn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B6EF1C-AA17-F640-A7A5-6C89FACC0C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29312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Chris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B6EF1C-AA17-F640-A7A5-6C89FACC0C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29312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effectLst/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B6EF1C-AA17-F640-A7A5-6C89FACC0C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32742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Kelly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B6EF1C-AA17-F640-A7A5-6C89FACC0C1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6598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6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7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CDOT_PowerPoint_Template-0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18872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17294" y="3831921"/>
            <a:ext cx="10753529" cy="1219200"/>
          </a:xfrm>
        </p:spPr>
        <p:txBody>
          <a:bodyPr/>
          <a:lstStyle>
            <a:lvl1pPr algn="l"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presentation name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17295" y="5105400"/>
            <a:ext cx="8321040" cy="660400"/>
          </a:xfrm>
        </p:spPr>
        <p:txBody>
          <a:bodyPr/>
          <a:lstStyle>
            <a:lvl1pPr marL="0" indent="0" algn="l">
              <a:buNone/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presenter name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518003" y="5854700"/>
            <a:ext cx="8645048" cy="5461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date</a:t>
            </a:r>
          </a:p>
        </p:txBody>
      </p:sp>
    </p:spTree>
    <p:extLst>
      <p:ext uri="{BB962C8B-B14F-4D97-AF65-F5344CB8AC3E}">
        <p14:creationId xmlns:p14="http://schemas.microsoft.com/office/powerpoint/2010/main" val="3181645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, Text &amp;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 baseline="0">
                <a:solidFill>
                  <a:srgbClr val="595959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594360" y="1752600"/>
            <a:ext cx="10698480" cy="4514850"/>
          </a:xfrm>
        </p:spPr>
        <p:txBody>
          <a:bodyPr/>
          <a:lstStyle>
            <a:lvl1pPr>
              <a:defRPr sz="1800" baseline="0"/>
            </a:lvl1pPr>
            <a:lvl2pPr>
              <a:defRPr sz="1600" baseline="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AFCE5-0C67-4A53-8F92-3CAC293831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3" name="TextBox 2"/>
          <p:cNvSpPr txBox="1"/>
          <p:nvPr userDrawn="1"/>
        </p:nvSpPr>
        <p:spPr>
          <a:xfrm>
            <a:off x="8371987" y="0"/>
            <a:ext cx="30311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Rail Division</a:t>
            </a:r>
          </a:p>
        </p:txBody>
      </p:sp>
    </p:spTree>
    <p:extLst>
      <p:ext uri="{BB962C8B-B14F-4D97-AF65-F5344CB8AC3E}">
        <p14:creationId xmlns:p14="http://schemas.microsoft.com/office/powerpoint/2010/main" val="733760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, Text &amp;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 baseline="0">
                <a:solidFill>
                  <a:srgbClr val="595959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594360" y="1752600"/>
            <a:ext cx="10698480" cy="4514850"/>
          </a:xfrm>
        </p:spPr>
        <p:txBody>
          <a:bodyPr/>
          <a:lstStyle>
            <a:lvl1pPr>
              <a:defRPr sz="1800" baseline="0"/>
            </a:lvl1pPr>
            <a:lvl2pPr>
              <a:defRPr sz="1600" baseline="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AFCE5-0C67-4A53-8F92-3CAC293831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21945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, Text &amp;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 baseline="0">
                <a:solidFill>
                  <a:srgbClr val="595959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594360" y="1752600"/>
            <a:ext cx="10698480" cy="4514850"/>
          </a:xfrm>
        </p:spPr>
        <p:txBody>
          <a:bodyPr/>
          <a:lstStyle>
            <a:lvl1pPr>
              <a:defRPr sz="1800" baseline="0"/>
            </a:lvl1pPr>
            <a:lvl2pPr>
              <a:defRPr sz="1600" baseline="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AFCE5-0C67-4A53-8F92-3CAC293831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0517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, Text &amp;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 baseline="0">
                <a:solidFill>
                  <a:srgbClr val="595959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594360" y="1752600"/>
            <a:ext cx="10698480" cy="4514850"/>
          </a:xfrm>
        </p:spPr>
        <p:txBody>
          <a:bodyPr/>
          <a:lstStyle>
            <a:lvl1pPr>
              <a:defRPr sz="1800" baseline="0"/>
            </a:lvl1pPr>
            <a:lvl2pPr>
              <a:defRPr sz="1600" baseline="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AFCE5-0C67-4A53-8F92-3CAC293831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26527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&amp; 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595959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594360" y="1733551"/>
            <a:ext cx="10698480" cy="45243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90311" y="88900"/>
            <a:ext cx="5002530" cy="273050"/>
          </a:xfrm>
        </p:spPr>
        <p:txBody>
          <a:bodyPr/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2E06F5-03C5-4BA5-AE80-2E98A827F36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196110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CDOT_PowerPoint_Template-0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18872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17294" y="3831921"/>
            <a:ext cx="10753529" cy="1219200"/>
          </a:xfrm>
        </p:spPr>
        <p:txBody>
          <a:bodyPr/>
          <a:lstStyle>
            <a:lvl1pPr algn="l"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presentation name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17295" y="5105400"/>
            <a:ext cx="8321040" cy="660400"/>
          </a:xfrm>
        </p:spPr>
        <p:txBody>
          <a:bodyPr/>
          <a:lstStyle>
            <a:lvl1pPr marL="0" indent="0" algn="l">
              <a:buNone/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presenter name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518003" y="5854700"/>
            <a:ext cx="8645048" cy="5461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date</a:t>
            </a:r>
          </a:p>
        </p:txBody>
      </p:sp>
    </p:spTree>
    <p:extLst>
      <p:ext uri="{BB962C8B-B14F-4D97-AF65-F5344CB8AC3E}">
        <p14:creationId xmlns:p14="http://schemas.microsoft.com/office/powerpoint/2010/main" val="21483328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>
                <a:solidFill>
                  <a:srgbClr val="595959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594360" y="1733551"/>
            <a:ext cx="10698480" cy="4524375"/>
          </a:xfrm>
        </p:spPr>
        <p:txBody>
          <a:bodyPr/>
          <a:lstStyle>
            <a:lvl1pPr>
              <a:defRPr sz="2800"/>
            </a:lvl1pPr>
            <a:lvl2pPr>
              <a:defRPr sz="2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2E06F5-03C5-4BA5-AE80-2E98A827F36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330466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&amp;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>
                <a:solidFill>
                  <a:srgbClr val="595959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594360" y="1752600"/>
            <a:ext cx="10698480" cy="4514850"/>
          </a:xfrm>
        </p:spPr>
        <p:txBody>
          <a:bodyPr/>
          <a:lstStyle>
            <a:lvl1pPr>
              <a:defRPr sz="2800"/>
            </a:lvl1pPr>
            <a:lvl2pPr>
              <a:defRPr sz="2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AFCE5-0C67-4A53-8F92-3CAC293831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78717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0C9224-0E86-4A9A-8DD9-792BBB0652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07840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, Text &amp;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 baseline="0">
                <a:solidFill>
                  <a:srgbClr val="595959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594360" y="1752600"/>
            <a:ext cx="10698480" cy="4514850"/>
          </a:xfrm>
        </p:spPr>
        <p:txBody>
          <a:bodyPr/>
          <a:lstStyle>
            <a:lvl1pPr>
              <a:defRPr sz="1800" baseline="0"/>
            </a:lvl1pPr>
            <a:lvl2pPr>
              <a:defRPr sz="1600" baseline="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AFCE5-0C67-4A53-8F92-3CAC293831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6814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>
                <a:solidFill>
                  <a:srgbClr val="595959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594360" y="1733551"/>
            <a:ext cx="10698480" cy="4524375"/>
          </a:xfrm>
        </p:spPr>
        <p:txBody>
          <a:bodyPr/>
          <a:lstStyle>
            <a:lvl1pPr>
              <a:defRPr sz="2800"/>
            </a:lvl1pPr>
            <a:lvl2pPr>
              <a:defRPr sz="2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2E06F5-03C5-4BA5-AE80-2E98A827F36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440780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, Text &amp;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 baseline="0">
                <a:solidFill>
                  <a:srgbClr val="595959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594360" y="1752600"/>
            <a:ext cx="10698480" cy="4514850"/>
          </a:xfrm>
        </p:spPr>
        <p:txBody>
          <a:bodyPr/>
          <a:lstStyle>
            <a:lvl1pPr>
              <a:defRPr sz="1800" baseline="0"/>
            </a:lvl1pPr>
            <a:lvl2pPr>
              <a:defRPr sz="1600" baseline="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AFCE5-0C67-4A53-8F92-3CAC293831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93876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, Text &amp;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 baseline="0">
                <a:solidFill>
                  <a:srgbClr val="595959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594360" y="1752600"/>
            <a:ext cx="10698480" cy="4514850"/>
          </a:xfrm>
        </p:spPr>
        <p:txBody>
          <a:bodyPr/>
          <a:lstStyle>
            <a:lvl1pPr>
              <a:defRPr sz="1800" baseline="0"/>
            </a:lvl1pPr>
            <a:lvl2pPr>
              <a:defRPr sz="1600" baseline="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AFCE5-0C67-4A53-8F92-3CAC293831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36308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, Text &amp;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 baseline="0">
                <a:solidFill>
                  <a:srgbClr val="595959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594360" y="1752600"/>
            <a:ext cx="10698480" cy="4514850"/>
          </a:xfrm>
        </p:spPr>
        <p:txBody>
          <a:bodyPr/>
          <a:lstStyle>
            <a:lvl1pPr>
              <a:defRPr sz="1800" baseline="0"/>
            </a:lvl1pPr>
            <a:lvl2pPr>
              <a:defRPr sz="1600" baseline="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AFCE5-0C67-4A53-8F92-3CAC293831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27921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, Text &amp;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 baseline="0">
                <a:solidFill>
                  <a:srgbClr val="595959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594360" y="1752600"/>
            <a:ext cx="10698480" cy="4514850"/>
          </a:xfrm>
        </p:spPr>
        <p:txBody>
          <a:bodyPr/>
          <a:lstStyle>
            <a:lvl1pPr>
              <a:defRPr sz="1800" baseline="0"/>
            </a:lvl1pPr>
            <a:lvl2pPr>
              <a:defRPr sz="1600" baseline="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AFCE5-0C67-4A53-8F92-3CAC293831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3617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, Text &amp;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 baseline="0">
                <a:solidFill>
                  <a:srgbClr val="595959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594360" y="1752600"/>
            <a:ext cx="10698480" cy="4514850"/>
          </a:xfrm>
        </p:spPr>
        <p:txBody>
          <a:bodyPr/>
          <a:lstStyle>
            <a:lvl1pPr>
              <a:defRPr sz="1800" baseline="0"/>
            </a:lvl1pPr>
            <a:lvl2pPr>
              <a:defRPr sz="1600" baseline="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AFCE5-0C67-4A53-8F92-3CAC293831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3" name="TextBox 2"/>
          <p:cNvSpPr txBox="1"/>
          <p:nvPr userDrawn="1"/>
        </p:nvSpPr>
        <p:spPr>
          <a:xfrm>
            <a:off x="8371987" y="0"/>
            <a:ext cx="30311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Rail Division</a:t>
            </a:r>
          </a:p>
        </p:txBody>
      </p:sp>
    </p:spTree>
    <p:extLst>
      <p:ext uri="{BB962C8B-B14F-4D97-AF65-F5344CB8AC3E}">
        <p14:creationId xmlns:p14="http://schemas.microsoft.com/office/powerpoint/2010/main" val="20823556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, Text &amp;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 baseline="0">
                <a:solidFill>
                  <a:srgbClr val="595959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594360" y="1752600"/>
            <a:ext cx="10698480" cy="4514850"/>
          </a:xfrm>
        </p:spPr>
        <p:txBody>
          <a:bodyPr/>
          <a:lstStyle>
            <a:lvl1pPr>
              <a:defRPr sz="1800" baseline="0"/>
            </a:lvl1pPr>
            <a:lvl2pPr>
              <a:defRPr sz="1600" baseline="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AFCE5-0C67-4A53-8F92-3CAC293831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20637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, Text &amp;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 baseline="0">
                <a:solidFill>
                  <a:srgbClr val="595959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594360" y="1752600"/>
            <a:ext cx="10698480" cy="4514850"/>
          </a:xfrm>
        </p:spPr>
        <p:txBody>
          <a:bodyPr/>
          <a:lstStyle>
            <a:lvl1pPr>
              <a:defRPr sz="1800" baseline="0"/>
            </a:lvl1pPr>
            <a:lvl2pPr>
              <a:defRPr sz="1600" baseline="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AFCE5-0C67-4A53-8F92-3CAC293831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89131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, Text &amp;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 baseline="0">
                <a:solidFill>
                  <a:srgbClr val="595959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594360" y="1752600"/>
            <a:ext cx="10698480" cy="4514850"/>
          </a:xfrm>
        </p:spPr>
        <p:txBody>
          <a:bodyPr/>
          <a:lstStyle>
            <a:lvl1pPr>
              <a:defRPr sz="1800" baseline="0"/>
            </a:lvl1pPr>
            <a:lvl2pPr>
              <a:defRPr sz="1600" baseline="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AFCE5-0C67-4A53-8F92-3CAC293831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93912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90311" y="88902"/>
            <a:ext cx="5002530" cy="263525"/>
          </a:xfrm>
        </p:spPr>
        <p:txBody>
          <a:bodyPr/>
          <a:lstStyle>
            <a:lvl1pPr marL="0" indent="0" algn="r">
              <a:buNone/>
              <a:defRPr sz="1365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0C9224-0E86-4A9A-8DD9-792BBB0652B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112759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B5841F1B-4504-0E43-818D-A592EF13E9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605" y="0"/>
            <a:ext cx="6391587" cy="6365290"/>
          </a:xfrm>
          <a:prstGeom prst="rect">
            <a:avLst/>
          </a:prstGeom>
        </p:spPr>
      </p:pic>
      <p:sp>
        <p:nvSpPr>
          <p:cNvPr id="19" name="Subtitle 2">
            <a:extLst>
              <a:ext uri="{FF2B5EF4-FFF2-40B4-BE49-F238E27FC236}">
                <a16:creationId xmlns:a16="http://schemas.microsoft.com/office/drawing/2014/main" id="{FB27D012-A4F8-BA49-A380-23B882DF96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8771" y="4224272"/>
            <a:ext cx="3652321" cy="328101"/>
          </a:xfrm>
          <a:prstGeom prst="rect">
            <a:avLst/>
          </a:prstGeom>
        </p:spPr>
        <p:txBody>
          <a:bodyPr anchor="b">
            <a:normAutofit lnSpcReduction="10000"/>
          </a:bodyPr>
          <a:lstStyle>
            <a:lvl1pPr marL="0" indent="0">
              <a:buNone/>
              <a:defRPr/>
            </a:lvl1pPr>
          </a:lstStyle>
          <a:p>
            <a:pPr algn="l"/>
            <a:endParaRPr lang="en-US" sz="1365">
              <a:cs typeface="Calibri" panose="020F05020202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DE682AD-EAEA-2548-9622-F1691EF30534}"/>
              </a:ext>
            </a:extLst>
          </p:cNvPr>
          <p:cNvSpPr/>
          <p:nvPr userDrawn="1"/>
        </p:nvSpPr>
        <p:spPr>
          <a:xfrm>
            <a:off x="0" y="6045959"/>
            <a:ext cx="11887200" cy="812704"/>
          </a:xfrm>
          <a:prstGeom prst="rect">
            <a:avLst/>
          </a:prstGeom>
          <a:solidFill>
            <a:srgbClr val="0A46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457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NC DHHS COVID-19 Response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DC0948-870B-1B43-B66F-5B19A0178C7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03" y="4664730"/>
            <a:ext cx="3247513" cy="126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643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&amp;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>
                <a:solidFill>
                  <a:srgbClr val="595959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594360" y="1752600"/>
            <a:ext cx="10698480" cy="4514850"/>
          </a:xfrm>
        </p:spPr>
        <p:txBody>
          <a:bodyPr/>
          <a:lstStyle>
            <a:lvl1pPr>
              <a:defRPr sz="2800"/>
            </a:lvl1pPr>
            <a:lvl2pPr>
              <a:defRPr sz="2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AFCE5-0C67-4A53-8F92-3CAC293831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40135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8E6F4-628E-4B04-B42E-71F26A433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245" y="365126"/>
            <a:ext cx="1025271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2EC109-0073-46D7-9D24-4DDC7FC18FA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4303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D2E23A7-9AE0-483A-96A8-EE52FDA3E4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37"/>
          <a:stretch/>
        </p:blipFill>
        <p:spPr>
          <a:xfrm>
            <a:off x="410109" y="6229553"/>
            <a:ext cx="1102867" cy="518014"/>
          </a:xfrm>
          <a:prstGeom prst="rect">
            <a:avLst/>
          </a:prstGeom>
        </p:spPr>
      </p:pic>
      <p:sp>
        <p:nvSpPr>
          <p:cNvPr id="8" name="Holder 6">
            <a:extLst>
              <a:ext uri="{FF2B5EF4-FFF2-40B4-BE49-F238E27FC236}">
                <a16:creationId xmlns:a16="http://schemas.microsoft.com/office/drawing/2014/main" id="{774018A9-8A9C-4543-9EC6-39716F313462}"/>
              </a:ext>
            </a:extLst>
          </p:cNvPr>
          <p:cNvSpPr txBox="1">
            <a:spLocks/>
          </p:cNvSpPr>
          <p:nvPr userDrawn="1"/>
        </p:nvSpPr>
        <p:spPr>
          <a:xfrm>
            <a:off x="11068559" y="6411616"/>
            <a:ext cx="408533" cy="15388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500" b="0" i="0" kern="1200">
                <a:solidFill>
                  <a:srgbClr val="6F7072"/>
                </a:solidFill>
                <a:latin typeface="EYInterstate Light"/>
                <a:ea typeface="+mn-ea"/>
                <a:cs typeface="EYInterstate Ligh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573" algn="r"/>
            <a:fld id="{81D60167-4931-47E6-BA6A-407CBD079E47}" type="slidenum">
              <a:rPr lang="en-US" sz="974" smtClean="0">
                <a:solidFill>
                  <a:srgbClr val="808080"/>
                </a:solidFill>
                <a:latin typeface="+mn-lt"/>
              </a:rPr>
              <a:pPr marL="18573" algn="r"/>
              <a:t>‹#›</a:t>
            </a:fld>
            <a:endParaRPr lang="en-US" sz="974">
              <a:solidFill>
                <a:srgbClr val="80808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716089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0108" y="185313"/>
            <a:ext cx="11066984" cy="592562"/>
          </a:xfrm>
        </p:spPr>
        <p:txBody>
          <a:bodyPr lIns="0" rIns="0" anchor="ctr"/>
          <a:lstStyle>
            <a:lvl1pPr>
              <a:defRPr sz="1950" b="1" cap="all" spc="127" baseline="0">
                <a:solidFill>
                  <a:srgbClr val="014373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E2F2300-FD7F-49A2-AD1C-882AD5CF52CC}"/>
              </a:ext>
            </a:extLst>
          </p:cNvPr>
          <p:cNvCxnSpPr>
            <a:cxnSpLocks/>
          </p:cNvCxnSpPr>
          <p:nvPr userDrawn="1"/>
        </p:nvCxnSpPr>
        <p:spPr>
          <a:xfrm>
            <a:off x="410108" y="777875"/>
            <a:ext cx="1337310" cy="0"/>
          </a:xfrm>
          <a:prstGeom prst="straightConnector1">
            <a:avLst/>
          </a:prstGeom>
          <a:noFill/>
          <a:ln w="38100" cap="flat" cmpd="sng" algn="ctr">
            <a:solidFill>
              <a:srgbClr val="014373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F9780461-BF97-45FF-888C-1942E648F7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37"/>
          <a:stretch/>
        </p:blipFill>
        <p:spPr>
          <a:xfrm>
            <a:off x="410109" y="6229553"/>
            <a:ext cx="1102867" cy="518014"/>
          </a:xfrm>
          <a:prstGeom prst="rect">
            <a:avLst/>
          </a:prstGeom>
        </p:spPr>
      </p:pic>
      <p:sp>
        <p:nvSpPr>
          <p:cNvPr id="11" name="Holder 6">
            <a:extLst>
              <a:ext uri="{FF2B5EF4-FFF2-40B4-BE49-F238E27FC236}">
                <a16:creationId xmlns:a16="http://schemas.microsoft.com/office/drawing/2014/main" id="{4BB176CF-EDF3-48AF-914B-97F5C5946B35}"/>
              </a:ext>
            </a:extLst>
          </p:cNvPr>
          <p:cNvSpPr txBox="1">
            <a:spLocks/>
          </p:cNvSpPr>
          <p:nvPr userDrawn="1"/>
        </p:nvSpPr>
        <p:spPr>
          <a:xfrm>
            <a:off x="11068559" y="6411616"/>
            <a:ext cx="408533" cy="15388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500" b="0" i="0" kern="1200">
                <a:solidFill>
                  <a:srgbClr val="6F7072"/>
                </a:solidFill>
                <a:latin typeface="EYInterstate Light"/>
                <a:ea typeface="+mn-ea"/>
                <a:cs typeface="EYInterstate Ligh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573" algn="r"/>
            <a:fld id="{81D60167-4931-47E6-BA6A-407CBD079E47}" type="slidenum">
              <a:rPr lang="en-US" sz="974" smtClean="0">
                <a:solidFill>
                  <a:srgbClr val="808080"/>
                </a:solidFill>
                <a:latin typeface="+mn-lt"/>
              </a:rPr>
              <a:pPr marL="18573" algn="r"/>
              <a:t>‹#›</a:t>
            </a:fld>
            <a:endParaRPr lang="en-US" sz="974">
              <a:solidFill>
                <a:srgbClr val="80808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018055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94B2A7-3C10-44C6-8E2C-D730D1BEF0B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10109" y="969264"/>
            <a:ext cx="11066983" cy="1123384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560"/>
            </a:lvl1pPr>
            <a:lvl2pPr>
              <a:lnSpc>
                <a:spcPct val="100000"/>
              </a:lnSpc>
              <a:spcBef>
                <a:spcPts val="0"/>
              </a:spcBef>
              <a:defRPr sz="1560"/>
            </a:lvl2pPr>
            <a:lvl3pPr>
              <a:lnSpc>
                <a:spcPct val="100000"/>
              </a:lnSpc>
              <a:spcBef>
                <a:spcPts val="0"/>
              </a:spcBef>
              <a:defRPr sz="1365"/>
            </a:lvl3pPr>
            <a:lvl4pPr>
              <a:lnSpc>
                <a:spcPct val="100000"/>
              </a:lnSpc>
              <a:spcBef>
                <a:spcPts val="0"/>
              </a:spcBef>
              <a:defRPr sz="1024"/>
            </a:lvl4pPr>
            <a:lvl5pPr>
              <a:lnSpc>
                <a:spcPct val="100000"/>
              </a:lnSpc>
              <a:spcBef>
                <a:spcPts val="0"/>
              </a:spcBef>
              <a:defRPr sz="1024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0109" y="185313"/>
            <a:ext cx="11066983" cy="592562"/>
          </a:xfrm>
        </p:spPr>
        <p:txBody>
          <a:bodyPr lIns="0" rIns="0" anchor="ctr"/>
          <a:lstStyle>
            <a:lvl1pPr>
              <a:defRPr sz="1950" b="1" cap="all" spc="127" baseline="0">
                <a:solidFill>
                  <a:srgbClr val="014373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E2F2300-FD7F-49A2-AD1C-882AD5CF52CC}"/>
              </a:ext>
            </a:extLst>
          </p:cNvPr>
          <p:cNvCxnSpPr>
            <a:cxnSpLocks/>
          </p:cNvCxnSpPr>
          <p:nvPr userDrawn="1"/>
        </p:nvCxnSpPr>
        <p:spPr>
          <a:xfrm>
            <a:off x="410108" y="777875"/>
            <a:ext cx="1337310" cy="0"/>
          </a:xfrm>
          <a:prstGeom prst="straightConnector1">
            <a:avLst/>
          </a:prstGeom>
          <a:noFill/>
          <a:ln w="38100" cap="flat" cmpd="sng" algn="ctr">
            <a:solidFill>
              <a:srgbClr val="014373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63175851-4D12-4852-84F5-C13C561B8F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37"/>
          <a:stretch/>
        </p:blipFill>
        <p:spPr>
          <a:xfrm>
            <a:off x="410109" y="6229553"/>
            <a:ext cx="1102867" cy="518014"/>
          </a:xfrm>
          <a:prstGeom prst="rect">
            <a:avLst/>
          </a:prstGeom>
        </p:spPr>
      </p:pic>
      <p:sp>
        <p:nvSpPr>
          <p:cNvPr id="11" name="Holder 6">
            <a:extLst>
              <a:ext uri="{FF2B5EF4-FFF2-40B4-BE49-F238E27FC236}">
                <a16:creationId xmlns:a16="http://schemas.microsoft.com/office/drawing/2014/main" id="{183789D2-8A26-402D-8A27-DE00690B5BEC}"/>
              </a:ext>
            </a:extLst>
          </p:cNvPr>
          <p:cNvSpPr txBox="1">
            <a:spLocks/>
          </p:cNvSpPr>
          <p:nvPr userDrawn="1"/>
        </p:nvSpPr>
        <p:spPr>
          <a:xfrm>
            <a:off x="11068559" y="6411616"/>
            <a:ext cx="408533" cy="15388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500" b="0" i="0" kern="1200">
                <a:solidFill>
                  <a:srgbClr val="6F7072"/>
                </a:solidFill>
                <a:latin typeface="EYInterstate Light"/>
                <a:ea typeface="+mn-ea"/>
                <a:cs typeface="EYInterstate Ligh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573" algn="r"/>
            <a:fld id="{81D60167-4931-47E6-BA6A-407CBD079E47}" type="slidenum">
              <a:rPr lang="en-US" sz="974" smtClean="0">
                <a:solidFill>
                  <a:srgbClr val="808080"/>
                </a:solidFill>
                <a:latin typeface="+mn-lt"/>
              </a:rPr>
              <a:pPr marL="18573" algn="r"/>
              <a:t>‹#›</a:t>
            </a:fld>
            <a:endParaRPr lang="en-US" sz="974">
              <a:solidFill>
                <a:srgbClr val="80808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436327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older 6">
            <a:extLst>
              <a:ext uri="{FF2B5EF4-FFF2-40B4-BE49-F238E27FC236}">
                <a16:creationId xmlns:a16="http://schemas.microsoft.com/office/drawing/2014/main" id="{A670CC45-FBF9-1043-8627-72B5FC201475}"/>
              </a:ext>
            </a:extLst>
          </p:cNvPr>
          <p:cNvSpPr txBox="1">
            <a:spLocks/>
          </p:cNvSpPr>
          <p:nvPr userDrawn="1"/>
        </p:nvSpPr>
        <p:spPr>
          <a:xfrm>
            <a:off x="11068559" y="6411616"/>
            <a:ext cx="408533" cy="15388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500" b="0" i="0" kern="1200">
                <a:solidFill>
                  <a:srgbClr val="6F7072"/>
                </a:solidFill>
                <a:latin typeface="EYInterstate Light"/>
                <a:ea typeface="+mn-ea"/>
                <a:cs typeface="EYInterstate Ligh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573" algn="r"/>
            <a:fld id="{81D60167-4931-47E6-BA6A-407CBD079E47}" type="slidenum">
              <a:rPr lang="en-US" sz="974" smtClean="0">
                <a:solidFill>
                  <a:srgbClr val="808080"/>
                </a:solidFill>
                <a:latin typeface="+mn-lt"/>
              </a:rPr>
              <a:pPr marL="18573" algn="r"/>
              <a:t>‹#›</a:t>
            </a:fld>
            <a:endParaRPr lang="en-US" sz="974">
              <a:solidFill>
                <a:srgbClr val="808080"/>
              </a:solidFill>
              <a:latin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5B968A7-424C-405F-A24E-08D3BF14E4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37"/>
          <a:stretch/>
        </p:blipFill>
        <p:spPr>
          <a:xfrm>
            <a:off x="410109" y="6229553"/>
            <a:ext cx="1102867" cy="51801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D188714-B605-A748-A46C-16F68F1E3CC0}"/>
              </a:ext>
            </a:extLst>
          </p:cNvPr>
          <p:cNvSpPr/>
          <p:nvPr userDrawn="1"/>
        </p:nvSpPr>
        <p:spPr>
          <a:xfrm>
            <a:off x="0" y="1"/>
            <a:ext cx="11887200" cy="525517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B49F9B8-BA8C-3F4A-A9F5-91FF675C7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849" y="2750975"/>
            <a:ext cx="1025271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027511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455" y="121332"/>
            <a:ext cx="11206290" cy="592562"/>
          </a:xfrm>
        </p:spPr>
        <p:txBody>
          <a:bodyPr anchor="ctr"/>
          <a:lstStyle>
            <a:lvl1pPr>
              <a:defRPr sz="2340">
                <a:solidFill>
                  <a:srgbClr val="01437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Holder 6">
            <a:extLst>
              <a:ext uri="{FF2B5EF4-FFF2-40B4-BE49-F238E27FC236}">
                <a16:creationId xmlns:a16="http://schemas.microsoft.com/office/drawing/2014/main" id="{A670CC45-FBF9-1043-8627-72B5FC201475}"/>
              </a:ext>
            </a:extLst>
          </p:cNvPr>
          <p:cNvSpPr txBox="1">
            <a:spLocks/>
          </p:cNvSpPr>
          <p:nvPr userDrawn="1"/>
        </p:nvSpPr>
        <p:spPr>
          <a:xfrm>
            <a:off x="11068559" y="6411616"/>
            <a:ext cx="408533" cy="15388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500" b="0" i="0" kern="1200">
                <a:solidFill>
                  <a:srgbClr val="6F7072"/>
                </a:solidFill>
                <a:latin typeface="EYInterstate Light"/>
                <a:ea typeface="+mn-ea"/>
                <a:cs typeface="EYInterstate Ligh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573" algn="r"/>
            <a:fld id="{81D60167-4931-47E6-BA6A-407CBD079E47}" type="slidenum">
              <a:rPr lang="en-US" sz="974" smtClean="0">
                <a:solidFill>
                  <a:srgbClr val="808080"/>
                </a:solidFill>
                <a:latin typeface="+mn-lt"/>
              </a:rPr>
              <a:pPr marL="18573" algn="r"/>
              <a:t>‹#›</a:t>
            </a:fld>
            <a:endParaRPr lang="en-US" sz="974">
              <a:solidFill>
                <a:srgbClr val="808080"/>
              </a:solidFill>
              <a:latin typeface="+mn-lt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E2F2300-FD7F-49A2-AD1C-882AD5CF52CC}"/>
              </a:ext>
            </a:extLst>
          </p:cNvPr>
          <p:cNvCxnSpPr>
            <a:cxnSpLocks/>
          </p:cNvCxnSpPr>
          <p:nvPr userDrawn="1"/>
        </p:nvCxnSpPr>
        <p:spPr>
          <a:xfrm>
            <a:off x="340456" y="714824"/>
            <a:ext cx="11136636" cy="0"/>
          </a:xfrm>
          <a:prstGeom prst="straightConnector1">
            <a:avLst/>
          </a:prstGeom>
          <a:noFill/>
          <a:ln w="28575" cap="flat" cmpd="sng" algn="ctr">
            <a:solidFill>
              <a:srgbClr val="014373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95B968A7-424C-405F-A24E-08D3BF14E4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37"/>
          <a:stretch/>
        </p:blipFill>
        <p:spPr>
          <a:xfrm>
            <a:off x="410109" y="6229553"/>
            <a:ext cx="1102867" cy="51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5374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645" y="2067905"/>
            <a:ext cx="1967332" cy="1993392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4EDEA2F-8CAE-4566-9543-C37D8DA50A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99176" y="2040473"/>
            <a:ext cx="7508263" cy="202082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lang="en-US" sz="3120" b="1" baseline="0" smtClean="0">
                <a:ea typeface="Arial" panose="020B0604020202020204" pitchFamily="34" charset="0"/>
              </a:defRPr>
            </a:lvl1pPr>
            <a:lvl2pPr>
              <a:defRPr lang="en-US" sz="2730" smtClean="0">
                <a:latin typeface="Franklin Gothic Demi Cond" panose="020B0706030402020204" pitchFamily="34" charset="0"/>
              </a:defRPr>
            </a:lvl2pPr>
            <a:lvl3pPr>
              <a:defRPr lang="en-US" sz="2730" smtClean="0">
                <a:latin typeface="Franklin Gothic Demi Cond" panose="020B0706030402020204" pitchFamily="34" charset="0"/>
              </a:defRPr>
            </a:lvl3pPr>
            <a:lvl4pPr>
              <a:defRPr lang="en-US" sz="2730" smtClean="0">
                <a:latin typeface="Franklin Gothic Demi Cond" panose="020B0706030402020204" pitchFamily="34" charset="0"/>
              </a:defRPr>
            </a:lvl4pPr>
            <a:lvl5pPr>
              <a:defRPr lang="en-US" sz="2730">
                <a:latin typeface="Franklin Gothic Demi Cond" panose="020B0706030402020204" pitchFamily="34" charset="0"/>
              </a:defRPr>
            </a:lvl5pPr>
          </a:lstStyle>
          <a:p>
            <a:pPr marL="167164" lvl="0" indent="-167164"/>
            <a:r>
              <a:rPr lang="en-US"/>
              <a:t>Click to edit Master text styles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741EA323-3686-46B3-9FEB-E98930398C5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99176" y="4071833"/>
            <a:ext cx="7506547" cy="94875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73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Presenter Name and Title</a:t>
            </a:r>
          </a:p>
        </p:txBody>
      </p:sp>
      <p:sp>
        <p:nvSpPr>
          <p:cNvPr id="5" name="Holder 6">
            <a:extLst>
              <a:ext uri="{FF2B5EF4-FFF2-40B4-BE49-F238E27FC236}">
                <a16:creationId xmlns:a16="http://schemas.microsoft.com/office/drawing/2014/main" id="{74B71ABA-3DFC-4885-98A2-CF2BA0AE09FA}"/>
              </a:ext>
            </a:extLst>
          </p:cNvPr>
          <p:cNvSpPr txBox="1">
            <a:spLocks/>
          </p:cNvSpPr>
          <p:nvPr userDrawn="1"/>
        </p:nvSpPr>
        <p:spPr>
          <a:xfrm>
            <a:off x="11273470" y="6508582"/>
            <a:ext cx="408533" cy="15388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500" b="0" i="0" kern="1200">
                <a:solidFill>
                  <a:srgbClr val="6F7072"/>
                </a:solidFill>
                <a:latin typeface="EYInterstate Light"/>
                <a:ea typeface="+mn-ea"/>
                <a:cs typeface="EYInterstate Ligh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573" algn="ctr"/>
            <a:fld id="{81D60167-4931-47E6-BA6A-407CBD079E47}" type="slidenum">
              <a:rPr lang="en-US" sz="974" smtClean="0">
                <a:solidFill>
                  <a:srgbClr val="808080"/>
                </a:solidFill>
                <a:latin typeface="+mn-lt"/>
              </a:rPr>
              <a:pPr marL="18573" algn="ctr"/>
              <a:t>‹#›</a:t>
            </a:fld>
            <a:endParaRPr lang="en-US" sz="974">
              <a:solidFill>
                <a:srgbClr val="80808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966412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DADE4F-38EA-4A46-A6C6-8446ECD682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5900" y="1122363"/>
            <a:ext cx="8915400" cy="2387600"/>
          </a:xfrm>
        </p:spPr>
        <p:txBody>
          <a:bodyPr anchor="b"/>
          <a:lstStyle>
            <a:lvl1pPr algn="ctr">
              <a:defRPr sz="58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FED499-052A-4DDC-B234-D11CDAA011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85900" y="3602038"/>
            <a:ext cx="8915400" cy="1655762"/>
          </a:xfrm>
        </p:spPr>
        <p:txBody>
          <a:bodyPr/>
          <a:lstStyle>
            <a:lvl1pPr marL="0" indent="0" algn="ctr">
              <a:buNone/>
              <a:defRPr sz="2340"/>
            </a:lvl1pPr>
            <a:lvl2pPr marL="445770" indent="0" algn="ctr">
              <a:buNone/>
              <a:defRPr sz="1950"/>
            </a:lvl2pPr>
            <a:lvl3pPr marL="891540" indent="0" algn="ctr">
              <a:buNone/>
              <a:defRPr sz="1755"/>
            </a:lvl3pPr>
            <a:lvl4pPr marL="1337310" indent="0" algn="ctr">
              <a:buNone/>
              <a:defRPr sz="1560"/>
            </a:lvl4pPr>
            <a:lvl5pPr marL="1783080" indent="0" algn="ctr">
              <a:buNone/>
              <a:defRPr sz="1560"/>
            </a:lvl5pPr>
            <a:lvl6pPr marL="2228850" indent="0" algn="ctr">
              <a:buNone/>
              <a:defRPr sz="1560"/>
            </a:lvl6pPr>
            <a:lvl7pPr marL="2674620" indent="0" algn="ctr">
              <a:buNone/>
              <a:defRPr sz="1560"/>
            </a:lvl7pPr>
            <a:lvl8pPr marL="3120390" indent="0" algn="ctr">
              <a:buNone/>
              <a:defRPr sz="1560"/>
            </a:lvl8pPr>
            <a:lvl9pPr marL="3566160" indent="0" algn="ctr">
              <a:buNone/>
              <a:defRPr sz="156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A140CF-2593-42F0-A005-FEE83296F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000FD-8915-45C0-80D6-1B15A6752E2A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91CA11-90F8-48FE-8D0C-BB76D00E0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AD6B61-0F5C-41E3-8732-B7A6CDECA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648FA-4F72-42C3-929A-4FFCC0C83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2202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/ Headline 1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1273" y="504000"/>
            <a:ext cx="10903975" cy="738664"/>
          </a:xfrm>
        </p:spPr>
        <p:txBody>
          <a:bodyPr/>
          <a:lstStyle/>
          <a:p>
            <a:r>
              <a:rPr lang="en-GB" noProof="0"/>
              <a:t>Headline in CorpoS (Body) 35 pt.</a:t>
            </a:r>
            <a:br>
              <a:rPr lang="en-GB" noProof="0"/>
            </a:br>
            <a:r>
              <a:rPr lang="en-GB" noProof="0"/>
              <a:t>in two lines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Title of presentation / Department / Date 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/>
              <a:t>Page </a:t>
            </a:r>
            <a:fld id="{52531704-8F80-415D-BD2B-6B9991AE822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68628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2">
          <p15:clr>
            <a:srgbClr val="FBAE40"/>
          </p15:clr>
        </p15:guide>
        <p15:guide id="2" orient="horz" pos="402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61E91-9393-4E62-8FC0-EEFB6157B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054" y="1709739"/>
            <a:ext cx="10252710" cy="2852737"/>
          </a:xfrm>
        </p:spPr>
        <p:txBody>
          <a:bodyPr anchor="b"/>
          <a:lstStyle>
            <a:lvl1pPr>
              <a:defRPr sz="58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924F18-6A95-44EE-9D37-17412BF69E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1054" y="4589464"/>
            <a:ext cx="10252710" cy="1500187"/>
          </a:xfrm>
        </p:spPr>
        <p:txBody>
          <a:bodyPr/>
          <a:lstStyle>
            <a:lvl1pPr marL="0" indent="0">
              <a:buNone/>
              <a:defRPr sz="2340">
                <a:solidFill>
                  <a:schemeClr val="tx1">
                    <a:tint val="75000"/>
                  </a:schemeClr>
                </a:solidFill>
              </a:defRPr>
            </a:lvl1pPr>
            <a:lvl2pPr marL="445770" indent="0">
              <a:buNone/>
              <a:defRPr sz="1950">
                <a:solidFill>
                  <a:schemeClr val="tx1">
                    <a:tint val="75000"/>
                  </a:schemeClr>
                </a:solidFill>
              </a:defRPr>
            </a:lvl2pPr>
            <a:lvl3pPr marL="891540" indent="0">
              <a:buNone/>
              <a:defRPr sz="1755">
                <a:solidFill>
                  <a:schemeClr val="tx1">
                    <a:tint val="75000"/>
                  </a:schemeClr>
                </a:solidFill>
              </a:defRPr>
            </a:lvl3pPr>
            <a:lvl4pPr marL="1337310" indent="0">
              <a:buNone/>
              <a:defRPr sz="1560">
                <a:solidFill>
                  <a:schemeClr val="tx1">
                    <a:tint val="75000"/>
                  </a:schemeClr>
                </a:solidFill>
              </a:defRPr>
            </a:lvl4pPr>
            <a:lvl5pPr marL="1783080" indent="0">
              <a:buNone/>
              <a:defRPr sz="1560">
                <a:solidFill>
                  <a:schemeClr val="tx1">
                    <a:tint val="75000"/>
                  </a:schemeClr>
                </a:solidFill>
              </a:defRPr>
            </a:lvl5pPr>
            <a:lvl6pPr marL="2228850" indent="0">
              <a:buNone/>
              <a:defRPr sz="1560">
                <a:solidFill>
                  <a:schemeClr val="tx1">
                    <a:tint val="75000"/>
                  </a:schemeClr>
                </a:solidFill>
              </a:defRPr>
            </a:lvl6pPr>
            <a:lvl7pPr marL="2674620" indent="0">
              <a:buNone/>
              <a:defRPr sz="1560">
                <a:solidFill>
                  <a:schemeClr val="tx1">
                    <a:tint val="75000"/>
                  </a:schemeClr>
                </a:solidFill>
              </a:defRPr>
            </a:lvl7pPr>
            <a:lvl8pPr marL="3120390" indent="0">
              <a:buNone/>
              <a:defRPr sz="1560">
                <a:solidFill>
                  <a:schemeClr val="tx1">
                    <a:tint val="75000"/>
                  </a:schemeClr>
                </a:solidFill>
              </a:defRPr>
            </a:lvl8pPr>
            <a:lvl9pPr marL="3566160" indent="0">
              <a:buNone/>
              <a:defRPr sz="15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355A6A-D73F-4E19-A4D0-20A6210D1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1B6A0-4817-4F57-9A7E-C3189579F4FA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5269F5-3E3B-4D8F-8439-9DAE53AE7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849C77-374D-494F-B3C9-F9FDA6236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5B00E-C8FD-43B3-8CBC-CA2E99386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176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0C9224-0E86-4A9A-8DD9-792BBB0652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168448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&amp; Top Ru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76682" y="624054"/>
            <a:ext cx="10196247" cy="54864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340" b="1" i="0" baseline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title, 1 line max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3860"/>
            <a:ext cx="11887200" cy="45731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6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024" b="0" i="0">
              <a:solidFill>
                <a:schemeClr val="accent3">
                  <a:lumMod val="75000"/>
                </a:schemeClr>
              </a:solidFill>
              <a:latin typeface="Gotham Bold" charset="0"/>
              <a:ea typeface="Gotham Bold" charset="0"/>
              <a:cs typeface="Gotham Bold" charset="0"/>
            </a:endParaRP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0" y="6573308"/>
            <a:ext cx="11887200" cy="0"/>
          </a:xfrm>
          <a:prstGeom prst="line">
            <a:avLst/>
          </a:prstGeom>
          <a:ln w="2222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123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1"/>
            <a:ext cx="11887200" cy="53966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6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365">
              <a:solidFill>
                <a:schemeClr val="accent3">
                  <a:lumMod val="75000"/>
                </a:schemeClr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17246" y="1447801"/>
            <a:ext cx="10254774" cy="4592638"/>
          </a:xfrm>
        </p:spPr>
        <p:txBody>
          <a:bodyPr>
            <a:noAutofit/>
          </a:bodyPr>
          <a:lstStyle>
            <a:lvl1pPr marL="222881" indent="-222881">
              <a:lnSpc>
                <a:spcPct val="100000"/>
              </a:lnSpc>
              <a:spcBef>
                <a:spcPts val="1170"/>
              </a:spcBef>
              <a:defRPr sz="2730">
                <a:latin typeface="Franklin Gothic Medium" panose="020B0603020102020204" pitchFamily="34" charset="0"/>
              </a:defRPr>
            </a:lvl1pPr>
            <a:lvl2pPr marL="561847" indent="-227525">
              <a:lnSpc>
                <a:spcPct val="100000"/>
              </a:lnSpc>
              <a:buFont typeface="Franklin Gothic Medium" panose="020B0603020102020204" pitchFamily="34" charset="0"/>
              <a:buChar char="−"/>
              <a:defRPr sz="2340">
                <a:latin typeface="Franklin Gothic Medium" panose="020B0603020102020204" pitchFamily="34" charset="0"/>
              </a:defRPr>
            </a:lvl2pPr>
            <a:lvl3pPr marL="948792" indent="-222881">
              <a:lnSpc>
                <a:spcPct val="100000"/>
              </a:lnSpc>
              <a:defRPr sz="1950">
                <a:latin typeface="Franklin Gothic Medium" panose="020B0603020102020204" pitchFamily="34" charset="0"/>
              </a:defRPr>
            </a:lvl3pPr>
            <a:lvl4pPr>
              <a:defRPr>
                <a:latin typeface="Franklin Gothic Medium" panose="020B0603020102020204" pitchFamily="34" charset="0"/>
              </a:defRPr>
            </a:lvl4pPr>
            <a:lvl5pPr>
              <a:defRPr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 Bullet 2</a:t>
            </a:r>
          </a:p>
          <a:p>
            <a:pPr lvl="2"/>
            <a:r>
              <a:rPr lang="en-US"/>
              <a:t>Bullet 3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78977" y="6243108"/>
            <a:ext cx="10389607" cy="330200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70" baseline="0">
                <a:latin typeface="Franklin Gothic Medium Cond" panose="020B060603040202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3"/>
          </p:nvPr>
        </p:nvSpPr>
        <p:spPr>
          <a:xfrm>
            <a:off x="677600" y="6573308"/>
            <a:ext cx="9987862" cy="284692"/>
          </a:xfrm>
        </p:spPr>
        <p:txBody>
          <a:bodyPr/>
          <a:lstStyle>
            <a:lvl1pPr algn="l">
              <a:defRPr sz="975" cap="all" baseline="0">
                <a:solidFill>
                  <a:schemeClr val="tx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en-US"/>
              <a:t>MEDICAID TRANSFORMATION PROGRAM STATUS REPORT | NOVEMBER 30, 2018</a:t>
            </a: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4"/>
          </p:nvPr>
        </p:nvSpPr>
        <p:spPr>
          <a:xfrm>
            <a:off x="10797540" y="6573308"/>
            <a:ext cx="733328" cy="284692"/>
          </a:xfrm>
        </p:spPr>
        <p:txBody>
          <a:bodyPr/>
          <a:lstStyle>
            <a:lvl1pPr>
              <a:defRPr sz="975">
                <a:solidFill>
                  <a:sysClr val="windowText" lastClr="000000"/>
                </a:solidFill>
                <a:latin typeface="Franklin Gothic Demi Cond" panose="020B0706030402020204" pitchFamily="34" charset="0"/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876683" y="824357"/>
            <a:ext cx="10196247" cy="548640"/>
          </a:xfrm>
        </p:spPr>
        <p:txBody>
          <a:bodyPr anchor="t">
            <a:noAutofit/>
          </a:bodyPr>
          <a:lstStyle>
            <a:lvl1pPr algn="l">
              <a:defRPr sz="3510" b="0" i="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add title, 1 line max</a:t>
            </a:r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0" y="6573308"/>
            <a:ext cx="11887200" cy="0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47488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ro statement">
    <p:bg>
      <p:bgPr>
        <a:solidFill>
          <a:srgbClr val="0B3C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3585" y="1398987"/>
            <a:ext cx="9599321" cy="592562"/>
          </a:xfrm>
        </p:spPr>
        <p:txBody>
          <a:bodyPr anchor="ctr">
            <a:noAutofit/>
          </a:bodyPr>
          <a:lstStyle>
            <a:lvl1pPr>
              <a:defRPr sz="58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Holder 6">
            <a:extLst>
              <a:ext uri="{FF2B5EF4-FFF2-40B4-BE49-F238E27FC236}">
                <a16:creationId xmlns:a16="http://schemas.microsoft.com/office/drawing/2014/main" id="{A670CC45-FBF9-1043-8627-72B5FC201475}"/>
              </a:ext>
            </a:extLst>
          </p:cNvPr>
          <p:cNvSpPr txBox="1">
            <a:spLocks/>
          </p:cNvSpPr>
          <p:nvPr userDrawn="1"/>
        </p:nvSpPr>
        <p:spPr>
          <a:xfrm>
            <a:off x="11273470" y="6508582"/>
            <a:ext cx="408533" cy="15388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500" b="0" i="0" kern="1200">
                <a:solidFill>
                  <a:srgbClr val="6F7072"/>
                </a:solidFill>
                <a:latin typeface="EYInterstate Light"/>
                <a:ea typeface="+mn-ea"/>
                <a:cs typeface="EYInterstate Ligh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573" algn="ctr"/>
            <a:fld id="{81D60167-4931-47E6-BA6A-407CBD079E47}" type="slidenum">
              <a:rPr lang="en-US" sz="974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18573" algn="ctr"/>
              <a:t>‹#›</a:t>
            </a:fld>
            <a:endParaRPr lang="en-US" sz="974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E62A2D3B-B1A2-7E44-9C07-505A54109A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04" y="6292137"/>
            <a:ext cx="1078329" cy="389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8053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B5841F1B-4504-0E43-818D-A592EF13E9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605" y="0"/>
            <a:ext cx="6391587" cy="6365290"/>
          </a:xfrm>
          <a:prstGeom prst="rect">
            <a:avLst/>
          </a:prstGeom>
        </p:spPr>
      </p:pic>
      <p:sp>
        <p:nvSpPr>
          <p:cNvPr id="19" name="Subtitle 2">
            <a:extLst>
              <a:ext uri="{FF2B5EF4-FFF2-40B4-BE49-F238E27FC236}">
                <a16:creationId xmlns:a16="http://schemas.microsoft.com/office/drawing/2014/main" id="{FB27D012-A4F8-BA49-A380-23B882DF96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8771" y="4224272"/>
            <a:ext cx="3652321" cy="328101"/>
          </a:xfrm>
          <a:prstGeom prst="rect">
            <a:avLst/>
          </a:prstGeom>
        </p:spPr>
        <p:txBody>
          <a:bodyPr anchor="b">
            <a:normAutofit lnSpcReduction="10000"/>
          </a:bodyPr>
          <a:lstStyle>
            <a:lvl1pPr marL="0" indent="0">
              <a:buNone/>
              <a:defRPr/>
            </a:lvl1pPr>
          </a:lstStyle>
          <a:p>
            <a:pPr algn="l"/>
            <a:endParaRPr lang="en-US" sz="1365">
              <a:cs typeface="Calibri" panose="020F05020202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DE682AD-EAEA-2548-9622-F1691EF30534}"/>
              </a:ext>
            </a:extLst>
          </p:cNvPr>
          <p:cNvSpPr/>
          <p:nvPr userDrawn="1"/>
        </p:nvSpPr>
        <p:spPr>
          <a:xfrm>
            <a:off x="0" y="6045959"/>
            <a:ext cx="11887200" cy="812704"/>
          </a:xfrm>
          <a:prstGeom prst="rect">
            <a:avLst/>
          </a:prstGeom>
          <a:solidFill>
            <a:srgbClr val="0A46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457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NC DHHS COVID-19 Response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DC0948-870B-1B43-B66F-5B19A0178C7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03" y="4664730"/>
            <a:ext cx="3247513" cy="126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780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8E6F4-628E-4B04-B42E-71F26A433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245" y="365126"/>
            <a:ext cx="1025271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2EC109-0073-46D7-9D24-4DDC7FC18FA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5317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D2E23A7-9AE0-483A-96A8-EE52FDA3E4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37"/>
          <a:stretch/>
        </p:blipFill>
        <p:spPr>
          <a:xfrm>
            <a:off x="410109" y="6229553"/>
            <a:ext cx="1102867" cy="518014"/>
          </a:xfrm>
          <a:prstGeom prst="rect">
            <a:avLst/>
          </a:prstGeom>
        </p:spPr>
      </p:pic>
      <p:sp>
        <p:nvSpPr>
          <p:cNvPr id="8" name="Holder 6">
            <a:extLst>
              <a:ext uri="{FF2B5EF4-FFF2-40B4-BE49-F238E27FC236}">
                <a16:creationId xmlns:a16="http://schemas.microsoft.com/office/drawing/2014/main" id="{774018A9-8A9C-4543-9EC6-39716F313462}"/>
              </a:ext>
            </a:extLst>
          </p:cNvPr>
          <p:cNvSpPr txBox="1">
            <a:spLocks/>
          </p:cNvSpPr>
          <p:nvPr userDrawn="1"/>
        </p:nvSpPr>
        <p:spPr>
          <a:xfrm>
            <a:off x="11068559" y="6411616"/>
            <a:ext cx="408533" cy="15388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500" b="0" i="0" kern="1200">
                <a:solidFill>
                  <a:srgbClr val="6F7072"/>
                </a:solidFill>
                <a:latin typeface="EYInterstate Light"/>
                <a:ea typeface="+mn-ea"/>
                <a:cs typeface="EYInterstate Ligh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573" algn="r"/>
            <a:fld id="{81D60167-4931-47E6-BA6A-407CBD079E47}" type="slidenum">
              <a:rPr lang="en-US" sz="974" smtClean="0">
                <a:solidFill>
                  <a:srgbClr val="808080"/>
                </a:solidFill>
                <a:latin typeface="+mn-lt"/>
              </a:rPr>
              <a:pPr marL="18573" algn="r"/>
              <a:t>‹#›</a:t>
            </a:fld>
            <a:endParaRPr lang="en-US" sz="974">
              <a:solidFill>
                <a:srgbClr val="80808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439368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0108" y="185313"/>
            <a:ext cx="11066984" cy="592562"/>
          </a:xfrm>
        </p:spPr>
        <p:txBody>
          <a:bodyPr lIns="0" rIns="0" anchor="ctr"/>
          <a:lstStyle>
            <a:lvl1pPr>
              <a:defRPr sz="1950" b="1" cap="all" spc="127" baseline="0">
                <a:solidFill>
                  <a:srgbClr val="014373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E2F2300-FD7F-49A2-AD1C-882AD5CF52CC}"/>
              </a:ext>
            </a:extLst>
          </p:cNvPr>
          <p:cNvCxnSpPr>
            <a:cxnSpLocks/>
          </p:cNvCxnSpPr>
          <p:nvPr userDrawn="1"/>
        </p:nvCxnSpPr>
        <p:spPr>
          <a:xfrm>
            <a:off x="410108" y="777875"/>
            <a:ext cx="1337310" cy="0"/>
          </a:xfrm>
          <a:prstGeom prst="straightConnector1">
            <a:avLst/>
          </a:prstGeom>
          <a:noFill/>
          <a:ln w="38100" cap="flat" cmpd="sng" algn="ctr">
            <a:solidFill>
              <a:srgbClr val="014373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F9780461-BF97-45FF-888C-1942E648F7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37"/>
          <a:stretch/>
        </p:blipFill>
        <p:spPr>
          <a:xfrm>
            <a:off x="410109" y="6229553"/>
            <a:ext cx="1102867" cy="518014"/>
          </a:xfrm>
          <a:prstGeom prst="rect">
            <a:avLst/>
          </a:prstGeom>
        </p:spPr>
      </p:pic>
      <p:sp>
        <p:nvSpPr>
          <p:cNvPr id="11" name="Holder 6">
            <a:extLst>
              <a:ext uri="{FF2B5EF4-FFF2-40B4-BE49-F238E27FC236}">
                <a16:creationId xmlns:a16="http://schemas.microsoft.com/office/drawing/2014/main" id="{4BB176CF-EDF3-48AF-914B-97F5C5946B35}"/>
              </a:ext>
            </a:extLst>
          </p:cNvPr>
          <p:cNvSpPr txBox="1">
            <a:spLocks/>
          </p:cNvSpPr>
          <p:nvPr userDrawn="1"/>
        </p:nvSpPr>
        <p:spPr>
          <a:xfrm>
            <a:off x="11068559" y="6411616"/>
            <a:ext cx="408533" cy="15388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500" b="0" i="0" kern="1200">
                <a:solidFill>
                  <a:srgbClr val="6F7072"/>
                </a:solidFill>
                <a:latin typeface="EYInterstate Light"/>
                <a:ea typeface="+mn-ea"/>
                <a:cs typeface="EYInterstate Ligh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573" algn="r"/>
            <a:fld id="{81D60167-4931-47E6-BA6A-407CBD079E47}" type="slidenum">
              <a:rPr lang="en-US" sz="974" smtClean="0">
                <a:solidFill>
                  <a:srgbClr val="808080"/>
                </a:solidFill>
                <a:latin typeface="+mn-lt"/>
              </a:rPr>
              <a:pPr marL="18573" algn="r"/>
              <a:t>‹#›</a:t>
            </a:fld>
            <a:endParaRPr lang="en-US" sz="974">
              <a:solidFill>
                <a:srgbClr val="80808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22627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94B2A7-3C10-44C6-8E2C-D730D1BEF0B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10109" y="969264"/>
            <a:ext cx="11066983" cy="1123384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560"/>
            </a:lvl1pPr>
            <a:lvl2pPr>
              <a:lnSpc>
                <a:spcPct val="100000"/>
              </a:lnSpc>
              <a:spcBef>
                <a:spcPts val="0"/>
              </a:spcBef>
              <a:defRPr sz="1560"/>
            </a:lvl2pPr>
            <a:lvl3pPr>
              <a:lnSpc>
                <a:spcPct val="100000"/>
              </a:lnSpc>
              <a:spcBef>
                <a:spcPts val="0"/>
              </a:spcBef>
              <a:defRPr sz="1365"/>
            </a:lvl3pPr>
            <a:lvl4pPr>
              <a:lnSpc>
                <a:spcPct val="100000"/>
              </a:lnSpc>
              <a:spcBef>
                <a:spcPts val="0"/>
              </a:spcBef>
              <a:defRPr sz="1024"/>
            </a:lvl4pPr>
            <a:lvl5pPr>
              <a:lnSpc>
                <a:spcPct val="100000"/>
              </a:lnSpc>
              <a:spcBef>
                <a:spcPts val="0"/>
              </a:spcBef>
              <a:defRPr sz="1024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0109" y="185313"/>
            <a:ext cx="11066983" cy="592562"/>
          </a:xfrm>
        </p:spPr>
        <p:txBody>
          <a:bodyPr lIns="0" rIns="0" anchor="ctr"/>
          <a:lstStyle>
            <a:lvl1pPr>
              <a:defRPr sz="1950" b="1" cap="all" spc="127" baseline="0">
                <a:solidFill>
                  <a:srgbClr val="014373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E2F2300-FD7F-49A2-AD1C-882AD5CF52CC}"/>
              </a:ext>
            </a:extLst>
          </p:cNvPr>
          <p:cNvCxnSpPr>
            <a:cxnSpLocks/>
          </p:cNvCxnSpPr>
          <p:nvPr userDrawn="1"/>
        </p:nvCxnSpPr>
        <p:spPr>
          <a:xfrm>
            <a:off x="410108" y="777875"/>
            <a:ext cx="1337310" cy="0"/>
          </a:xfrm>
          <a:prstGeom prst="straightConnector1">
            <a:avLst/>
          </a:prstGeom>
          <a:noFill/>
          <a:ln w="38100" cap="flat" cmpd="sng" algn="ctr">
            <a:solidFill>
              <a:srgbClr val="014373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63175851-4D12-4852-84F5-C13C561B8F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37"/>
          <a:stretch/>
        </p:blipFill>
        <p:spPr>
          <a:xfrm>
            <a:off x="410109" y="6229553"/>
            <a:ext cx="1102867" cy="518014"/>
          </a:xfrm>
          <a:prstGeom prst="rect">
            <a:avLst/>
          </a:prstGeom>
        </p:spPr>
      </p:pic>
      <p:sp>
        <p:nvSpPr>
          <p:cNvPr id="11" name="Holder 6">
            <a:extLst>
              <a:ext uri="{FF2B5EF4-FFF2-40B4-BE49-F238E27FC236}">
                <a16:creationId xmlns:a16="http://schemas.microsoft.com/office/drawing/2014/main" id="{183789D2-8A26-402D-8A27-DE00690B5BEC}"/>
              </a:ext>
            </a:extLst>
          </p:cNvPr>
          <p:cNvSpPr txBox="1">
            <a:spLocks/>
          </p:cNvSpPr>
          <p:nvPr userDrawn="1"/>
        </p:nvSpPr>
        <p:spPr>
          <a:xfrm>
            <a:off x="11068559" y="6411616"/>
            <a:ext cx="408533" cy="15388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500" b="0" i="0" kern="1200">
                <a:solidFill>
                  <a:srgbClr val="6F7072"/>
                </a:solidFill>
                <a:latin typeface="EYInterstate Light"/>
                <a:ea typeface="+mn-ea"/>
                <a:cs typeface="EYInterstate Ligh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573" algn="r"/>
            <a:fld id="{81D60167-4931-47E6-BA6A-407CBD079E47}" type="slidenum">
              <a:rPr lang="en-US" sz="974" smtClean="0">
                <a:solidFill>
                  <a:srgbClr val="808080"/>
                </a:solidFill>
                <a:latin typeface="+mn-lt"/>
              </a:rPr>
              <a:pPr marL="18573" algn="r"/>
              <a:t>‹#›</a:t>
            </a:fld>
            <a:endParaRPr lang="en-US" sz="974">
              <a:solidFill>
                <a:srgbClr val="80808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0118024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older 6">
            <a:extLst>
              <a:ext uri="{FF2B5EF4-FFF2-40B4-BE49-F238E27FC236}">
                <a16:creationId xmlns:a16="http://schemas.microsoft.com/office/drawing/2014/main" id="{A670CC45-FBF9-1043-8627-72B5FC201475}"/>
              </a:ext>
            </a:extLst>
          </p:cNvPr>
          <p:cNvSpPr txBox="1">
            <a:spLocks/>
          </p:cNvSpPr>
          <p:nvPr userDrawn="1"/>
        </p:nvSpPr>
        <p:spPr>
          <a:xfrm>
            <a:off x="11068559" y="6411616"/>
            <a:ext cx="408533" cy="15388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500" b="0" i="0" kern="1200">
                <a:solidFill>
                  <a:srgbClr val="6F7072"/>
                </a:solidFill>
                <a:latin typeface="EYInterstate Light"/>
                <a:ea typeface="+mn-ea"/>
                <a:cs typeface="EYInterstate Ligh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573" algn="r"/>
            <a:fld id="{81D60167-4931-47E6-BA6A-407CBD079E47}" type="slidenum">
              <a:rPr lang="en-US" sz="974" smtClean="0">
                <a:solidFill>
                  <a:srgbClr val="808080"/>
                </a:solidFill>
                <a:latin typeface="+mn-lt"/>
              </a:rPr>
              <a:pPr marL="18573" algn="r"/>
              <a:t>‹#›</a:t>
            </a:fld>
            <a:endParaRPr lang="en-US" sz="974">
              <a:solidFill>
                <a:srgbClr val="808080"/>
              </a:solidFill>
              <a:latin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5B968A7-424C-405F-A24E-08D3BF14E4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37"/>
          <a:stretch/>
        </p:blipFill>
        <p:spPr>
          <a:xfrm>
            <a:off x="410109" y="6229553"/>
            <a:ext cx="1102867" cy="51801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D188714-B605-A748-A46C-16F68F1E3CC0}"/>
              </a:ext>
            </a:extLst>
          </p:cNvPr>
          <p:cNvSpPr/>
          <p:nvPr userDrawn="1"/>
        </p:nvSpPr>
        <p:spPr>
          <a:xfrm>
            <a:off x="0" y="1"/>
            <a:ext cx="11887200" cy="525517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B49F9B8-BA8C-3F4A-A9F5-91FF675C7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849" y="2750975"/>
            <a:ext cx="1025271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1188725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455" y="121332"/>
            <a:ext cx="11206290" cy="592562"/>
          </a:xfrm>
        </p:spPr>
        <p:txBody>
          <a:bodyPr anchor="ctr"/>
          <a:lstStyle>
            <a:lvl1pPr>
              <a:defRPr sz="2340">
                <a:solidFill>
                  <a:srgbClr val="01437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Holder 6">
            <a:extLst>
              <a:ext uri="{FF2B5EF4-FFF2-40B4-BE49-F238E27FC236}">
                <a16:creationId xmlns:a16="http://schemas.microsoft.com/office/drawing/2014/main" id="{A670CC45-FBF9-1043-8627-72B5FC201475}"/>
              </a:ext>
            </a:extLst>
          </p:cNvPr>
          <p:cNvSpPr txBox="1">
            <a:spLocks/>
          </p:cNvSpPr>
          <p:nvPr userDrawn="1"/>
        </p:nvSpPr>
        <p:spPr>
          <a:xfrm>
            <a:off x="11068559" y="6411616"/>
            <a:ext cx="408533" cy="15388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500" b="0" i="0" kern="1200">
                <a:solidFill>
                  <a:srgbClr val="6F7072"/>
                </a:solidFill>
                <a:latin typeface="EYInterstate Light"/>
                <a:ea typeface="+mn-ea"/>
                <a:cs typeface="EYInterstate Ligh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573" algn="r"/>
            <a:fld id="{81D60167-4931-47E6-BA6A-407CBD079E47}" type="slidenum">
              <a:rPr lang="en-US" sz="974" smtClean="0">
                <a:solidFill>
                  <a:srgbClr val="808080"/>
                </a:solidFill>
                <a:latin typeface="+mn-lt"/>
              </a:rPr>
              <a:pPr marL="18573" algn="r"/>
              <a:t>‹#›</a:t>
            </a:fld>
            <a:endParaRPr lang="en-US" sz="974">
              <a:solidFill>
                <a:srgbClr val="808080"/>
              </a:solidFill>
              <a:latin typeface="+mn-lt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E2F2300-FD7F-49A2-AD1C-882AD5CF52CC}"/>
              </a:ext>
            </a:extLst>
          </p:cNvPr>
          <p:cNvCxnSpPr>
            <a:cxnSpLocks/>
          </p:cNvCxnSpPr>
          <p:nvPr userDrawn="1"/>
        </p:nvCxnSpPr>
        <p:spPr>
          <a:xfrm>
            <a:off x="340456" y="714824"/>
            <a:ext cx="11136636" cy="0"/>
          </a:xfrm>
          <a:prstGeom prst="straightConnector1">
            <a:avLst/>
          </a:prstGeom>
          <a:noFill/>
          <a:ln w="28575" cap="flat" cmpd="sng" algn="ctr">
            <a:solidFill>
              <a:srgbClr val="014373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95B968A7-424C-405F-A24E-08D3BF14E4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37"/>
          <a:stretch/>
        </p:blipFill>
        <p:spPr>
          <a:xfrm>
            <a:off x="410109" y="6229553"/>
            <a:ext cx="1102867" cy="51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3970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, Text &amp;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 baseline="0">
                <a:solidFill>
                  <a:srgbClr val="595959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594360" y="1752600"/>
            <a:ext cx="10698480" cy="4514850"/>
          </a:xfrm>
        </p:spPr>
        <p:txBody>
          <a:bodyPr/>
          <a:lstStyle>
            <a:lvl1pPr>
              <a:defRPr sz="1800" baseline="0"/>
            </a:lvl1pPr>
            <a:lvl2pPr>
              <a:defRPr sz="1600" baseline="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AFCE5-0C67-4A53-8F92-3CAC293831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653012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645" y="2067905"/>
            <a:ext cx="1967332" cy="1993392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4EDEA2F-8CAE-4566-9543-C37D8DA50A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99176" y="2040473"/>
            <a:ext cx="7508263" cy="202082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lang="en-US" sz="3120" b="1" baseline="0" smtClean="0">
                <a:ea typeface="Arial" panose="020B0604020202020204" pitchFamily="34" charset="0"/>
              </a:defRPr>
            </a:lvl1pPr>
            <a:lvl2pPr>
              <a:defRPr lang="en-US" sz="2730" smtClean="0">
                <a:latin typeface="Franklin Gothic Demi Cond" panose="020B0706030402020204" pitchFamily="34" charset="0"/>
              </a:defRPr>
            </a:lvl2pPr>
            <a:lvl3pPr>
              <a:defRPr lang="en-US" sz="2730" smtClean="0">
                <a:latin typeface="Franklin Gothic Demi Cond" panose="020B0706030402020204" pitchFamily="34" charset="0"/>
              </a:defRPr>
            </a:lvl3pPr>
            <a:lvl4pPr>
              <a:defRPr lang="en-US" sz="2730" smtClean="0">
                <a:latin typeface="Franklin Gothic Demi Cond" panose="020B0706030402020204" pitchFamily="34" charset="0"/>
              </a:defRPr>
            </a:lvl4pPr>
            <a:lvl5pPr>
              <a:defRPr lang="en-US" sz="2730">
                <a:latin typeface="Franklin Gothic Demi Cond" panose="020B0706030402020204" pitchFamily="34" charset="0"/>
              </a:defRPr>
            </a:lvl5pPr>
          </a:lstStyle>
          <a:p>
            <a:pPr marL="167164" lvl="0" indent="-167164"/>
            <a:r>
              <a:rPr lang="en-US"/>
              <a:t>Click to edit Master text styles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741EA323-3686-46B3-9FEB-E98930398C5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99176" y="4071833"/>
            <a:ext cx="7506547" cy="94875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73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Presenter Name and Title</a:t>
            </a:r>
          </a:p>
        </p:txBody>
      </p:sp>
      <p:sp>
        <p:nvSpPr>
          <p:cNvPr id="5" name="Holder 6">
            <a:extLst>
              <a:ext uri="{FF2B5EF4-FFF2-40B4-BE49-F238E27FC236}">
                <a16:creationId xmlns:a16="http://schemas.microsoft.com/office/drawing/2014/main" id="{74B71ABA-3DFC-4885-98A2-CF2BA0AE09FA}"/>
              </a:ext>
            </a:extLst>
          </p:cNvPr>
          <p:cNvSpPr txBox="1">
            <a:spLocks/>
          </p:cNvSpPr>
          <p:nvPr userDrawn="1"/>
        </p:nvSpPr>
        <p:spPr>
          <a:xfrm>
            <a:off x="11273470" y="6508582"/>
            <a:ext cx="408533" cy="15388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500" b="0" i="0" kern="1200">
                <a:solidFill>
                  <a:srgbClr val="6F7072"/>
                </a:solidFill>
                <a:latin typeface="EYInterstate Light"/>
                <a:ea typeface="+mn-ea"/>
                <a:cs typeface="EYInterstate Ligh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573" algn="ctr"/>
            <a:fld id="{81D60167-4931-47E6-BA6A-407CBD079E47}" type="slidenum">
              <a:rPr lang="en-US" sz="974" smtClean="0">
                <a:solidFill>
                  <a:srgbClr val="808080"/>
                </a:solidFill>
                <a:latin typeface="+mn-lt"/>
              </a:rPr>
              <a:pPr marL="18573" algn="ctr"/>
              <a:t>‹#›</a:t>
            </a:fld>
            <a:endParaRPr lang="en-US" sz="974">
              <a:solidFill>
                <a:srgbClr val="80808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118635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DADE4F-38EA-4A46-A6C6-8446ECD682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5900" y="1122363"/>
            <a:ext cx="8915400" cy="2387600"/>
          </a:xfrm>
        </p:spPr>
        <p:txBody>
          <a:bodyPr anchor="b"/>
          <a:lstStyle>
            <a:lvl1pPr algn="ctr">
              <a:defRPr sz="58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FED499-052A-4DDC-B234-D11CDAA011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85900" y="3602038"/>
            <a:ext cx="8915400" cy="1655762"/>
          </a:xfrm>
        </p:spPr>
        <p:txBody>
          <a:bodyPr/>
          <a:lstStyle>
            <a:lvl1pPr marL="0" indent="0" algn="ctr">
              <a:buNone/>
              <a:defRPr sz="2340"/>
            </a:lvl1pPr>
            <a:lvl2pPr marL="445770" indent="0" algn="ctr">
              <a:buNone/>
              <a:defRPr sz="1950"/>
            </a:lvl2pPr>
            <a:lvl3pPr marL="891540" indent="0" algn="ctr">
              <a:buNone/>
              <a:defRPr sz="1755"/>
            </a:lvl3pPr>
            <a:lvl4pPr marL="1337310" indent="0" algn="ctr">
              <a:buNone/>
              <a:defRPr sz="1560"/>
            </a:lvl4pPr>
            <a:lvl5pPr marL="1783080" indent="0" algn="ctr">
              <a:buNone/>
              <a:defRPr sz="1560"/>
            </a:lvl5pPr>
            <a:lvl6pPr marL="2228850" indent="0" algn="ctr">
              <a:buNone/>
              <a:defRPr sz="1560"/>
            </a:lvl6pPr>
            <a:lvl7pPr marL="2674620" indent="0" algn="ctr">
              <a:buNone/>
              <a:defRPr sz="1560"/>
            </a:lvl7pPr>
            <a:lvl8pPr marL="3120390" indent="0" algn="ctr">
              <a:buNone/>
              <a:defRPr sz="1560"/>
            </a:lvl8pPr>
            <a:lvl9pPr marL="3566160" indent="0" algn="ctr">
              <a:buNone/>
              <a:defRPr sz="156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A140CF-2593-42F0-A005-FEE83296F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000FD-8915-45C0-80D6-1B15A6752E2A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91CA11-90F8-48FE-8D0C-BB76D00E0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AD6B61-0F5C-41E3-8732-B7A6CDECA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648FA-4F72-42C3-929A-4FFCC0C83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88302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/ Headline 1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1273" y="504000"/>
            <a:ext cx="10903975" cy="738664"/>
          </a:xfrm>
        </p:spPr>
        <p:txBody>
          <a:bodyPr/>
          <a:lstStyle/>
          <a:p>
            <a:r>
              <a:rPr lang="en-GB" noProof="0"/>
              <a:t>Headline in CorpoS (Body) 35 pt.</a:t>
            </a:r>
            <a:br>
              <a:rPr lang="en-GB" noProof="0"/>
            </a:br>
            <a:r>
              <a:rPr lang="en-GB" noProof="0"/>
              <a:t>in two lines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Title of presentation / Department / Date 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/>
              <a:t>Page </a:t>
            </a:r>
            <a:fld id="{52531704-8F80-415D-BD2B-6B9991AE822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5377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2">
          <p15:clr>
            <a:srgbClr val="FBAE40"/>
          </p15:clr>
        </p15:guide>
        <p15:guide id="2" orient="horz" pos="402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61E91-9393-4E62-8FC0-EEFB6157B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054" y="1709739"/>
            <a:ext cx="10252710" cy="2852737"/>
          </a:xfrm>
        </p:spPr>
        <p:txBody>
          <a:bodyPr anchor="b"/>
          <a:lstStyle>
            <a:lvl1pPr>
              <a:defRPr sz="58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924F18-6A95-44EE-9D37-17412BF69E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1054" y="4589464"/>
            <a:ext cx="10252710" cy="1500187"/>
          </a:xfrm>
        </p:spPr>
        <p:txBody>
          <a:bodyPr/>
          <a:lstStyle>
            <a:lvl1pPr marL="0" indent="0">
              <a:buNone/>
              <a:defRPr sz="2340">
                <a:solidFill>
                  <a:schemeClr val="tx1">
                    <a:tint val="75000"/>
                  </a:schemeClr>
                </a:solidFill>
              </a:defRPr>
            </a:lvl1pPr>
            <a:lvl2pPr marL="445770" indent="0">
              <a:buNone/>
              <a:defRPr sz="1950">
                <a:solidFill>
                  <a:schemeClr val="tx1">
                    <a:tint val="75000"/>
                  </a:schemeClr>
                </a:solidFill>
              </a:defRPr>
            </a:lvl2pPr>
            <a:lvl3pPr marL="891540" indent="0">
              <a:buNone/>
              <a:defRPr sz="1755">
                <a:solidFill>
                  <a:schemeClr val="tx1">
                    <a:tint val="75000"/>
                  </a:schemeClr>
                </a:solidFill>
              </a:defRPr>
            </a:lvl3pPr>
            <a:lvl4pPr marL="1337310" indent="0">
              <a:buNone/>
              <a:defRPr sz="1560">
                <a:solidFill>
                  <a:schemeClr val="tx1">
                    <a:tint val="75000"/>
                  </a:schemeClr>
                </a:solidFill>
              </a:defRPr>
            </a:lvl4pPr>
            <a:lvl5pPr marL="1783080" indent="0">
              <a:buNone/>
              <a:defRPr sz="1560">
                <a:solidFill>
                  <a:schemeClr val="tx1">
                    <a:tint val="75000"/>
                  </a:schemeClr>
                </a:solidFill>
              </a:defRPr>
            </a:lvl5pPr>
            <a:lvl6pPr marL="2228850" indent="0">
              <a:buNone/>
              <a:defRPr sz="1560">
                <a:solidFill>
                  <a:schemeClr val="tx1">
                    <a:tint val="75000"/>
                  </a:schemeClr>
                </a:solidFill>
              </a:defRPr>
            </a:lvl6pPr>
            <a:lvl7pPr marL="2674620" indent="0">
              <a:buNone/>
              <a:defRPr sz="1560">
                <a:solidFill>
                  <a:schemeClr val="tx1">
                    <a:tint val="75000"/>
                  </a:schemeClr>
                </a:solidFill>
              </a:defRPr>
            </a:lvl7pPr>
            <a:lvl8pPr marL="3120390" indent="0">
              <a:buNone/>
              <a:defRPr sz="1560">
                <a:solidFill>
                  <a:schemeClr val="tx1">
                    <a:tint val="75000"/>
                  </a:schemeClr>
                </a:solidFill>
              </a:defRPr>
            </a:lvl8pPr>
            <a:lvl9pPr marL="3566160" indent="0">
              <a:buNone/>
              <a:defRPr sz="15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355A6A-D73F-4E19-A4D0-20A6210D1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1B6A0-4817-4F57-9A7E-C3189579F4FA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5269F5-3E3B-4D8F-8439-9DAE53AE7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849C77-374D-494F-B3C9-F9FDA6236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5B00E-C8FD-43B3-8CBC-CA2E99386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81718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&amp; Top Ru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76682" y="624054"/>
            <a:ext cx="10196247" cy="54864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340" b="1" i="0" baseline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title, 1 line max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3860"/>
            <a:ext cx="11887200" cy="45731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6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024" b="0" i="0">
              <a:solidFill>
                <a:schemeClr val="accent3">
                  <a:lumMod val="75000"/>
                </a:schemeClr>
              </a:solidFill>
              <a:latin typeface="Gotham Bold" charset="0"/>
              <a:ea typeface="Gotham Bold" charset="0"/>
              <a:cs typeface="Gotham Bold" charset="0"/>
            </a:endParaRP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0" y="6573308"/>
            <a:ext cx="11887200" cy="0"/>
          </a:xfrm>
          <a:prstGeom prst="line">
            <a:avLst/>
          </a:prstGeom>
          <a:ln w="2222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015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1"/>
            <a:ext cx="11887200" cy="53966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6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365">
              <a:solidFill>
                <a:schemeClr val="accent3">
                  <a:lumMod val="75000"/>
                </a:schemeClr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17246" y="1447801"/>
            <a:ext cx="10254774" cy="4592638"/>
          </a:xfrm>
        </p:spPr>
        <p:txBody>
          <a:bodyPr>
            <a:noAutofit/>
          </a:bodyPr>
          <a:lstStyle>
            <a:lvl1pPr marL="222881" indent="-222881">
              <a:lnSpc>
                <a:spcPct val="100000"/>
              </a:lnSpc>
              <a:spcBef>
                <a:spcPts val="1170"/>
              </a:spcBef>
              <a:defRPr sz="2730">
                <a:latin typeface="Franklin Gothic Medium" panose="020B0603020102020204" pitchFamily="34" charset="0"/>
              </a:defRPr>
            </a:lvl1pPr>
            <a:lvl2pPr marL="561847" indent="-227525">
              <a:lnSpc>
                <a:spcPct val="100000"/>
              </a:lnSpc>
              <a:buFont typeface="Franklin Gothic Medium" panose="020B0603020102020204" pitchFamily="34" charset="0"/>
              <a:buChar char="−"/>
              <a:defRPr sz="2340">
                <a:latin typeface="Franklin Gothic Medium" panose="020B0603020102020204" pitchFamily="34" charset="0"/>
              </a:defRPr>
            </a:lvl2pPr>
            <a:lvl3pPr marL="948792" indent="-222881">
              <a:lnSpc>
                <a:spcPct val="100000"/>
              </a:lnSpc>
              <a:defRPr sz="1950">
                <a:latin typeface="Franklin Gothic Medium" panose="020B0603020102020204" pitchFamily="34" charset="0"/>
              </a:defRPr>
            </a:lvl3pPr>
            <a:lvl4pPr>
              <a:defRPr>
                <a:latin typeface="Franklin Gothic Medium" panose="020B0603020102020204" pitchFamily="34" charset="0"/>
              </a:defRPr>
            </a:lvl4pPr>
            <a:lvl5pPr>
              <a:defRPr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 Bullet 2</a:t>
            </a:r>
          </a:p>
          <a:p>
            <a:pPr lvl="2"/>
            <a:r>
              <a:rPr lang="en-US"/>
              <a:t>Bullet 3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78977" y="6243108"/>
            <a:ext cx="10389607" cy="330200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70" baseline="0">
                <a:latin typeface="Franklin Gothic Medium Cond" panose="020B0606030402020204" pitchFamily="34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3"/>
          </p:nvPr>
        </p:nvSpPr>
        <p:spPr>
          <a:xfrm>
            <a:off x="677600" y="6573308"/>
            <a:ext cx="9987862" cy="284692"/>
          </a:xfrm>
        </p:spPr>
        <p:txBody>
          <a:bodyPr/>
          <a:lstStyle>
            <a:lvl1pPr algn="l">
              <a:defRPr sz="975" cap="all" baseline="0">
                <a:solidFill>
                  <a:schemeClr val="tx1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en-US"/>
              <a:t>MEDICAID TRANSFORMATION PROGRAM STATUS REPORT | NOVEMBER 30, 2018</a:t>
            </a: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4"/>
          </p:nvPr>
        </p:nvSpPr>
        <p:spPr>
          <a:xfrm>
            <a:off x="10797540" y="6573308"/>
            <a:ext cx="733328" cy="284692"/>
          </a:xfrm>
        </p:spPr>
        <p:txBody>
          <a:bodyPr/>
          <a:lstStyle>
            <a:lvl1pPr>
              <a:defRPr sz="975">
                <a:solidFill>
                  <a:sysClr val="windowText" lastClr="000000"/>
                </a:solidFill>
                <a:latin typeface="Franklin Gothic Demi Cond" panose="020B0706030402020204" pitchFamily="34" charset="0"/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876683" y="824357"/>
            <a:ext cx="10196247" cy="548640"/>
          </a:xfrm>
        </p:spPr>
        <p:txBody>
          <a:bodyPr anchor="t">
            <a:noAutofit/>
          </a:bodyPr>
          <a:lstStyle>
            <a:lvl1pPr algn="l">
              <a:defRPr sz="3510" b="0" i="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add title, 1 line max</a:t>
            </a:r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0" y="6573308"/>
            <a:ext cx="11887200" cy="0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230414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27">
            <a:extLst>
              <a:ext uri="{FF2B5EF4-FFF2-40B4-BE49-F238E27FC236}">
                <a16:creationId xmlns:a16="http://schemas.microsoft.com/office/drawing/2014/main" id="{C4319798-8917-4AB3-A0D3-CCBB7D984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20" y="245055"/>
            <a:ext cx="11322965" cy="604693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DF4A835-4751-43E5-95F6-4D94CACEAE63}"/>
              </a:ext>
            </a:extLst>
          </p:cNvPr>
          <p:cNvCxnSpPr>
            <a:cxnSpLocks/>
          </p:cNvCxnSpPr>
          <p:nvPr userDrawn="1"/>
        </p:nvCxnSpPr>
        <p:spPr>
          <a:xfrm>
            <a:off x="225019" y="858982"/>
            <a:ext cx="1336614" cy="0"/>
          </a:xfrm>
          <a:prstGeom prst="straightConnector1">
            <a:avLst/>
          </a:prstGeom>
          <a:noFill/>
          <a:ln w="38100" cap="flat" cmpd="sng" algn="ctr">
            <a:solidFill>
              <a:srgbClr val="014373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92B10FF1-FEBA-444C-A70F-00CDB3A323D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5020" y="969818"/>
            <a:ext cx="11322965" cy="54125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3215983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B036EF-E14F-1F45-831A-CA12D4BEC4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03605" y="0"/>
            <a:ext cx="6391587" cy="6400800"/>
          </a:xfrm>
          <a:prstGeom prst="rect">
            <a:avLst/>
          </a:prstGeom>
        </p:spPr>
      </p:pic>
      <p:sp>
        <p:nvSpPr>
          <p:cNvPr id="19" name="Subtitle 2">
            <a:extLst>
              <a:ext uri="{FF2B5EF4-FFF2-40B4-BE49-F238E27FC236}">
                <a16:creationId xmlns:a16="http://schemas.microsoft.com/office/drawing/2014/main" id="{FB27D012-A4F8-BA49-A380-23B882DF96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8771" y="4224272"/>
            <a:ext cx="4556273" cy="328101"/>
          </a:xfrm>
          <a:prstGeom prst="rect">
            <a:avLst/>
          </a:prstGeom>
        </p:spPr>
        <p:txBody>
          <a:bodyPr anchor="b">
            <a:normAutofit lnSpcReduction="10000"/>
          </a:bodyPr>
          <a:lstStyle>
            <a:lvl1pPr marL="0" indent="0">
              <a:buNone/>
              <a:defRPr/>
            </a:lvl1pPr>
          </a:lstStyle>
          <a:p>
            <a:pPr algn="l"/>
            <a:endParaRPr lang="en-US" sz="1365">
              <a:cs typeface="Calibri" panose="020F05020202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DE682AD-EAEA-2548-9622-F1691EF30534}"/>
              </a:ext>
            </a:extLst>
          </p:cNvPr>
          <p:cNvSpPr/>
          <p:nvPr userDrawn="1"/>
        </p:nvSpPr>
        <p:spPr>
          <a:xfrm>
            <a:off x="0" y="6045959"/>
            <a:ext cx="11887200" cy="812704"/>
          </a:xfrm>
          <a:prstGeom prst="rect">
            <a:avLst/>
          </a:prstGeom>
          <a:solidFill>
            <a:srgbClr val="123B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457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41804D-AEF2-4B8D-A9A7-471FF80BE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771" y="912760"/>
            <a:ext cx="4556273" cy="281813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90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FF4333-FC9F-4063-A7EE-8BFD9A4CB4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71" y="4676370"/>
            <a:ext cx="3247513" cy="12688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B6AE4A-E247-4BB7-BDD5-27C036FE2814}"/>
              </a:ext>
            </a:extLst>
          </p:cNvPr>
          <p:cNvSpPr txBox="1"/>
          <p:nvPr userDrawn="1"/>
        </p:nvSpPr>
        <p:spPr>
          <a:xfrm>
            <a:off x="4240172" y="6278154"/>
            <a:ext cx="3406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NC DHHS COVID 19 Response</a:t>
            </a:r>
          </a:p>
        </p:txBody>
      </p:sp>
    </p:spTree>
    <p:extLst>
      <p:ext uri="{BB962C8B-B14F-4D97-AF65-F5344CB8AC3E}">
        <p14:creationId xmlns:p14="http://schemas.microsoft.com/office/powerpoint/2010/main" val="236975947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27">
            <a:extLst>
              <a:ext uri="{FF2B5EF4-FFF2-40B4-BE49-F238E27FC236}">
                <a16:creationId xmlns:a16="http://schemas.microsoft.com/office/drawing/2014/main" id="{C4319798-8917-4AB3-A0D3-CCBB7D984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20" y="245055"/>
            <a:ext cx="11322965" cy="604693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DF4A835-4751-43E5-95F6-4D94CACEAE63}"/>
              </a:ext>
            </a:extLst>
          </p:cNvPr>
          <p:cNvCxnSpPr>
            <a:cxnSpLocks/>
          </p:cNvCxnSpPr>
          <p:nvPr userDrawn="1"/>
        </p:nvCxnSpPr>
        <p:spPr>
          <a:xfrm>
            <a:off x="225019" y="858982"/>
            <a:ext cx="1336614" cy="0"/>
          </a:xfrm>
          <a:prstGeom prst="straightConnector1">
            <a:avLst/>
          </a:prstGeom>
          <a:noFill/>
          <a:ln w="38100" cap="flat" cmpd="sng" algn="ctr">
            <a:solidFill>
              <a:srgbClr val="014373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92B10FF1-FEBA-444C-A70F-00CDB3A323D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5020" y="969818"/>
            <a:ext cx="11322965" cy="54125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087133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71C7F2E8-68FF-4B80-BC0D-42521B1FBC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4027" y="6247824"/>
            <a:ext cx="2673228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5AC5BC3-FBAD-4DA7-977B-F716D3055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9189" y="6247824"/>
            <a:ext cx="461851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3E07235-B10D-432F-B0A7-765B63447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02749" y="6247824"/>
            <a:ext cx="2673228" cy="365125"/>
          </a:xfrm>
          <a:prstGeom prst="rect">
            <a:avLst/>
          </a:prstGeom>
        </p:spPr>
        <p:txBody>
          <a:bodyPr/>
          <a:lstStyle/>
          <a:p>
            <a:fld id="{AFCBAAB8-2C29-4F4A-88B4-327CD155A05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9E255758-804E-4F68-95CD-78CB23D8315F}"/>
              </a:ext>
            </a:extLst>
          </p:cNvPr>
          <p:cNvSpPr txBox="1">
            <a:spLocks/>
          </p:cNvSpPr>
          <p:nvPr userDrawn="1"/>
        </p:nvSpPr>
        <p:spPr>
          <a:xfrm>
            <a:off x="324027" y="6247824"/>
            <a:ext cx="2673228" cy="365125"/>
          </a:xfrm>
          <a:prstGeom prst="rect">
            <a:avLst/>
          </a:prstGeom>
        </p:spPr>
        <p:txBody>
          <a:bodyPr vert="horz" lIns="89107" tIns="44554" rIns="89107" bIns="44554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30A857D-CE31-4F4C-A249-067354C9A6EB}" type="datetimeFigureOut">
              <a:rPr lang="en-US" sz="1169" smtClean="0"/>
              <a:pPr/>
              <a:t>2/9/2022</a:t>
            </a:fld>
            <a:endParaRPr lang="en-US" sz="1169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F0F9FB9-8367-4C4C-AEDB-86CE5788CDC2}"/>
              </a:ext>
            </a:extLst>
          </p:cNvPr>
          <p:cNvSpPr txBox="1">
            <a:spLocks/>
          </p:cNvSpPr>
          <p:nvPr userDrawn="1"/>
        </p:nvSpPr>
        <p:spPr>
          <a:xfrm>
            <a:off x="8802749" y="6247824"/>
            <a:ext cx="2673228" cy="365125"/>
          </a:xfrm>
          <a:prstGeom prst="rect">
            <a:avLst/>
          </a:prstGeom>
        </p:spPr>
        <p:txBody>
          <a:bodyPr vert="horz" lIns="89107" tIns="44554" rIns="89107" bIns="44554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FCBAAB8-2C29-4F4A-88B4-327CD155A058}" type="slidenum">
              <a:rPr lang="en-US" sz="1169" smtClean="0"/>
              <a:pPr/>
              <a:t>‹#›</a:t>
            </a:fld>
            <a:endParaRPr lang="en-US" sz="1169"/>
          </a:p>
        </p:txBody>
      </p:sp>
      <p:sp>
        <p:nvSpPr>
          <p:cNvPr id="8" name="Google Shape;95;p17">
            <a:extLst>
              <a:ext uri="{FF2B5EF4-FFF2-40B4-BE49-F238E27FC236}">
                <a16:creationId xmlns:a16="http://schemas.microsoft.com/office/drawing/2014/main" id="{F7A1B7C0-A5E2-48D4-8A65-63AF762E368A}"/>
              </a:ext>
            </a:extLst>
          </p:cNvPr>
          <p:cNvSpPr/>
          <p:nvPr userDrawn="1"/>
        </p:nvSpPr>
        <p:spPr>
          <a:xfrm>
            <a:off x="-129" y="5985900"/>
            <a:ext cx="11881012" cy="872000"/>
          </a:xfrm>
          <a:prstGeom prst="rect">
            <a:avLst/>
          </a:prstGeom>
          <a:solidFill>
            <a:srgbClr val="588023"/>
          </a:solidFill>
          <a:ln>
            <a:noFill/>
          </a:ln>
        </p:spPr>
        <p:txBody>
          <a:bodyPr spcFirstLastPara="1" wrap="square" lIns="118791" tIns="118791" rIns="118791" bIns="118791" anchor="ctr" anchorCtr="0">
            <a:noAutofit/>
          </a:bodyPr>
          <a:lstStyle/>
          <a:p>
            <a:endParaRPr sz="2339"/>
          </a:p>
        </p:txBody>
      </p:sp>
      <p:pic>
        <p:nvPicPr>
          <p:cNvPr id="9" name="Google Shape;96;p17">
            <a:extLst>
              <a:ext uri="{FF2B5EF4-FFF2-40B4-BE49-F238E27FC236}">
                <a16:creationId xmlns:a16="http://schemas.microsoft.com/office/drawing/2014/main" id="{B329DE15-1909-455C-8609-34811E99DAA5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745389" y="6021133"/>
            <a:ext cx="6390237" cy="7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97;p17">
            <a:extLst>
              <a:ext uri="{FF2B5EF4-FFF2-40B4-BE49-F238E27FC236}">
                <a16:creationId xmlns:a16="http://schemas.microsoft.com/office/drawing/2014/main" id="{93B4A92E-D209-4F7A-BBB4-E9F1208599E3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3656" y="1043668"/>
            <a:ext cx="8133699" cy="185483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25F209B8-016D-4A35-AC27-E9A48F867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3527" y="2796598"/>
            <a:ext cx="8133699" cy="953366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8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B2F144C-05D9-45CA-AE45-58A6D7A0DEA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08363" y="3976655"/>
            <a:ext cx="5464028" cy="46663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1F1C19B-A657-4DC3-B2E3-4A8A6AFAB6BC}"/>
              </a:ext>
            </a:extLst>
          </p:cNvPr>
          <p:cNvSpPr/>
          <p:nvPr userDrawn="1"/>
        </p:nvSpPr>
        <p:spPr>
          <a:xfrm>
            <a:off x="126011" y="554184"/>
            <a:ext cx="2151183" cy="7389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35"/>
          </a:p>
        </p:txBody>
      </p:sp>
    </p:spTree>
    <p:extLst>
      <p:ext uri="{BB962C8B-B14F-4D97-AF65-F5344CB8AC3E}">
        <p14:creationId xmlns:p14="http://schemas.microsoft.com/office/powerpoint/2010/main" val="221830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, Text &amp;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 baseline="0">
                <a:solidFill>
                  <a:srgbClr val="595959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594360" y="1752600"/>
            <a:ext cx="10698480" cy="4514850"/>
          </a:xfrm>
        </p:spPr>
        <p:txBody>
          <a:bodyPr/>
          <a:lstStyle>
            <a:lvl1pPr>
              <a:defRPr sz="1800" baseline="0"/>
            </a:lvl1pPr>
            <a:lvl2pPr>
              <a:defRPr sz="1600" baseline="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AFCE5-0C67-4A53-8F92-3CAC293831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241345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o not remove" hidden="1">
            <a:extLst>
              <a:ext uri="{FF2B5EF4-FFF2-40B4-BE49-F238E27FC236}">
                <a16:creationId xmlns:a16="http://schemas.microsoft.com/office/drawing/2014/main" id="{297FA01E-24AC-49D4-8C41-C51389DC6FF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2383" cy="12700"/>
          </a:xfrm>
          <a:prstGeom prst="octagon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9154" tIns="44577" rIns="89154" bIns="4457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274638"/>
            <a:ext cx="10698480" cy="706090"/>
          </a:xfrm>
          <a:noFill/>
          <a:ln>
            <a:noFill/>
          </a:ln>
        </p:spPr>
        <p:txBody>
          <a:bodyPr>
            <a:normAutofit/>
          </a:bodyPr>
          <a:lstStyle>
            <a:lvl1pPr algn="l">
              <a:defRPr sz="3120">
                <a:solidFill>
                  <a:srgbClr val="FF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cxnSp>
        <p:nvCxnSpPr>
          <p:cNvPr id="8" name="Straight Connector 7"/>
          <p:cNvCxnSpPr/>
          <p:nvPr/>
        </p:nvCxnSpPr>
        <p:spPr>
          <a:xfrm>
            <a:off x="594360" y="1052736"/>
            <a:ext cx="1069848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40960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, Sub-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 not remove">
            <a:extLst>
              <a:ext uri="{FF2B5EF4-FFF2-40B4-BE49-F238E27FC236}">
                <a16:creationId xmlns:a16="http://schemas.microsoft.com/office/drawing/2014/main" id="{74A997BD-A04A-4B08-A4A8-F7A22440416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2383" cy="12700"/>
          </a:xfrm>
          <a:prstGeom prst="octagon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9154" tIns="44577" rIns="89154" bIns="4457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94360" y="274638"/>
            <a:ext cx="10698480" cy="706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>
                <a:solidFill>
                  <a:prstClr val="black"/>
                </a:solidFill>
              </a14:hiddenLine>
            </a:ext>
          </a:extLst>
        </p:spPr>
        <p:txBody>
          <a:bodyPr lIns="91440" tIns="45720" rIns="91440" bIns="45720" anchor="ctr" anchorCtr="0">
            <a:normAutofit/>
          </a:bodyPr>
          <a:lstStyle>
            <a:lvl1pPr algn="l">
              <a:defRPr sz="3120" b="0" i="0" u="none" cap="none" baseline="0">
                <a:solidFill>
                  <a:srgbClr val="FF0000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717098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B036EF-E14F-1F45-831A-CA12D4BEC4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03605" y="0"/>
            <a:ext cx="6391587" cy="6400800"/>
          </a:xfrm>
          <a:prstGeom prst="rect">
            <a:avLst/>
          </a:prstGeom>
        </p:spPr>
      </p:pic>
      <p:sp>
        <p:nvSpPr>
          <p:cNvPr id="19" name="Subtitle 2">
            <a:extLst>
              <a:ext uri="{FF2B5EF4-FFF2-40B4-BE49-F238E27FC236}">
                <a16:creationId xmlns:a16="http://schemas.microsoft.com/office/drawing/2014/main" id="{FB27D012-A4F8-BA49-A380-23B882DF96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8771" y="4224272"/>
            <a:ext cx="4556273" cy="328101"/>
          </a:xfrm>
          <a:prstGeom prst="rect">
            <a:avLst/>
          </a:prstGeom>
        </p:spPr>
        <p:txBody>
          <a:bodyPr anchor="b">
            <a:normAutofit lnSpcReduction="10000"/>
          </a:bodyPr>
          <a:lstStyle>
            <a:lvl1pPr marL="0" indent="0">
              <a:buNone/>
              <a:defRPr/>
            </a:lvl1pPr>
          </a:lstStyle>
          <a:p>
            <a:pPr algn="l"/>
            <a:r>
              <a:rPr lang="en-US" sz="1365">
                <a:cs typeface="Calibri" panose="020F0502020204030204" pitchFamily="34" charset="0"/>
              </a:rPr>
              <a:t>Click to edit Master subtitle style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DE682AD-EAEA-2548-9622-F1691EF30534}"/>
              </a:ext>
            </a:extLst>
          </p:cNvPr>
          <p:cNvSpPr/>
          <p:nvPr/>
        </p:nvSpPr>
        <p:spPr>
          <a:xfrm>
            <a:off x="0" y="6045959"/>
            <a:ext cx="11887200" cy="812704"/>
          </a:xfrm>
          <a:prstGeom prst="rect">
            <a:avLst/>
          </a:prstGeom>
          <a:solidFill>
            <a:srgbClr val="123B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457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41804D-AEF2-4B8D-A9A7-471FF80BE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771" y="912760"/>
            <a:ext cx="4556273" cy="281813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90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FF4333-FC9F-4063-A7EE-8BFD9A4CB4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71" y="4676370"/>
            <a:ext cx="3247513" cy="12688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B6AE4A-E247-4BB7-BDD5-27C036FE2814}"/>
              </a:ext>
            </a:extLst>
          </p:cNvPr>
          <p:cNvSpPr txBox="1"/>
          <p:nvPr/>
        </p:nvSpPr>
        <p:spPr>
          <a:xfrm>
            <a:off x="4240172" y="6278154"/>
            <a:ext cx="3406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NC DHHS COVID 19 Response</a:t>
            </a:r>
          </a:p>
        </p:txBody>
      </p:sp>
    </p:spTree>
    <p:extLst>
      <p:ext uri="{BB962C8B-B14F-4D97-AF65-F5344CB8AC3E}">
        <p14:creationId xmlns:p14="http://schemas.microsoft.com/office/powerpoint/2010/main" val="269856628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27">
            <a:extLst>
              <a:ext uri="{FF2B5EF4-FFF2-40B4-BE49-F238E27FC236}">
                <a16:creationId xmlns:a16="http://schemas.microsoft.com/office/drawing/2014/main" id="{C4319798-8917-4AB3-A0D3-CCBB7D984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20" y="245055"/>
            <a:ext cx="11322965" cy="604693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DF4A835-4751-43E5-95F6-4D94CACEAE63}"/>
              </a:ext>
            </a:extLst>
          </p:cNvPr>
          <p:cNvCxnSpPr>
            <a:cxnSpLocks/>
          </p:cNvCxnSpPr>
          <p:nvPr/>
        </p:nvCxnSpPr>
        <p:spPr>
          <a:xfrm>
            <a:off x="225019" y="858982"/>
            <a:ext cx="1336614" cy="0"/>
          </a:xfrm>
          <a:prstGeom prst="straightConnector1">
            <a:avLst/>
          </a:prstGeom>
          <a:noFill/>
          <a:ln w="38100" cap="flat" cmpd="sng" algn="ctr">
            <a:solidFill>
              <a:srgbClr val="014373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92B10FF1-FEBA-444C-A70F-00CDB3A323D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5020" y="969818"/>
            <a:ext cx="11322965" cy="54125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1898975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71C7F2E8-68FF-4B80-BC0D-42521B1FBC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4027" y="6247824"/>
            <a:ext cx="2673228" cy="365125"/>
          </a:xfrm>
          <a:prstGeom prst="rect">
            <a:avLst/>
          </a:prstGeom>
        </p:spPr>
        <p:txBody>
          <a:bodyPr/>
          <a:lstStyle/>
          <a:p>
            <a:fld id="{846CE7D5-CF57-46EF-B807-FDD0502418D4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5AC5BC3-FBAD-4DA7-977B-F716D3055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9189" y="6247824"/>
            <a:ext cx="461851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3E07235-B10D-432F-B0A7-765B63447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02749" y="6247824"/>
            <a:ext cx="2673228" cy="365125"/>
          </a:xfrm>
          <a:prstGeom prst="rect">
            <a:avLst/>
          </a:prstGeom>
        </p:spPr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9E255758-804E-4F68-95CD-78CB23D8315F}"/>
              </a:ext>
            </a:extLst>
          </p:cNvPr>
          <p:cNvSpPr txBox="1">
            <a:spLocks/>
          </p:cNvSpPr>
          <p:nvPr/>
        </p:nvSpPr>
        <p:spPr>
          <a:xfrm>
            <a:off x="324027" y="6247824"/>
            <a:ext cx="2673228" cy="365125"/>
          </a:xfrm>
          <a:prstGeom prst="rect">
            <a:avLst/>
          </a:prstGeom>
        </p:spPr>
        <p:txBody>
          <a:bodyPr vert="horz" lIns="89107" tIns="44554" rIns="89107" bIns="44554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30A857D-CE31-4F4C-A249-067354C9A6EB}" type="datetimeFigureOut">
              <a:rPr lang="en-US" sz="1169" smtClean="0"/>
              <a:pPr/>
              <a:t>2/9/2022</a:t>
            </a:fld>
            <a:endParaRPr lang="en-US" sz="1169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F0F9FB9-8367-4C4C-AEDB-86CE5788CDC2}"/>
              </a:ext>
            </a:extLst>
          </p:cNvPr>
          <p:cNvSpPr txBox="1">
            <a:spLocks/>
          </p:cNvSpPr>
          <p:nvPr/>
        </p:nvSpPr>
        <p:spPr>
          <a:xfrm>
            <a:off x="8802749" y="6247824"/>
            <a:ext cx="2673228" cy="365125"/>
          </a:xfrm>
          <a:prstGeom prst="rect">
            <a:avLst/>
          </a:prstGeom>
        </p:spPr>
        <p:txBody>
          <a:bodyPr vert="horz" lIns="89107" tIns="44554" rIns="89107" bIns="44554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FCBAAB8-2C29-4F4A-88B4-327CD155A058}" type="slidenum">
              <a:rPr lang="en-US" sz="1169" smtClean="0"/>
              <a:pPr/>
              <a:t>‹#›</a:t>
            </a:fld>
            <a:endParaRPr lang="en-US" sz="1169"/>
          </a:p>
        </p:txBody>
      </p:sp>
      <p:sp>
        <p:nvSpPr>
          <p:cNvPr id="8" name="Google Shape;95;p17">
            <a:extLst>
              <a:ext uri="{FF2B5EF4-FFF2-40B4-BE49-F238E27FC236}">
                <a16:creationId xmlns:a16="http://schemas.microsoft.com/office/drawing/2014/main" id="{F7A1B7C0-A5E2-48D4-8A65-63AF762E368A}"/>
              </a:ext>
            </a:extLst>
          </p:cNvPr>
          <p:cNvSpPr/>
          <p:nvPr/>
        </p:nvSpPr>
        <p:spPr>
          <a:xfrm>
            <a:off x="-129" y="5985900"/>
            <a:ext cx="11881012" cy="872000"/>
          </a:xfrm>
          <a:prstGeom prst="rect">
            <a:avLst/>
          </a:prstGeom>
          <a:solidFill>
            <a:srgbClr val="588023"/>
          </a:solidFill>
          <a:ln>
            <a:noFill/>
          </a:ln>
        </p:spPr>
        <p:txBody>
          <a:bodyPr spcFirstLastPara="1" wrap="square" lIns="118791" tIns="118791" rIns="118791" bIns="118791" anchor="ctr" anchorCtr="0">
            <a:noAutofit/>
          </a:bodyPr>
          <a:lstStyle/>
          <a:p>
            <a:endParaRPr sz="2339"/>
          </a:p>
        </p:txBody>
      </p:sp>
      <p:pic>
        <p:nvPicPr>
          <p:cNvPr id="9" name="Google Shape;96;p17">
            <a:extLst>
              <a:ext uri="{FF2B5EF4-FFF2-40B4-BE49-F238E27FC236}">
                <a16:creationId xmlns:a16="http://schemas.microsoft.com/office/drawing/2014/main" id="{B329DE15-1909-455C-8609-34811E99DAA5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745389" y="6021133"/>
            <a:ext cx="6390237" cy="7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97;p17">
            <a:extLst>
              <a:ext uri="{FF2B5EF4-FFF2-40B4-BE49-F238E27FC236}">
                <a16:creationId xmlns:a16="http://schemas.microsoft.com/office/drawing/2014/main" id="{93B4A92E-D209-4F7A-BBB4-E9F1208599E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3656" y="1043668"/>
            <a:ext cx="8133699" cy="185483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25F209B8-016D-4A35-AC27-E9A48F867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3527" y="2796598"/>
            <a:ext cx="8133699" cy="953366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8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B2F144C-05D9-45CA-AE45-58A6D7A0DEA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08363" y="3976655"/>
            <a:ext cx="5464028" cy="46663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1F1C19B-A657-4DC3-B2E3-4A8A6AFAB6BC}"/>
              </a:ext>
            </a:extLst>
          </p:cNvPr>
          <p:cNvSpPr/>
          <p:nvPr/>
        </p:nvSpPr>
        <p:spPr>
          <a:xfrm>
            <a:off x="126011" y="554184"/>
            <a:ext cx="2151183" cy="7389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35"/>
          </a:p>
        </p:txBody>
      </p:sp>
    </p:spTree>
    <p:extLst>
      <p:ext uri="{BB962C8B-B14F-4D97-AF65-F5344CB8AC3E}">
        <p14:creationId xmlns:p14="http://schemas.microsoft.com/office/powerpoint/2010/main" val="423434380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o not remove" hidden="1">
            <a:extLst>
              <a:ext uri="{FF2B5EF4-FFF2-40B4-BE49-F238E27FC236}">
                <a16:creationId xmlns:a16="http://schemas.microsoft.com/office/drawing/2014/main" id="{297FA01E-24AC-49D4-8C41-C51389DC6FF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2383" cy="12700"/>
          </a:xfrm>
          <a:prstGeom prst="octagon">
            <a:avLst/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9154" tIns="44577" rIns="89154" bIns="4457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274638"/>
            <a:ext cx="10698480" cy="706090"/>
          </a:xfrm>
          <a:noFill/>
          <a:ln>
            <a:noFill/>
          </a:ln>
        </p:spPr>
        <p:txBody>
          <a:bodyPr>
            <a:normAutofit/>
          </a:bodyPr>
          <a:lstStyle>
            <a:lvl1pPr algn="l">
              <a:defRPr sz="3120">
                <a:solidFill>
                  <a:srgbClr val="FF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cxnSp>
        <p:nvCxnSpPr>
          <p:cNvPr id="8" name="Straight Connector 7"/>
          <p:cNvCxnSpPr/>
          <p:nvPr/>
        </p:nvCxnSpPr>
        <p:spPr>
          <a:xfrm>
            <a:off x="594360" y="1052736"/>
            <a:ext cx="1069848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28884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CDOT_PowerPoint_Template-0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18872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17295" y="3831921"/>
            <a:ext cx="10753529" cy="1219200"/>
          </a:xfrm>
        </p:spPr>
        <p:txBody>
          <a:bodyPr/>
          <a:lstStyle>
            <a:lvl1pPr algn="l"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presentation name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17295" y="5105400"/>
            <a:ext cx="8321040" cy="660400"/>
          </a:xfrm>
        </p:spPr>
        <p:txBody>
          <a:bodyPr/>
          <a:lstStyle>
            <a:lvl1pPr marL="0" indent="0" algn="l">
              <a:buNone/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457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91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37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288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74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20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66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presenter name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518003" y="5854700"/>
            <a:ext cx="8645048" cy="5461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date</a:t>
            </a:r>
          </a:p>
        </p:txBody>
      </p:sp>
    </p:spTree>
    <p:extLst>
      <p:ext uri="{BB962C8B-B14F-4D97-AF65-F5344CB8AC3E}">
        <p14:creationId xmlns:p14="http://schemas.microsoft.com/office/powerpoint/2010/main" val="14166592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510">
                <a:solidFill>
                  <a:srgbClr val="595959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594360" y="1733553"/>
            <a:ext cx="10698480" cy="4524375"/>
          </a:xfrm>
        </p:spPr>
        <p:txBody>
          <a:bodyPr/>
          <a:lstStyle>
            <a:lvl1pPr>
              <a:defRPr sz="2730"/>
            </a:lvl1pPr>
            <a:lvl2pPr>
              <a:defRPr sz="2535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2E06F5-03C5-4BA5-AE80-2E98A827F36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2445651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&amp;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510">
                <a:solidFill>
                  <a:srgbClr val="595959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594360" y="1752600"/>
            <a:ext cx="10698480" cy="4514850"/>
          </a:xfrm>
        </p:spPr>
        <p:txBody>
          <a:bodyPr/>
          <a:lstStyle>
            <a:lvl1pPr>
              <a:defRPr sz="2730"/>
            </a:lvl1pPr>
            <a:lvl2pPr>
              <a:defRPr sz="2535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AFCE5-0C67-4A53-8F92-3CAC293831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299506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0C9224-0E86-4A9A-8DD9-792BBB0652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1019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, Text &amp;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 baseline="0">
                <a:solidFill>
                  <a:srgbClr val="595959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594360" y="1752600"/>
            <a:ext cx="10698480" cy="4514850"/>
          </a:xfrm>
        </p:spPr>
        <p:txBody>
          <a:bodyPr/>
          <a:lstStyle>
            <a:lvl1pPr>
              <a:defRPr sz="1800" baseline="0"/>
            </a:lvl1pPr>
            <a:lvl2pPr>
              <a:defRPr sz="1600" baseline="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AFCE5-0C67-4A53-8F92-3CAC293831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733998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, Text &amp;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120" baseline="0">
                <a:solidFill>
                  <a:srgbClr val="595959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594360" y="1752600"/>
            <a:ext cx="10698480" cy="4514850"/>
          </a:xfrm>
        </p:spPr>
        <p:txBody>
          <a:bodyPr/>
          <a:lstStyle>
            <a:lvl1pPr>
              <a:defRPr sz="1755" baseline="0"/>
            </a:lvl1pPr>
            <a:lvl2pPr>
              <a:defRPr sz="1560" baseline="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AFCE5-0C67-4A53-8F92-3CAC293831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463613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, Text &amp;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120" baseline="0">
                <a:solidFill>
                  <a:srgbClr val="595959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594360" y="1752600"/>
            <a:ext cx="10698480" cy="4514850"/>
          </a:xfrm>
        </p:spPr>
        <p:txBody>
          <a:bodyPr/>
          <a:lstStyle>
            <a:lvl1pPr>
              <a:defRPr sz="1755" baseline="0"/>
            </a:lvl1pPr>
            <a:lvl2pPr>
              <a:defRPr sz="1560" baseline="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AFCE5-0C67-4A53-8F92-3CAC293831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526591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, Text &amp;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120" baseline="0">
                <a:solidFill>
                  <a:srgbClr val="595959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594360" y="1752600"/>
            <a:ext cx="10698480" cy="4514850"/>
          </a:xfrm>
        </p:spPr>
        <p:txBody>
          <a:bodyPr/>
          <a:lstStyle>
            <a:lvl1pPr>
              <a:defRPr sz="1755" baseline="0"/>
            </a:lvl1pPr>
            <a:lvl2pPr>
              <a:defRPr sz="1560" baseline="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AFCE5-0C67-4A53-8F92-3CAC293831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3982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, Text &amp;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120" baseline="0">
                <a:solidFill>
                  <a:srgbClr val="595959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594360" y="1752600"/>
            <a:ext cx="10698480" cy="4514850"/>
          </a:xfrm>
        </p:spPr>
        <p:txBody>
          <a:bodyPr/>
          <a:lstStyle>
            <a:lvl1pPr>
              <a:defRPr sz="1755" baseline="0"/>
            </a:lvl1pPr>
            <a:lvl2pPr>
              <a:defRPr sz="1560" baseline="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AFCE5-0C67-4A53-8F92-3CAC293831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240378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, Text &amp;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120" baseline="0">
                <a:solidFill>
                  <a:srgbClr val="595959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594360" y="1752600"/>
            <a:ext cx="10698480" cy="4514850"/>
          </a:xfrm>
        </p:spPr>
        <p:txBody>
          <a:bodyPr/>
          <a:lstStyle>
            <a:lvl1pPr>
              <a:defRPr sz="1755" baseline="0"/>
            </a:lvl1pPr>
            <a:lvl2pPr>
              <a:defRPr sz="1560" baseline="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AFCE5-0C67-4A53-8F92-3CAC293831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336976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, Text &amp;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120" baseline="0">
                <a:solidFill>
                  <a:srgbClr val="595959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594360" y="1752600"/>
            <a:ext cx="10698480" cy="4514850"/>
          </a:xfrm>
        </p:spPr>
        <p:txBody>
          <a:bodyPr/>
          <a:lstStyle>
            <a:lvl1pPr>
              <a:defRPr sz="1755" baseline="0"/>
            </a:lvl1pPr>
            <a:lvl2pPr>
              <a:defRPr sz="1560" baseline="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AFCE5-0C67-4A53-8F92-3CAC293831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3" name="TextBox 2"/>
          <p:cNvSpPr txBox="1"/>
          <p:nvPr userDrawn="1"/>
        </p:nvSpPr>
        <p:spPr>
          <a:xfrm>
            <a:off x="8371987" y="0"/>
            <a:ext cx="30311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9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Rail Division</a:t>
            </a:r>
          </a:p>
        </p:txBody>
      </p:sp>
    </p:spTree>
    <p:extLst>
      <p:ext uri="{BB962C8B-B14F-4D97-AF65-F5344CB8AC3E}">
        <p14:creationId xmlns:p14="http://schemas.microsoft.com/office/powerpoint/2010/main" val="320954009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, Text &amp;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120" baseline="0">
                <a:solidFill>
                  <a:srgbClr val="595959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594360" y="1752600"/>
            <a:ext cx="10698480" cy="4514850"/>
          </a:xfrm>
        </p:spPr>
        <p:txBody>
          <a:bodyPr/>
          <a:lstStyle>
            <a:lvl1pPr>
              <a:defRPr sz="1755" baseline="0"/>
            </a:lvl1pPr>
            <a:lvl2pPr>
              <a:defRPr sz="1560" baseline="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AFCE5-0C67-4A53-8F92-3CAC293831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97062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, Text &amp;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120" baseline="0">
                <a:solidFill>
                  <a:srgbClr val="595959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594360" y="1752600"/>
            <a:ext cx="10698480" cy="4514850"/>
          </a:xfrm>
        </p:spPr>
        <p:txBody>
          <a:bodyPr/>
          <a:lstStyle>
            <a:lvl1pPr>
              <a:defRPr sz="1755" baseline="0"/>
            </a:lvl1pPr>
            <a:lvl2pPr>
              <a:defRPr sz="1560" baseline="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AFCE5-0C67-4A53-8F92-3CAC293831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168437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, Text &amp;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120" baseline="0">
                <a:solidFill>
                  <a:srgbClr val="595959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594360" y="1752600"/>
            <a:ext cx="10698480" cy="4514850"/>
          </a:xfrm>
        </p:spPr>
        <p:txBody>
          <a:bodyPr/>
          <a:lstStyle>
            <a:lvl1pPr>
              <a:defRPr sz="1755" baseline="0"/>
            </a:lvl1pPr>
            <a:lvl2pPr>
              <a:defRPr sz="1560" baseline="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AFCE5-0C67-4A53-8F92-3CAC293831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240638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, Text &amp;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595959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90311" y="88900"/>
            <a:ext cx="5002530" cy="273050"/>
          </a:xfrm>
        </p:spPr>
        <p:txBody>
          <a:bodyPr/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594360" y="1752600"/>
            <a:ext cx="10698480" cy="4514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AFCE5-0C67-4A53-8F92-3CAC293831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3558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, Text &amp;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 baseline="0">
                <a:solidFill>
                  <a:srgbClr val="595959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594360" y="1752600"/>
            <a:ext cx="10698480" cy="4514850"/>
          </a:xfrm>
        </p:spPr>
        <p:txBody>
          <a:bodyPr/>
          <a:lstStyle>
            <a:lvl1pPr>
              <a:defRPr sz="1800" baseline="0"/>
            </a:lvl1pPr>
            <a:lvl2pPr>
              <a:defRPr sz="1600" baseline="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AFCE5-0C67-4A53-8F92-3CAC293831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102480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74415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, Text &amp;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595959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90311" y="88900"/>
            <a:ext cx="5002530" cy="273050"/>
          </a:xfrm>
        </p:spPr>
        <p:txBody>
          <a:bodyPr/>
          <a:lstStyle>
            <a:lvl1pPr marL="0" indent="0" algn="r">
              <a:buNone/>
              <a:defRPr sz="1365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presentation title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594360" y="1752600"/>
            <a:ext cx="10698480" cy="45148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AFCE5-0C67-4A53-8F92-3CAC293831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7781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, Text &amp;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595959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90311" y="88900"/>
            <a:ext cx="5002530" cy="273050"/>
          </a:xfrm>
        </p:spPr>
        <p:txBody>
          <a:bodyPr/>
          <a:lstStyle>
            <a:lvl1pPr marL="0" indent="0" algn="r">
              <a:buNone/>
              <a:defRPr sz="1365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presentation title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594360" y="1752600"/>
            <a:ext cx="10698480" cy="45148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AFCE5-0C67-4A53-8F92-3CAC293831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411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CDOT_PowerPoint_Template-0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8872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17296" y="3831921"/>
            <a:ext cx="10753529" cy="1219200"/>
          </a:xfrm>
        </p:spPr>
        <p:txBody>
          <a:bodyPr/>
          <a:lstStyle>
            <a:lvl1pPr algn="l"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presentation name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17295" y="5105400"/>
            <a:ext cx="8321040" cy="660400"/>
          </a:xfrm>
        </p:spPr>
        <p:txBody>
          <a:bodyPr/>
          <a:lstStyle>
            <a:lvl1pPr marL="0" indent="0" algn="l">
              <a:buNone/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457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915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372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830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287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745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20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660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presenter name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518004" y="5854700"/>
            <a:ext cx="8645048" cy="5461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date</a:t>
            </a:r>
          </a:p>
        </p:txBody>
      </p:sp>
    </p:spTree>
    <p:extLst>
      <p:ext uri="{BB962C8B-B14F-4D97-AF65-F5344CB8AC3E}">
        <p14:creationId xmlns:p14="http://schemas.microsoft.com/office/powerpoint/2010/main" val="324884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595959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594360" y="1733555"/>
            <a:ext cx="10698480" cy="45243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90311" y="88900"/>
            <a:ext cx="5002530" cy="273050"/>
          </a:xfrm>
        </p:spPr>
        <p:txBody>
          <a:bodyPr/>
          <a:lstStyle>
            <a:lvl1pPr marL="0" indent="0" algn="r">
              <a:buNone/>
              <a:defRPr sz="1365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2E06F5-03C5-4BA5-AE80-2E98A827F36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89793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&amp;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595959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90311" y="88900"/>
            <a:ext cx="5002530" cy="273050"/>
          </a:xfrm>
        </p:spPr>
        <p:txBody>
          <a:bodyPr/>
          <a:lstStyle>
            <a:lvl1pPr marL="0" indent="0" algn="r">
              <a:buNone/>
              <a:defRPr sz="1365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presentation title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594360" y="1752600"/>
            <a:ext cx="10698480" cy="45148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AFCE5-0C67-4A53-8F92-3CAC2938318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6801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90311" y="88903"/>
            <a:ext cx="5002530" cy="263525"/>
          </a:xfrm>
        </p:spPr>
        <p:txBody>
          <a:bodyPr/>
          <a:lstStyle>
            <a:lvl1pPr marL="0" indent="0" algn="r">
              <a:buNone/>
              <a:defRPr sz="1365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presentation title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0C9224-0E86-4A9A-8DD9-792BBB0652B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0967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D62FF-FA36-4D40-8405-EC639ABFD878}" type="datetimeFigureOut">
              <a:rPr lang="en-US" smtClean="0"/>
              <a:t>2/9/2022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E1369-7371-47DC-B081-B6AB9B8BE7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0679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, Text &amp;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 baseline="0">
                <a:solidFill>
                  <a:srgbClr val="595959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594360" y="1752600"/>
            <a:ext cx="10698480" cy="4514850"/>
          </a:xfrm>
        </p:spPr>
        <p:txBody>
          <a:bodyPr/>
          <a:lstStyle>
            <a:lvl1pPr>
              <a:defRPr sz="1800" baseline="0"/>
            </a:lvl1pPr>
            <a:lvl2pPr>
              <a:defRPr sz="1600" baseline="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AFCE5-0C67-4A53-8F92-3CAC293831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7414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oleObject" Target="../embeddings/oleObject1.bin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tags" Target="../tags/tag2.xml"/><Relationship Id="rId2" Type="http://schemas.openxmlformats.org/officeDocument/2006/relationships/slideLayout" Target="../slideLayouts/slideLayout30.xml"/><Relationship Id="rId16" Type="http://schemas.openxmlformats.org/officeDocument/2006/relationships/tags" Target="../tags/tag1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8.xml"/><Relationship Id="rId19" Type="http://schemas.openxmlformats.org/officeDocument/2006/relationships/image" Target="../media/image3.emf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18" Type="http://schemas.openxmlformats.org/officeDocument/2006/relationships/oleObject" Target="../embeddings/oleObject1.bin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tags" Target="../tags/tag4.xml"/><Relationship Id="rId2" Type="http://schemas.openxmlformats.org/officeDocument/2006/relationships/slideLayout" Target="../slideLayouts/slideLayout44.xml"/><Relationship Id="rId16" Type="http://schemas.openxmlformats.org/officeDocument/2006/relationships/tags" Target="../tags/tag3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52.xml"/><Relationship Id="rId19" Type="http://schemas.openxmlformats.org/officeDocument/2006/relationships/image" Target="../media/image3.emf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61.xml"/><Relationship Id="rId4" Type="http://schemas.openxmlformats.org/officeDocument/2006/relationships/slideLayout" Target="../slideLayouts/slideLayout60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4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17" Type="http://schemas.openxmlformats.org/officeDocument/2006/relationships/slideLayout" Target="../slideLayouts/slideLayout82.xml"/><Relationship Id="rId2" Type="http://schemas.openxmlformats.org/officeDocument/2006/relationships/slideLayout" Target="../slideLayouts/slideLayout67.xml"/><Relationship Id="rId16" Type="http://schemas.openxmlformats.org/officeDocument/2006/relationships/slideLayout" Target="../slideLayouts/slideLayout81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75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5.xml"/><Relationship Id="rId7" Type="http://schemas.openxmlformats.org/officeDocument/2006/relationships/image" Target="../media/image13.jpeg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CDOT_PowerPoint_Template-01.jpg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1887200" cy="6858000"/>
          </a:xfrm>
          <a:prstGeom prst="rect">
            <a:avLst/>
          </a:prstGeom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594360" y="469900"/>
            <a:ext cx="1069848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94360" y="1795463"/>
            <a:ext cx="1069848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19160" y="6356351"/>
            <a:ext cx="277368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242A913A-3D76-A24F-93D7-30008D8DD2C5}" type="slidenum">
              <a:rPr lang="en-US" altLang="en-US" smtClean="0"/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9" r:id="rId2"/>
    <p:sldLayoutId id="2147483670" r:id="rId3"/>
    <p:sldLayoutId id="2147483671" r:id="rId4"/>
    <p:sldLayoutId id="2147483677" r:id="rId5"/>
    <p:sldLayoutId id="2147483679" r:id="rId6"/>
    <p:sldLayoutId id="2147483684" r:id="rId7"/>
    <p:sldLayoutId id="2147483688" r:id="rId8"/>
    <p:sldLayoutId id="2147483691" r:id="rId9"/>
    <p:sldLayoutId id="2147483692" r:id="rId10"/>
    <p:sldLayoutId id="2147483693" r:id="rId11"/>
    <p:sldLayoutId id="2147483695" r:id="rId12"/>
    <p:sldLayoutId id="2147483696" r:id="rId13"/>
    <p:sldLayoutId id="2147483799" r:id="rId14"/>
  </p:sldLayoutIdLst>
  <p:hf hdr="0" ft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3200" kern="1200">
          <a:solidFill>
            <a:srgbClr val="595959"/>
          </a:solidFill>
          <a:latin typeface="Arial"/>
          <a:ea typeface="MS PGothic" pitchFamily="34" charset="-128"/>
          <a:cs typeface="Arial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595959"/>
          </a:solidFill>
          <a:latin typeface="Arial" charset="0"/>
          <a:ea typeface="MS PGothic" pitchFamily="34" charset="-128"/>
          <a:cs typeface="Arial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595959"/>
          </a:solidFill>
          <a:latin typeface="Arial" charset="0"/>
          <a:ea typeface="MS PGothic" pitchFamily="34" charset="-128"/>
          <a:cs typeface="Arial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595959"/>
          </a:solidFill>
          <a:latin typeface="Arial" charset="0"/>
          <a:ea typeface="MS PGothic" pitchFamily="34" charset="-128"/>
          <a:cs typeface="Arial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595959"/>
          </a:solidFill>
          <a:latin typeface="Arial" charset="0"/>
          <a:ea typeface="MS PGothic" pitchFamily="34" charset="-128"/>
          <a:cs typeface="Arial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rgbClr val="595959"/>
          </a:solidFill>
          <a:latin typeface="Arial"/>
          <a:ea typeface="MS PGothic" pitchFamily="34" charset="-128"/>
          <a:cs typeface="Arial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600" kern="1200">
          <a:solidFill>
            <a:srgbClr val="595959"/>
          </a:solidFill>
          <a:latin typeface="Arial"/>
          <a:ea typeface="MS PGothic" pitchFamily="34" charset="-128"/>
          <a:cs typeface="Arial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595959"/>
          </a:solidFill>
          <a:latin typeface="Arial"/>
          <a:ea typeface="MS PGothic" pitchFamily="34" charset="-128"/>
          <a:cs typeface="Arial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595959"/>
          </a:solidFill>
          <a:latin typeface="Arial"/>
          <a:ea typeface="MS PGothic" pitchFamily="34" charset="-128"/>
          <a:cs typeface="Arial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595959"/>
          </a:solidFill>
          <a:latin typeface="Arial"/>
          <a:ea typeface="MS PGothic" pitchFamily="34" charset="-128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CDOT_PowerPoint_Template-01.jpg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1887200" cy="6858000"/>
          </a:xfrm>
          <a:prstGeom prst="rect">
            <a:avLst/>
          </a:prstGeom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594360" y="469900"/>
            <a:ext cx="1069848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94360" y="1795463"/>
            <a:ext cx="1069848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19160" y="6356351"/>
            <a:ext cx="277368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242A913A-3D76-A24F-93D7-30008D8DD2C5}" type="slidenum">
              <a:rPr lang="en-US" altLang="en-US" smtClean="0"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84976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2" r:id="rId14"/>
  </p:sldLayoutIdLst>
  <p:hf hdr="0" ft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3200" kern="1200">
          <a:solidFill>
            <a:srgbClr val="595959"/>
          </a:solidFill>
          <a:latin typeface="Arial"/>
          <a:ea typeface="MS PGothic" pitchFamily="34" charset="-128"/>
          <a:cs typeface="Arial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595959"/>
          </a:solidFill>
          <a:latin typeface="Arial" charset="0"/>
          <a:ea typeface="MS PGothic" pitchFamily="34" charset="-128"/>
          <a:cs typeface="Arial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595959"/>
          </a:solidFill>
          <a:latin typeface="Arial" charset="0"/>
          <a:ea typeface="MS PGothic" pitchFamily="34" charset="-128"/>
          <a:cs typeface="Arial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595959"/>
          </a:solidFill>
          <a:latin typeface="Arial" charset="0"/>
          <a:ea typeface="MS PGothic" pitchFamily="34" charset="-128"/>
          <a:cs typeface="Arial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595959"/>
          </a:solidFill>
          <a:latin typeface="Arial" charset="0"/>
          <a:ea typeface="MS PGothic" pitchFamily="34" charset="-128"/>
          <a:cs typeface="Arial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rgbClr val="595959"/>
          </a:solidFill>
          <a:latin typeface="Arial"/>
          <a:ea typeface="MS PGothic" pitchFamily="34" charset="-128"/>
          <a:cs typeface="Arial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600" kern="1200">
          <a:solidFill>
            <a:srgbClr val="595959"/>
          </a:solidFill>
          <a:latin typeface="Arial"/>
          <a:ea typeface="MS PGothic" pitchFamily="34" charset="-128"/>
          <a:cs typeface="Arial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595959"/>
          </a:solidFill>
          <a:latin typeface="Arial"/>
          <a:ea typeface="MS PGothic" pitchFamily="34" charset="-128"/>
          <a:cs typeface="Arial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595959"/>
          </a:solidFill>
          <a:latin typeface="Arial"/>
          <a:ea typeface="MS PGothic" pitchFamily="34" charset="-128"/>
          <a:cs typeface="Arial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595959"/>
          </a:solidFill>
          <a:latin typeface="Arial"/>
          <a:ea typeface="MS PGothic" pitchFamily="34" charset="-128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16"/>
            </p:custDataLst>
            <p:extLst>
              <p:ext uri="{D42A27DB-BD31-4B8C-83A1-F6EECF244321}">
                <p14:modId xmlns:p14="http://schemas.microsoft.com/office/powerpoint/2010/main" val="1652591026"/>
              </p:ext>
            </p:extLst>
          </p:nvPr>
        </p:nvGraphicFramePr>
        <p:xfrm>
          <a:off x="2066" y="1588"/>
          <a:ext cx="2064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8" imgW="270" imgH="270" progId="TCLayout.ActiveDocument.1">
                  <p:embed/>
                </p:oleObj>
              </mc:Choice>
              <mc:Fallback>
                <p:oleObj name="think-cell Slide" r:id="rId18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2066" y="1588"/>
                        <a:ext cx="2064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/>
          <p:cNvSpPr/>
          <p:nvPr userDrawn="1">
            <p:custDataLst>
              <p:tags r:id="rId17"/>
            </p:custDataLst>
          </p:nvPr>
        </p:nvSpPr>
        <p:spPr>
          <a:xfrm>
            <a:off x="1" y="0"/>
            <a:ext cx="206375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3510" b="1">
              <a:solidFill>
                <a:srgbClr val="FFFFFF"/>
              </a:solidFill>
              <a:sym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04373" y="6367370"/>
            <a:ext cx="14133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75" b="0" i="0">
                <a:solidFill>
                  <a:srgbClr val="01437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131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  <p:sldLayoutId id="2147483757" r:id="rId14"/>
  </p:sldLayoutIdLst>
  <p:hf hdr="0" ftr="0" dt="0"/>
  <p:txStyles>
    <p:titleStyle>
      <a:lvl1pPr algn="l" defTabSz="668655" rtl="0" eaLnBrk="1" latinLnBrk="0" hangingPunct="1">
        <a:lnSpc>
          <a:spcPct val="90000"/>
        </a:lnSpc>
        <a:spcBef>
          <a:spcPct val="0"/>
        </a:spcBef>
        <a:buNone/>
        <a:defRPr sz="3510" b="0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67164" indent="-167164" algn="l" defTabSz="668655" rtl="0" eaLnBrk="1" latinLnBrk="0" hangingPunct="1">
        <a:lnSpc>
          <a:spcPct val="90000"/>
        </a:lnSpc>
        <a:spcBef>
          <a:spcPts val="731"/>
        </a:spcBef>
        <a:buFont typeface="Arial" panose="020B0604020202020204" pitchFamily="34" charset="0"/>
        <a:buChar char="•"/>
        <a:defRPr sz="273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61856" indent="-227529" algn="l" defTabSz="668655" rtl="0" eaLnBrk="1" latinLnBrk="0" hangingPunct="1">
        <a:lnSpc>
          <a:spcPct val="90000"/>
        </a:lnSpc>
        <a:spcBef>
          <a:spcPts val="366"/>
        </a:spcBef>
        <a:buFont typeface="Franklin Gothic Medium" panose="020B0603020102020204" pitchFamily="34" charset="0"/>
        <a:buChar char="–"/>
        <a:defRPr sz="234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35819" indent="-167164" algn="l" defTabSz="668655" rtl="0" eaLnBrk="1" latinLnBrk="0" hangingPunct="1">
        <a:lnSpc>
          <a:spcPct val="90000"/>
        </a:lnSpc>
        <a:spcBef>
          <a:spcPts val="366"/>
        </a:spcBef>
        <a:buFont typeface="Arial" panose="020B0604020202020204" pitchFamily="34" charset="0"/>
        <a:buChar char="•"/>
        <a:defRPr sz="195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170146" indent="-167164" algn="l" defTabSz="668655" rtl="0" eaLnBrk="1" latinLnBrk="0" hangingPunct="1">
        <a:lnSpc>
          <a:spcPct val="90000"/>
        </a:lnSpc>
        <a:spcBef>
          <a:spcPts val="366"/>
        </a:spcBef>
        <a:buFont typeface="Arial" panose="020B0604020202020204" pitchFamily="34" charset="0"/>
        <a:buChar char="•"/>
        <a:defRPr sz="1316" kern="1200">
          <a:solidFill>
            <a:schemeClr val="tx1"/>
          </a:solidFill>
          <a:latin typeface="Franklin Gothic Medium" panose="020B0603020102020204" pitchFamily="34" charset="0"/>
          <a:ea typeface="+mn-ea"/>
          <a:cs typeface="+mn-cs"/>
        </a:defRPr>
      </a:lvl4pPr>
      <a:lvl5pPr marL="1504474" indent="-167164" algn="l" defTabSz="668655" rtl="0" eaLnBrk="1" latinLnBrk="0" hangingPunct="1">
        <a:lnSpc>
          <a:spcPct val="90000"/>
        </a:lnSpc>
        <a:spcBef>
          <a:spcPts val="366"/>
        </a:spcBef>
        <a:buFont typeface="Arial" panose="020B0604020202020204" pitchFamily="34" charset="0"/>
        <a:buChar char="•"/>
        <a:defRPr sz="1316" kern="1200">
          <a:solidFill>
            <a:schemeClr val="tx1"/>
          </a:solidFill>
          <a:latin typeface="Franklin Gothic Medium" panose="020B0603020102020204" pitchFamily="34" charset="0"/>
          <a:ea typeface="+mn-ea"/>
          <a:cs typeface="+mn-cs"/>
        </a:defRPr>
      </a:lvl5pPr>
      <a:lvl6pPr marL="1838801" indent="-167164" algn="l" defTabSz="668655" rtl="0" eaLnBrk="1" latinLnBrk="0" hangingPunct="1">
        <a:lnSpc>
          <a:spcPct val="90000"/>
        </a:lnSpc>
        <a:spcBef>
          <a:spcPts val="366"/>
        </a:spcBef>
        <a:buFont typeface="Arial" panose="020B0604020202020204" pitchFamily="34" charset="0"/>
        <a:buChar char="•"/>
        <a:defRPr sz="1316" kern="1200">
          <a:solidFill>
            <a:schemeClr val="tx1"/>
          </a:solidFill>
          <a:latin typeface="+mn-lt"/>
          <a:ea typeface="+mn-ea"/>
          <a:cs typeface="+mn-cs"/>
        </a:defRPr>
      </a:lvl6pPr>
      <a:lvl7pPr marL="2173129" indent="-167164" algn="l" defTabSz="668655" rtl="0" eaLnBrk="1" latinLnBrk="0" hangingPunct="1">
        <a:lnSpc>
          <a:spcPct val="90000"/>
        </a:lnSpc>
        <a:spcBef>
          <a:spcPts val="366"/>
        </a:spcBef>
        <a:buFont typeface="Arial" panose="020B0604020202020204" pitchFamily="34" charset="0"/>
        <a:buChar char="•"/>
        <a:defRPr sz="1316" kern="1200">
          <a:solidFill>
            <a:schemeClr val="tx1"/>
          </a:solidFill>
          <a:latin typeface="+mn-lt"/>
          <a:ea typeface="+mn-ea"/>
          <a:cs typeface="+mn-cs"/>
        </a:defRPr>
      </a:lvl7pPr>
      <a:lvl8pPr marL="2507456" indent="-167164" algn="l" defTabSz="668655" rtl="0" eaLnBrk="1" latinLnBrk="0" hangingPunct="1">
        <a:lnSpc>
          <a:spcPct val="90000"/>
        </a:lnSpc>
        <a:spcBef>
          <a:spcPts val="366"/>
        </a:spcBef>
        <a:buFont typeface="Arial" panose="020B0604020202020204" pitchFamily="34" charset="0"/>
        <a:buChar char="•"/>
        <a:defRPr sz="1316" kern="1200">
          <a:solidFill>
            <a:schemeClr val="tx1"/>
          </a:solidFill>
          <a:latin typeface="+mn-lt"/>
          <a:ea typeface="+mn-ea"/>
          <a:cs typeface="+mn-cs"/>
        </a:defRPr>
      </a:lvl8pPr>
      <a:lvl9pPr marL="2841784" indent="-167164" algn="l" defTabSz="668655" rtl="0" eaLnBrk="1" latinLnBrk="0" hangingPunct="1">
        <a:lnSpc>
          <a:spcPct val="90000"/>
        </a:lnSpc>
        <a:spcBef>
          <a:spcPts val="366"/>
        </a:spcBef>
        <a:buFont typeface="Arial" panose="020B0604020202020204" pitchFamily="34" charset="0"/>
        <a:buChar char="•"/>
        <a:defRPr sz="131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68655" rtl="0" eaLnBrk="1" latinLnBrk="0" hangingPunct="1">
        <a:defRPr sz="1316" kern="1200">
          <a:solidFill>
            <a:schemeClr val="tx1"/>
          </a:solidFill>
          <a:latin typeface="+mn-lt"/>
          <a:ea typeface="+mn-ea"/>
          <a:cs typeface="+mn-cs"/>
        </a:defRPr>
      </a:lvl1pPr>
      <a:lvl2pPr marL="334328" algn="l" defTabSz="668655" rtl="0" eaLnBrk="1" latinLnBrk="0" hangingPunct="1">
        <a:defRPr sz="1316" kern="1200">
          <a:solidFill>
            <a:schemeClr val="tx1"/>
          </a:solidFill>
          <a:latin typeface="+mn-lt"/>
          <a:ea typeface="+mn-ea"/>
          <a:cs typeface="+mn-cs"/>
        </a:defRPr>
      </a:lvl2pPr>
      <a:lvl3pPr marL="668655" algn="l" defTabSz="668655" rtl="0" eaLnBrk="1" latinLnBrk="0" hangingPunct="1">
        <a:defRPr sz="1316" kern="1200">
          <a:solidFill>
            <a:schemeClr val="tx1"/>
          </a:solidFill>
          <a:latin typeface="+mn-lt"/>
          <a:ea typeface="+mn-ea"/>
          <a:cs typeface="+mn-cs"/>
        </a:defRPr>
      </a:lvl3pPr>
      <a:lvl4pPr marL="1002983" algn="l" defTabSz="668655" rtl="0" eaLnBrk="1" latinLnBrk="0" hangingPunct="1">
        <a:defRPr sz="1316" kern="1200">
          <a:solidFill>
            <a:schemeClr val="tx1"/>
          </a:solidFill>
          <a:latin typeface="+mn-lt"/>
          <a:ea typeface="+mn-ea"/>
          <a:cs typeface="+mn-cs"/>
        </a:defRPr>
      </a:lvl4pPr>
      <a:lvl5pPr marL="1337310" algn="l" defTabSz="668655" rtl="0" eaLnBrk="1" latinLnBrk="0" hangingPunct="1">
        <a:defRPr sz="1316" kern="1200">
          <a:solidFill>
            <a:schemeClr val="tx1"/>
          </a:solidFill>
          <a:latin typeface="+mn-lt"/>
          <a:ea typeface="+mn-ea"/>
          <a:cs typeface="+mn-cs"/>
        </a:defRPr>
      </a:lvl5pPr>
      <a:lvl6pPr marL="1671638" algn="l" defTabSz="668655" rtl="0" eaLnBrk="1" latinLnBrk="0" hangingPunct="1">
        <a:defRPr sz="1316" kern="1200">
          <a:solidFill>
            <a:schemeClr val="tx1"/>
          </a:solidFill>
          <a:latin typeface="+mn-lt"/>
          <a:ea typeface="+mn-ea"/>
          <a:cs typeface="+mn-cs"/>
        </a:defRPr>
      </a:lvl6pPr>
      <a:lvl7pPr marL="2005965" algn="l" defTabSz="668655" rtl="0" eaLnBrk="1" latinLnBrk="0" hangingPunct="1">
        <a:defRPr sz="1316" kern="1200">
          <a:solidFill>
            <a:schemeClr val="tx1"/>
          </a:solidFill>
          <a:latin typeface="+mn-lt"/>
          <a:ea typeface="+mn-ea"/>
          <a:cs typeface="+mn-cs"/>
        </a:defRPr>
      </a:lvl7pPr>
      <a:lvl8pPr marL="2340293" algn="l" defTabSz="668655" rtl="0" eaLnBrk="1" latinLnBrk="0" hangingPunct="1">
        <a:defRPr sz="1316" kern="1200">
          <a:solidFill>
            <a:schemeClr val="tx1"/>
          </a:solidFill>
          <a:latin typeface="+mn-lt"/>
          <a:ea typeface="+mn-ea"/>
          <a:cs typeface="+mn-cs"/>
        </a:defRPr>
      </a:lvl8pPr>
      <a:lvl9pPr marL="2674620" algn="l" defTabSz="668655" rtl="0" eaLnBrk="1" latinLnBrk="0" hangingPunct="1">
        <a:defRPr sz="13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16"/>
            </p:custDataLst>
            <p:extLst>
              <p:ext uri="{D42A27DB-BD31-4B8C-83A1-F6EECF244321}">
                <p14:modId xmlns:p14="http://schemas.microsoft.com/office/powerpoint/2010/main" val="258863914"/>
              </p:ext>
            </p:extLst>
          </p:nvPr>
        </p:nvGraphicFramePr>
        <p:xfrm>
          <a:off x="2066" y="1588"/>
          <a:ext cx="2064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8" imgW="270" imgH="270" progId="TCLayout.ActiveDocument.1">
                  <p:embed/>
                </p:oleObj>
              </mc:Choice>
              <mc:Fallback>
                <p:oleObj name="think-cell Slide" r:id="rId18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2066" y="1588"/>
                        <a:ext cx="2064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/>
          <p:cNvSpPr/>
          <p:nvPr userDrawn="1">
            <p:custDataLst>
              <p:tags r:id="rId17"/>
            </p:custDataLst>
          </p:nvPr>
        </p:nvSpPr>
        <p:spPr>
          <a:xfrm>
            <a:off x="1" y="0"/>
            <a:ext cx="206375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3510" b="1">
              <a:solidFill>
                <a:srgbClr val="FFFFFF"/>
              </a:solidFill>
              <a:sym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04373" y="6367370"/>
            <a:ext cx="14133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75" b="0" i="0">
                <a:solidFill>
                  <a:srgbClr val="01437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33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  <p:sldLayoutId id="2147483771" r:id="rId13"/>
    <p:sldLayoutId id="2147483772" r:id="rId14"/>
  </p:sldLayoutIdLst>
  <p:hf hdr="0" ftr="0" dt="0"/>
  <p:txStyles>
    <p:titleStyle>
      <a:lvl1pPr algn="l" defTabSz="668655" rtl="0" eaLnBrk="1" latinLnBrk="0" hangingPunct="1">
        <a:lnSpc>
          <a:spcPct val="90000"/>
        </a:lnSpc>
        <a:spcBef>
          <a:spcPct val="0"/>
        </a:spcBef>
        <a:buNone/>
        <a:defRPr sz="3510" b="0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67164" indent="-167164" algn="l" defTabSz="668655" rtl="0" eaLnBrk="1" latinLnBrk="0" hangingPunct="1">
        <a:lnSpc>
          <a:spcPct val="90000"/>
        </a:lnSpc>
        <a:spcBef>
          <a:spcPts val="731"/>
        </a:spcBef>
        <a:buFont typeface="Arial" panose="020B0604020202020204" pitchFamily="34" charset="0"/>
        <a:buChar char="•"/>
        <a:defRPr sz="273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61856" indent="-227529" algn="l" defTabSz="668655" rtl="0" eaLnBrk="1" latinLnBrk="0" hangingPunct="1">
        <a:lnSpc>
          <a:spcPct val="90000"/>
        </a:lnSpc>
        <a:spcBef>
          <a:spcPts val="366"/>
        </a:spcBef>
        <a:buFont typeface="Franklin Gothic Medium" panose="020B0603020102020204" pitchFamily="34" charset="0"/>
        <a:buChar char="–"/>
        <a:defRPr sz="234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35819" indent="-167164" algn="l" defTabSz="668655" rtl="0" eaLnBrk="1" latinLnBrk="0" hangingPunct="1">
        <a:lnSpc>
          <a:spcPct val="90000"/>
        </a:lnSpc>
        <a:spcBef>
          <a:spcPts val="366"/>
        </a:spcBef>
        <a:buFont typeface="Arial" panose="020B0604020202020204" pitchFamily="34" charset="0"/>
        <a:buChar char="•"/>
        <a:defRPr sz="195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170146" indent="-167164" algn="l" defTabSz="668655" rtl="0" eaLnBrk="1" latinLnBrk="0" hangingPunct="1">
        <a:lnSpc>
          <a:spcPct val="90000"/>
        </a:lnSpc>
        <a:spcBef>
          <a:spcPts val="366"/>
        </a:spcBef>
        <a:buFont typeface="Arial" panose="020B0604020202020204" pitchFamily="34" charset="0"/>
        <a:buChar char="•"/>
        <a:defRPr sz="1316" kern="1200">
          <a:solidFill>
            <a:schemeClr val="tx1"/>
          </a:solidFill>
          <a:latin typeface="Franklin Gothic Medium" panose="020B0603020102020204" pitchFamily="34" charset="0"/>
          <a:ea typeface="+mn-ea"/>
          <a:cs typeface="+mn-cs"/>
        </a:defRPr>
      </a:lvl4pPr>
      <a:lvl5pPr marL="1504474" indent="-167164" algn="l" defTabSz="668655" rtl="0" eaLnBrk="1" latinLnBrk="0" hangingPunct="1">
        <a:lnSpc>
          <a:spcPct val="90000"/>
        </a:lnSpc>
        <a:spcBef>
          <a:spcPts val="366"/>
        </a:spcBef>
        <a:buFont typeface="Arial" panose="020B0604020202020204" pitchFamily="34" charset="0"/>
        <a:buChar char="•"/>
        <a:defRPr sz="1316" kern="1200">
          <a:solidFill>
            <a:schemeClr val="tx1"/>
          </a:solidFill>
          <a:latin typeface="Franklin Gothic Medium" panose="020B0603020102020204" pitchFamily="34" charset="0"/>
          <a:ea typeface="+mn-ea"/>
          <a:cs typeface="+mn-cs"/>
        </a:defRPr>
      </a:lvl5pPr>
      <a:lvl6pPr marL="1838801" indent="-167164" algn="l" defTabSz="668655" rtl="0" eaLnBrk="1" latinLnBrk="0" hangingPunct="1">
        <a:lnSpc>
          <a:spcPct val="90000"/>
        </a:lnSpc>
        <a:spcBef>
          <a:spcPts val="366"/>
        </a:spcBef>
        <a:buFont typeface="Arial" panose="020B0604020202020204" pitchFamily="34" charset="0"/>
        <a:buChar char="•"/>
        <a:defRPr sz="1316" kern="1200">
          <a:solidFill>
            <a:schemeClr val="tx1"/>
          </a:solidFill>
          <a:latin typeface="+mn-lt"/>
          <a:ea typeface="+mn-ea"/>
          <a:cs typeface="+mn-cs"/>
        </a:defRPr>
      </a:lvl6pPr>
      <a:lvl7pPr marL="2173129" indent="-167164" algn="l" defTabSz="668655" rtl="0" eaLnBrk="1" latinLnBrk="0" hangingPunct="1">
        <a:lnSpc>
          <a:spcPct val="90000"/>
        </a:lnSpc>
        <a:spcBef>
          <a:spcPts val="366"/>
        </a:spcBef>
        <a:buFont typeface="Arial" panose="020B0604020202020204" pitchFamily="34" charset="0"/>
        <a:buChar char="•"/>
        <a:defRPr sz="1316" kern="1200">
          <a:solidFill>
            <a:schemeClr val="tx1"/>
          </a:solidFill>
          <a:latin typeface="+mn-lt"/>
          <a:ea typeface="+mn-ea"/>
          <a:cs typeface="+mn-cs"/>
        </a:defRPr>
      </a:lvl7pPr>
      <a:lvl8pPr marL="2507456" indent="-167164" algn="l" defTabSz="668655" rtl="0" eaLnBrk="1" latinLnBrk="0" hangingPunct="1">
        <a:lnSpc>
          <a:spcPct val="90000"/>
        </a:lnSpc>
        <a:spcBef>
          <a:spcPts val="366"/>
        </a:spcBef>
        <a:buFont typeface="Arial" panose="020B0604020202020204" pitchFamily="34" charset="0"/>
        <a:buChar char="•"/>
        <a:defRPr sz="1316" kern="1200">
          <a:solidFill>
            <a:schemeClr val="tx1"/>
          </a:solidFill>
          <a:latin typeface="+mn-lt"/>
          <a:ea typeface="+mn-ea"/>
          <a:cs typeface="+mn-cs"/>
        </a:defRPr>
      </a:lvl8pPr>
      <a:lvl9pPr marL="2841784" indent="-167164" algn="l" defTabSz="668655" rtl="0" eaLnBrk="1" latinLnBrk="0" hangingPunct="1">
        <a:lnSpc>
          <a:spcPct val="90000"/>
        </a:lnSpc>
        <a:spcBef>
          <a:spcPts val="366"/>
        </a:spcBef>
        <a:buFont typeface="Arial" panose="020B0604020202020204" pitchFamily="34" charset="0"/>
        <a:buChar char="•"/>
        <a:defRPr sz="131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68655" rtl="0" eaLnBrk="1" latinLnBrk="0" hangingPunct="1">
        <a:defRPr sz="1316" kern="1200">
          <a:solidFill>
            <a:schemeClr val="tx1"/>
          </a:solidFill>
          <a:latin typeface="+mn-lt"/>
          <a:ea typeface="+mn-ea"/>
          <a:cs typeface="+mn-cs"/>
        </a:defRPr>
      </a:lvl1pPr>
      <a:lvl2pPr marL="334328" algn="l" defTabSz="668655" rtl="0" eaLnBrk="1" latinLnBrk="0" hangingPunct="1">
        <a:defRPr sz="1316" kern="1200">
          <a:solidFill>
            <a:schemeClr val="tx1"/>
          </a:solidFill>
          <a:latin typeface="+mn-lt"/>
          <a:ea typeface="+mn-ea"/>
          <a:cs typeface="+mn-cs"/>
        </a:defRPr>
      </a:lvl2pPr>
      <a:lvl3pPr marL="668655" algn="l" defTabSz="668655" rtl="0" eaLnBrk="1" latinLnBrk="0" hangingPunct="1">
        <a:defRPr sz="1316" kern="1200">
          <a:solidFill>
            <a:schemeClr val="tx1"/>
          </a:solidFill>
          <a:latin typeface="+mn-lt"/>
          <a:ea typeface="+mn-ea"/>
          <a:cs typeface="+mn-cs"/>
        </a:defRPr>
      </a:lvl3pPr>
      <a:lvl4pPr marL="1002983" algn="l" defTabSz="668655" rtl="0" eaLnBrk="1" latinLnBrk="0" hangingPunct="1">
        <a:defRPr sz="1316" kern="1200">
          <a:solidFill>
            <a:schemeClr val="tx1"/>
          </a:solidFill>
          <a:latin typeface="+mn-lt"/>
          <a:ea typeface="+mn-ea"/>
          <a:cs typeface="+mn-cs"/>
        </a:defRPr>
      </a:lvl4pPr>
      <a:lvl5pPr marL="1337310" algn="l" defTabSz="668655" rtl="0" eaLnBrk="1" latinLnBrk="0" hangingPunct="1">
        <a:defRPr sz="1316" kern="1200">
          <a:solidFill>
            <a:schemeClr val="tx1"/>
          </a:solidFill>
          <a:latin typeface="+mn-lt"/>
          <a:ea typeface="+mn-ea"/>
          <a:cs typeface="+mn-cs"/>
        </a:defRPr>
      </a:lvl5pPr>
      <a:lvl6pPr marL="1671638" algn="l" defTabSz="668655" rtl="0" eaLnBrk="1" latinLnBrk="0" hangingPunct="1">
        <a:defRPr sz="1316" kern="1200">
          <a:solidFill>
            <a:schemeClr val="tx1"/>
          </a:solidFill>
          <a:latin typeface="+mn-lt"/>
          <a:ea typeface="+mn-ea"/>
          <a:cs typeface="+mn-cs"/>
        </a:defRPr>
      </a:lvl6pPr>
      <a:lvl7pPr marL="2005965" algn="l" defTabSz="668655" rtl="0" eaLnBrk="1" latinLnBrk="0" hangingPunct="1">
        <a:defRPr sz="1316" kern="1200">
          <a:solidFill>
            <a:schemeClr val="tx1"/>
          </a:solidFill>
          <a:latin typeface="+mn-lt"/>
          <a:ea typeface="+mn-ea"/>
          <a:cs typeface="+mn-cs"/>
        </a:defRPr>
      </a:lvl7pPr>
      <a:lvl8pPr marL="2340293" algn="l" defTabSz="668655" rtl="0" eaLnBrk="1" latinLnBrk="0" hangingPunct="1">
        <a:defRPr sz="1316" kern="1200">
          <a:solidFill>
            <a:schemeClr val="tx1"/>
          </a:solidFill>
          <a:latin typeface="+mn-lt"/>
          <a:ea typeface="+mn-ea"/>
          <a:cs typeface="+mn-cs"/>
        </a:defRPr>
      </a:lvl8pPr>
      <a:lvl9pPr marL="2674620" algn="l" defTabSz="668655" rtl="0" eaLnBrk="1" latinLnBrk="0" hangingPunct="1">
        <a:defRPr sz="13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Placeholder 27">
            <a:extLst>
              <a:ext uri="{FF2B5EF4-FFF2-40B4-BE49-F238E27FC236}">
                <a16:creationId xmlns:a16="http://schemas.microsoft.com/office/drawing/2014/main" id="{DCE88492-AE5C-4F3C-9C38-AA8206826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20" y="245055"/>
            <a:ext cx="11322965" cy="604693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93A286E-D705-4FAB-9713-620A4CD998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5020" y="1004323"/>
            <a:ext cx="11322965" cy="53133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F54CDFE-498C-4F56-B60D-2497D4714E0B}"/>
              </a:ext>
            </a:extLst>
          </p:cNvPr>
          <p:cNvCxnSpPr>
            <a:cxnSpLocks/>
          </p:cNvCxnSpPr>
          <p:nvPr userDrawn="1"/>
        </p:nvCxnSpPr>
        <p:spPr>
          <a:xfrm>
            <a:off x="225019" y="858982"/>
            <a:ext cx="1336614" cy="0"/>
          </a:xfrm>
          <a:prstGeom prst="straightConnector1">
            <a:avLst/>
          </a:prstGeom>
          <a:noFill/>
          <a:ln w="38100" cap="flat" cmpd="sng" algn="ctr">
            <a:solidFill>
              <a:srgbClr val="014373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5079CC85-5270-4D33-9AE2-886B3F263CA0}"/>
              </a:ext>
            </a:extLst>
          </p:cNvPr>
          <p:cNvSpPr txBox="1">
            <a:spLocks/>
          </p:cNvSpPr>
          <p:nvPr userDrawn="1"/>
        </p:nvSpPr>
        <p:spPr>
          <a:xfrm>
            <a:off x="257096" y="6471651"/>
            <a:ext cx="7849635" cy="201036"/>
          </a:xfrm>
          <a:prstGeom prst="rect">
            <a:avLst/>
          </a:prstGeom>
        </p:spPr>
        <p:txBody>
          <a:bodyPr vert="horz" lIns="0" tIns="44554" rIns="0" bIns="44554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b="0" i="0" kern="1200">
                <a:solidFill>
                  <a:srgbClr val="01437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878" b="1" i="0" kern="1200">
                <a:solidFill>
                  <a:srgbClr val="014373"/>
                </a:solidFill>
                <a:latin typeface="EYInterstate Light" panose="02000506000000020004" pitchFamily="2" charset="0"/>
                <a:ea typeface="+mn-ea"/>
                <a:cs typeface="Arial" panose="020B0604020202020204" pitchFamily="34" charset="0"/>
              </a:rPr>
              <a:t>NORTH CAROLINA DEPARTMENT OF HEALTH AND HUMAN SERVICES </a:t>
            </a:r>
          </a:p>
        </p:txBody>
      </p:sp>
    </p:spTree>
    <p:extLst>
      <p:ext uri="{BB962C8B-B14F-4D97-AF65-F5344CB8AC3E}">
        <p14:creationId xmlns:p14="http://schemas.microsoft.com/office/powerpoint/2010/main" val="88459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</p:sldLayoutIdLst>
  <p:hf hdr="0" ftr="0" dt="0"/>
  <p:txStyles>
    <p:titleStyle>
      <a:lvl1pPr algn="l" defTabSz="891094" rtl="0" eaLnBrk="1" latinLnBrk="0" hangingPunct="1">
        <a:lnSpc>
          <a:spcPct val="90000"/>
        </a:lnSpc>
        <a:spcBef>
          <a:spcPct val="0"/>
        </a:spcBef>
        <a:buNone/>
        <a:defRPr lang="en-US" sz="1949" b="1" kern="1200" cap="all" spc="127" baseline="0" dirty="0" smtClean="0">
          <a:solidFill>
            <a:srgbClr val="014373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222774" indent="-222774" algn="l" defTabSz="891094" rtl="0" eaLnBrk="1" latinLnBrk="0" hangingPunct="1">
        <a:lnSpc>
          <a:spcPct val="90000"/>
        </a:lnSpc>
        <a:spcBef>
          <a:spcPts val="974"/>
        </a:spcBef>
        <a:buFont typeface="Arial" panose="020B0604020202020204" pitchFamily="34" charset="0"/>
        <a:buChar char="•"/>
        <a:defRPr sz="1754" kern="1200">
          <a:solidFill>
            <a:schemeClr val="tx1"/>
          </a:solidFill>
          <a:latin typeface="+mj-lt"/>
          <a:ea typeface="+mn-ea"/>
          <a:cs typeface="+mn-cs"/>
        </a:defRPr>
      </a:lvl1pPr>
      <a:lvl2pPr marL="668321" indent="-222774" algn="l" defTabSz="891094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559" kern="1200">
          <a:solidFill>
            <a:schemeClr val="tx1"/>
          </a:solidFill>
          <a:latin typeface="+mj-lt"/>
          <a:ea typeface="+mn-ea"/>
          <a:cs typeface="+mn-cs"/>
        </a:defRPr>
      </a:lvl2pPr>
      <a:lvl3pPr marL="1113868" indent="-222774" algn="l" defTabSz="891094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364" kern="1200">
          <a:solidFill>
            <a:schemeClr val="tx1"/>
          </a:solidFill>
          <a:latin typeface="+mj-lt"/>
          <a:ea typeface="+mn-ea"/>
          <a:cs typeface="+mn-cs"/>
        </a:defRPr>
      </a:lvl3pPr>
      <a:lvl4pPr marL="1559415" indent="-222774" algn="l" defTabSz="891094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169" kern="1200">
          <a:solidFill>
            <a:schemeClr val="tx1"/>
          </a:solidFill>
          <a:latin typeface="+mj-lt"/>
          <a:ea typeface="+mn-ea"/>
          <a:cs typeface="+mn-cs"/>
        </a:defRPr>
      </a:lvl4pPr>
      <a:lvl5pPr marL="2004962" indent="-222774" algn="l" defTabSz="891094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169" kern="1200">
          <a:solidFill>
            <a:schemeClr val="tx1"/>
          </a:solidFill>
          <a:latin typeface="+mj-lt"/>
          <a:ea typeface="+mn-ea"/>
          <a:cs typeface="+mn-cs"/>
        </a:defRPr>
      </a:lvl5pPr>
      <a:lvl6pPr marL="2450509" indent="-222774" algn="l" defTabSz="891094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754" kern="1200">
          <a:solidFill>
            <a:schemeClr val="tx1"/>
          </a:solidFill>
          <a:latin typeface="+mn-lt"/>
          <a:ea typeface="+mn-ea"/>
          <a:cs typeface="+mn-cs"/>
        </a:defRPr>
      </a:lvl6pPr>
      <a:lvl7pPr marL="2896056" indent="-222774" algn="l" defTabSz="891094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754" kern="1200">
          <a:solidFill>
            <a:schemeClr val="tx1"/>
          </a:solidFill>
          <a:latin typeface="+mn-lt"/>
          <a:ea typeface="+mn-ea"/>
          <a:cs typeface="+mn-cs"/>
        </a:defRPr>
      </a:lvl7pPr>
      <a:lvl8pPr marL="3341604" indent="-222774" algn="l" defTabSz="891094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754" kern="1200">
          <a:solidFill>
            <a:schemeClr val="tx1"/>
          </a:solidFill>
          <a:latin typeface="+mn-lt"/>
          <a:ea typeface="+mn-ea"/>
          <a:cs typeface="+mn-cs"/>
        </a:defRPr>
      </a:lvl8pPr>
      <a:lvl9pPr marL="3787151" indent="-222774" algn="l" defTabSz="891094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75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1094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1pPr>
      <a:lvl2pPr marL="445547" algn="l" defTabSz="891094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2pPr>
      <a:lvl3pPr marL="891094" algn="l" defTabSz="891094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3pPr>
      <a:lvl4pPr marL="1336641" algn="l" defTabSz="891094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4pPr>
      <a:lvl5pPr marL="1782189" algn="l" defTabSz="891094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5pPr>
      <a:lvl6pPr marL="2227736" algn="l" defTabSz="891094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6pPr>
      <a:lvl7pPr marL="2673282" algn="l" defTabSz="891094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7pPr>
      <a:lvl8pPr marL="3118830" algn="l" defTabSz="891094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8pPr>
      <a:lvl9pPr marL="3564377" algn="l" defTabSz="891094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Placeholder 27">
            <a:extLst>
              <a:ext uri="{FF2B5EF4-FFF2-40B4-BE49-F238E27FC236}">
                <a16:creationId xmlns:a16="http://schemas.microsoft.com/office/drawing/2014/main" id="{DCE88492-AE5C-4F3C-9C38-AA8206826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20" y="245055"/>
            <a:ext cx="11322965" cy="604693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93A286E-D705-4FAB-9713-620A4CD998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5020" y="1004323"/>
            <a:ext cx="11322965" cy="53133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F54CDFE-498C-4F56-B60D-2497D4714E0B}"/>
              </a:ext>
            </a:extLst>
          </p:cNvPr>
          <p:cNvCxnSpPr>
            <a:cxnSpLocks/>
          </p:cNvCxnSpPr>
          <p:nvPr/>
        </p:nvCxnSpPr>
        <p:spPr>
          <a:xfrm>
            <a:off x="225019" y="858982"/>
            <a:ext cx="1336614" cy="0"/>
          </a:xfrm>
          <a:prstGeom prst="straightConnector1">
            <a:avLst/>
          </a:prstGeom>
          <a:noFill/>
          <a:ln w="38100" cap="flat" cmpd="sng" algn="ctr">
            <a:solidFill>
              <a:srgbClr val="014373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5079CC85-5270-4D33-9AE2-886B3F263CA0}"/>
              </a:ext>
            </a:extLst>
          </p:cNvPr>
          <p:cNvSpPr txBox="1">
            <a:spLocks/>
          </p:cNvSpPr>
          <p:nvPr/>
        </p:nvSpPr>
        <p:spPr>
          <a:xfrm>
            <a:off x="257096" y="6471651"/>
            <a:ext cx="7849635" cy="201036"/>
          </a:xfrm>
          <a:prstGeom prst="rect">
            <a:avLst/>
          </a:prstGeom>
        </p:spPr>
        <p:txBody>
          <a:bodyPr vert="horz" lIns="0" tIns="44554" rIns="0" bIns="44554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b="0" i="0" kern="1200">
                <a:solidFill>
                  <a:srgbClr val="01437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878" b="1" i="0" kern="1200">
                <a:solidFill>
                  <a:srgbClr val="014373"/>
                </a:solidFill>
                <a:latin typeface="EYInterstate Light" panose="02000506000000020004" pitchFamily="2" charset="0"/>
                <a:ea typeface="+mn-ea"/>
                <a:cs typeface="Arial" panose="020B0604020202020204" pitchFamily="34" charset="0"/>
              </a:rPr>
              <a:t>NORTH CAROLINA DEPARTMENT OF HEALTH AND HUMAN SERVICES </a:t>
            </a:r>
          </a:p>
        </p:txBody>
      </p:sp>
    </p:spTree>
    <p:extLst>
      <p:ext uri="{BB962C8B-B14F-4D97-AF65-F5344CB8AC3E}">
        <p14:creationId xmlns:p14="http://schemas.microsoft.com/office/powerpoint/2010/main" val="1897599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</p:sldLayoutIdLst>
  <p:txStyles>
    <p:titleStyle>
      <a:lvl1pPr algn="l" defTabSz="891094" rtl="0" eaLnBrk="1" latinLnBrk="0" hangingPunct="1">
        <a:lnSpc>
          <a:spcPct val="90000"/>
        </a:lnSpc>
        <a:spcBef>
          <a:spcPct val="0"/>
        </a:spcBef>
        <a:buNone/>
        <a:defRPr lang="en-US" sz="1949" b="1" kern="1200" cap="all" spc="127" baseline="0" dirty="0" smtClean="0">
          <a:solidFill>
            <a:srgbClr val="014373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222774" indent="-222774" algn="l" defTabSz="891094" rtl="0" eaLnBrk="1" latinLnBrk="0" hangingPunct="1">
        <a:lnSpc>
          <a:spcPct val="90000"/>
        </a:lnSpc>
        <a:spcBef>
          <a:spcPts val="974"/>
        </a:spcBef>
        <a:buFont typeface="Arial" panose="020B0604020202020204" pitchFamily="34" charset="0"/>
        <a:buChar char="•"/>
        <a:defRPr sz="1754" kern="1200">
          <a:solidFill>
            <a:schemeClr val="tx1"/>
          </a:solidFill>
          <a:latin typeface="+mj-lt"/>
          <a:ea typeface="+mn-ea"/>
          <a:cs typeface="+mn-cs"/>
        </a:defRPr>
      </a:lvl1pPr>
      <a:lvl2pPr marL="668321" indent="-222774" algn="l" defTabSz="891094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559" kern="1200">
          <a:solidFill>
            <a:schemeClr val="tx1"/>
          </a:solidFill>
          <a:latin typeface="+mj-lt"/>
          <a:ea typeface="+mn-ea"/>
          <a:cs typeface="+mn-cs"/>
        </a:defRPr>
      </a:lvl2pPr>
      <a:lvl3pPr marL="1113868" indent="-222774" algn="l" defTabSz="891094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364" kern="1200">
          <a:solidFill>
            <a:schemeClr val="tx1"/>
          </a:solidFill>
          <a:latin typeface="+mj-lt"/>
          <a:ea typeface="+mn-ea"/>
          <a:cs typeface="+mn-cs"/>
        </a:defRPr>
      </a:lvl3pPr>
      <a:lvl4pPr marL="1559415" indent="-222774" algn="l" defTabSz="891094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169" kern="1200">
          <a:solidFill>
            <a:schemeClr val="tx1"/>
          </a:solidFill>
          <a:latin typeface="+mj-lt"/>
          <a:ea typeface="+mn-ea"/>
          <a:cs typeface="+mn-cs"/>
        </a:defRPr>
      </a:lvl4pPr>
      <a:lvl5pPr marL="2004962" indent="-222774" algn="l" defTabSz="891094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169" kern="1200">
          <a:solidFill>
            <a:schemeClr val="tx1"/>
          </a:solidFill>
          <a:latin typeface="+mj-lt"/>
          <a:ea typeface="+mn-ea"/>
          <a:cs typeface="+mn-cs"/>
        </a:defRPr>
      </a:lvl5pPr>
      <a:lvl6pPr marL="2450509" indent="-222774" algn="l" defTabSz="891094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754" kern="1200">
          <a:solidFill>
            <a:schemeClr val="tx1"/>
          </a:solidFill>
          <a:latin typeface="+mn-lt"/>
          <a:ea typeface="+mn-ea"/>
          <a:cs typeface="+mn-cs"/>
        </a:defRPr>
      </a:lvl6pPr>
      <a:lvl7pPr marL="2896056" indent="-222774" algn="l" defTabSz="891094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754" kern="1200">
          <a:solidFill>
            <a:schemeClr val="tx1"/>
          </a:solidFill>
          <a:latin typeface="+mn-lt"/>
          <a:ea typeface="+mn-ea"/>
          <a:cs typeface="+mn-cs"/>
        </a:defRPr>
      </a:lvl7pPr>
      <a:lvl8pPr marL="3341604" indent="-222774" algn="l" defTabSz="891094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754" kern="1200">
          <a:solidFill>
            <a:schemeClr val="tx1"/>
          </a:solidFill>
          <a:latin typeface="+mn-lt"/>
          <a:ea typeface="+mn-ea"/>
          <a:cs typeface="+mn-cs"/>
        </a:defRPr>
      </a:lvl8pPr>
      <a:lvl9pPr marL="3787151" indent="-222774" algn="l" defTabSz="891094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75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1094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1pPr>
      <a:lvl2pPr marL="445547" algn="l" defTabSz="891094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2pPr>
      <a:lvl3pPr marL="891094" algn="l" defTabSz="891094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3pPr>
      <a:lvl4pPr marL="1336641" algn="l" defTabSz="891094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4pPr>
      <a:lvl5pPr marL="1782189" algn="l" defTabSz="891094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5pPr>
      <a:lvl6pPr marL="2227736" algn="l" defTabSz="891094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6pPr>
      <a:lvl7pPr marL="2673282" algn="l" defTabSz="891094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7pPr>
      <a:lvl8pPr marL="3118830" algn="l" defTabSz="891094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8pPr>
      <a:lvl9pPr marL="3564377" algn="l" defTabSz="891094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CDOT_PowerPoint_Template-01.jpg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1887200" cy="6858000"/>
          </a:xfrm>
          <a:prstGeom prst="rect">
            <a:avLst/>
          </a:prstGeom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594360" y="469900"/>
            <a:ext cx="1069848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94360" y="1795463"/>
            <a:ext cx="1069848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19160" y="6356353"/>
            <a:ext cx="277368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170" smtClean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242A913A-3D76-A24F-93D7-30008D8DD2C5}" type="slidenum">
              <a:rPr lang="en-US" altLang="en-US" smtClean="0"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07230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  <p:sldLayoutId id="2147483813" r:id="rId12"/>
    <p:sldLayoutId id="2147483814" r:id="rId13"/>
    <p:sldLayoutId id="2147483815" r:id="rId14"/>
    <p:sldLayoutId id="2147483816" r:id="rId15"/>
    <p:sldLayoutId id="2147483817" r:id="rId16"/>
    <p:sldLayoutId id="2147483818" r:id="rId17"/>
  </p:sldLayoutIdLst>
  <p:hf hdr="0" ftr="0" dt="0"/>
  <p:txStyles>
    <p:titleStyle>
      <a:lvl1pPr algn="ctr" defTabSz="445770" rtl="0" eaLnBrk="1" fontAlgn="base" hangingPunct="1">
        <a:spcBef>
          <a:spcPct val="0"/>
        </a:spcBef>
        <a:spcAft>
          <a:spcPct val="0"/>
        </a:spcAft>
        <a:defRPr sz="3120" kern="1200">
          <a:solidFill>
            <a:srgbClr val="595959"/>
          </a:solidFill>
          <a:latin typeface="Arial"/>
          <a:ea typeface="MS PGothic" pitchFamily="34" charset="-128"/>
          <a:cs typeface="Arial"/>
        </a:defRPr>
      </a:lvl1pPr>
      <a:lvl2pPr algn="ctr" defTabSz="445770" rtl="0" eaLnBrk="1" fontAlgn="base" hangingPunct="1">
        <a:spcBef>
          <a:spcPct val="0"/>
        </a:spcBef>
        <a:spcAft>
          <a:spcPct val="0"/>
        </a:spcAft>
        <a:defRPr sz="4290">
          <a:solidFill>
            <a:srgbClr val="595959"/>
          </a:solidFill>
          <a:latin typeface="Arial" charset="0"/>
          <a:ea typeface="MS PGothic" pitchFamily="34" charset="-128"/>
          <a:cs typeface="Arial" charset="0"/>
        </a:defRPr>
      </a:lvl2pPr>
      <a:lvl3pPr algn="ctr" defTabSz="445770" rtl="0" eaLnBrk="1" fontAlgn="base" hangingPunct="1">
        <a:spcBef>
          <a:spcPct val="0"/>
        </a:spcBef>
        <a:spcAft>
          <a:spcPct val="0"/>
        </a:spcAft>
        <a:defRPr sz="4290">
          <a:solidFill>
            <a:srgbClr val="595959"/>
          </a:solidFill>
          <a:latin typeface="Arial" charset="0"/>
          <a:ea typeface="MS PGothic" pitchFamily="34" charset="-128"/>
          <a:cs typeface="Arial" charset="0"/>
        </a:defRPr>
      </a:lvl3pPr>
      <a:lvl4pPr algn="ctr" defTabSz="445770" rtl="0" eaLnBrk="1" fontAlgn="base" hangingPunct="1">
        <a:spcBef>
          <a:spcPct val="0"/>
        </a:spcBef>
        <a:spcAft>
          <a:spcPct val="0"/>
        </a:spcAft>
        <a:defRPr sz="4290">
          <a:solidFill>
            <a:srgbClr val="595959"/>
          </a:solidFill>
          <a:latin typeface="Arial" charset="0"/>
          <a:ea typeface="MS PGothic" pitchFamily="34" charset="-128"/>
          <a:cs typeface="Arial" charset="0"/>
        </a:defRPr>
      </a:lvl4pPr>
      <a:lvl5pPr algn="ctr" defTabSz="445770" rtl="0" eaLnBrk="1" fontAlgn="base" hangingPunct="1">
        <a:spcBef>
          <a:spcPct val="0"/>
        </a:spcBef>
        <a:spcAft>
          <a:spcPct val="0"/>
        </a:spcAft>
        <a:defRPr sz="4290">
          <a:solidFill>
            <a:srgbClr val="595959"/>
          </a:solidFill>
          <a:latin typeface="Arial" charset="0"/>
          <a:ea typeface="MS PGothic" pitchFamily="34" charset="-128"/>
          <a:cs typeface="Arial" charset="0"/>
        </a:defRPr>
      </a:lvl5pPr>
      <a:lvl6pPr marL="445770" algn="ctr" defTabSz="445770" rtl="0" eaLnBrk="1" fontAlgn="base" hangingPunct="1">
        <a:spcBef>
          <a:spcPct val="0"/>
        </a:spcBef>
        <a:spcAft>
          <a:spcPct val="0"/>
        </a:spcAft>
        <a:defRPr sz="4290">
          <a:solidFill>
            <a:schemeClr val="tx1"/>
          </a:solidFill>
          <a:latin typeface="Arial" charset="0"/>
          <a:ea typeface="ＭＳ Ｐゴシック" charset="0"/>
        </a:defRPr>
      </a:lvl6pPr>
      <a:lvl7pPr marL="891540" algn="ctr" defTabSz="445770" rtl="0" eaLnBrk="1" fontAlgn="base" hangingPunct="1">
        <a:spcBef>
          <a:spcPct val="0"/>
        </a:spcBef>
        <a:spcAft>
          <a:spcPct val="0"/>
        </a:spcAft>
        <a:defRPr sz="4290">
          <a:solidFill>
            <a:schemeClr val="tx1"/>
          </a:solidFill>
          <a:latin typeface="Arial" charset="0"/>
          <a:ea typeface="ＭＳ Ｐゴシック" charset="0"/>
        </a:defRPr>
      </a:lvl7pPr>
      <a:lvl8pPr marL="1337310" algn="ctr" defTabSz="445770" rtl="0" eaLnBrk="1" fontAlgn="base" hangingPunct="1">
        <a:spcBef>
          <a:spcPct val="0"/>
        </a:spcBef>
        <a:spcAft>
          <a:spcPct val="0"/>
        </a:spcAft>
        <a:defRPr sz="4290">
          <a:solidFill>
            <a:schemeClr val="tx1"/>
          </a:solidFill>
          <a:latin typeface="Arial" charset="0"/>
          <a:ea typeface="ＭＳ Ｐゴシック" charset="0"/>
        </a:defRPr>
      </a:lvl8pPr>
      <a:lvl9pPr marL="1783080" algn="ctr" defTabSz="445770" rtl="0" eaLnBrk="1" fontAlgn="base" hangingPunct="1">
        <a:spcBef>
          <a:spcPct val="0"/>
        </a:spcBef>
        <a:spcAft>
          <a:spcPct val="0"/>
        </a:spcAft>
        <a:defRPr sz="4290">
          <a:solidFill>
            <a:schemeClr val="tx1"/>
          </a:solidFill>
          <a:latin typeface="Arial" charset="0"/>
          <a:ea typeface="ＭＳ Ｐゴシック" charset="0"/>
        </a:defRPr>
      </a:lvl9pPr>
    </p:titleStyle>
    <p:bodyStyle>
      <a:lvl1pPr marL="334328" indent="-334328" algn="l" defTabSz="44577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730" kern="1200">
          <a:solidFill>
            <a:srgbClr val="595959"/>
          </a:solidFill>
          <a:latin typeface="Arial"/>
          <a:ea typeface="MS PGothic" pitchFamily="34" charset="-128"/>
          <a:cs typeface="Arial"/>
        </a:defRPr>
      </a:lvl1pPr>
      <a:lvl2pPr marL="724376" indent="-278606" algn="l" defTabSz="44577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535" kern="1200">
          <a:solidFill>
            <a:srgbClr val="595959"/>
          </a:solidFill>
          <a:latin typeface="Arial"/>
          <a:ea typeface="MS PGothic" pitchFamily="34" charset="-128"/>
          <a:cs typeface="Arial"/>
        </a:defRPr>
      </a:lvl2pPr>
      <a:lvl3pPr marL="1114425" indent="-222885" algn="l" defTabSz="44577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340" kern="1200">
          <a:solidFill>
            <a:srgbClr val="595959"/>
          </a:solidFill>
          <a:latin typeface="Arial"/>
          <a:ea typeface="MS PGothic" pitchFamily="34" charset="-128"/>
          <a:cs typeface="Arial"/>
        </a:defRPr>
      </a:lvl3pPr>
      <a:lvl4pPr marL="1560195" indent="-222885" algn="l" defTabSz="44577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950" kern="1200">
          <a:solidFill>
            <a:srgbClr val="595959"/>
          </a:solidFill>
          <a:latin typeface="Arial"/>
          <a:ea typeface="MS PGothic" pitchFamily="34" charset="-128"/>
          <a:cs typeface="Arial"/>
        </a:defRPr>
      </a:lvl4pPr>
      <a:lvl5pPr marL="2005965" indent="-222885" algn="l" defTabSz="44577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950" kern="1200">
          <a:solidFill>
            <a:srgbClr val="595959"/>
          </a:solidFill>
          <a:latin typeface="Arial"/>
          <a:ea typeface="MS PGothic" pitchFamily="34" charset="-128"/>
          <a:cs typeface="Arial"/>
        </a:defRPr>
      </a:lvl5pPr>
      <a:lvl6pPr marL="2451735" indent="-222885" algn="l" defTabSz="445770" rtl="0" eaLnBrk="1" latinLnBrk="0" hangingPunct="1">
        <a:spcBef>
          <a:spcPct val="20000"/>
        </a:spcBef>
        <a:buFont typeface="Arial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6pPr>
      <a:lvl7pPr marL="2897505" indent="-222885" algn="l" defTabSz="445770" rtl="0" eaLnBrk="1" latinLnBrk="0" hangingPunct="1">
        <a:spcBef>
          <a:spcPct val="20000"/>
        </a:spcBef>
        <a:buFont typeface="Arial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7pPr>
      <a:lvl8pPr marL="3343275" indent="-222885" algn="l" defTabSz="445770" rtl="0" eaLnBrk="1" latinLnBrk="0" hangingPunct="1">
        <a:spcBef>
          <a:spcPct val="20000"/>
        </a:spcBef>
        <a:buFont typeface="Arial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8pPr>
      <a:lvl9pPr marL="3789045" indent="-222885" algn="l" defTabSz="445770" rtl="0" eaLnBrk="1" latinLnBrk="0" hangingPunct="1">
        <a:spcBef>
          <a:spcPct val="20000"/>
        </a:spcBef>
        <a:buFont typeface="Arial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4577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1pPr>
      <a:lvl2pPr marL="445770" algn="l" defTabSz="44577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algn="l" defTabSz="44577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3pPr>
      <a:lvl4pPr marL="1337310" algn="l" defTabSz="44577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4pPr>
      <a:lvl5pPr marL="1783080" algn="l" defTabSz="44577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5pPr>
      <a:lvl6pPr marL="2228850" algn="l" defTabSz="44577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algn="l" defTabSz="44577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7pPr>
      <a:lvl8pPr marL="3120390" algn="l" defTabSz="44577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8pPr>
      <a:lvl9pPr marL="3566160" algn="l" defTabSz="44577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CDOT_PowerPoint_Template-01.jp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887200" cy="6858000"/>
          </a:xfrm>
          <a:prstGeom prst="rect">
            <a:avLst/>
          </a:prstGeom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594360" y="469900"/>
            <a:ext cx="1069848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94360" y="1795463"/>
            <a:ext cx="1069848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19160" y="6356355"/>
            <a:ext cx="277368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170" smtClean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242A913A-3D76-A24F-93D7-30008D8DD2C5}" type="slidenum">
              <a:rPr lang="en-US" altLang="en-US" smtClean="0"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46654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ctr" defTabSz="445759" rtl="0" eaLnBrk="1" fontAlgn="base" hangingPunct="1">
        <a:spcBef>
          <a:spcPct val="0"/>
        </a:spcBef>
        <a:spcAft>
          <a:spcPct val="0"/>
        </a:spcAft>
        <a:defRPr sz="4290" kern="1200">
          <a:solidFill>
            <a:srgbClr val="595959"/>
          </a:solidFill>
          <a:latin typeface="Arial"/>
          <a:ea typeface="MS PGothic" pitchFamily="34" charset="-128"/>
          <a:cs typeface="Arial"/>
        </a:defRPr>
      </a:lvl1pPr>
      <a:lvl2pPr algn="ctr" defTabSz="445759" rtl="0" eaLnBrk="1" fontAlgn="base" hangingPunct="1">
        <a:spcBef>
          <a:spcPct val="0"/>
        </a:spcBef>
        <a:spcAft>
          <a:spcPct val="0"/>
        </a:spcAft>
        <a:defRPr sz="4290">
          <a:solidFill>
            <a:srgbClr val="595959"/>
          </a:solidFill>
          <a:latin typeface="Arial" charset="0"/>
          <a:ea typeface="MS PGothic" pitchFamily="34" charset="-128"/>
          <a:cs typeface="Arial" charset="0"/>
        </a:defRPr>
      </a:lvl2pPr>
      <a:lvl3pPr algn="ctr" defTabSz="445759" rtl="0" eaLnBrk="1" fontAlgn="base" hangingPunct="1">
        <a:spcBef>
          <a:spcPct val="0"/>
        </a:spcBef>
        <a:spcAft>
          <a:spcPct val="0"/>
        </a:spcAft>
        <a:defRPr sz="4290">
          <a:solidFill>
            <a:srgbClr val="595959"/>
          </a:solidFill>
          <a:latin typeface="Arial" charset="0"/>
          <a:ea typeface="MS PGothic" pitchFamily="34" charset="-128"/>
          <a:cs typeface="Arial" charset="0"/>
        </a:defRPr>
      </a:lvl3pPr>
      <a:lvl4pPr algn="ctr" defTabSz="445759" rtl="0" eaLnBrk="1" fontAlgn="base" hangingPunct="1">
        <a:spcBef>
          <a:spcPct val="0"/>
        </a:spcBef>
        <a:spcAft>
          <a:spcPct val="0"/>
        </a:spcAft>
        <a:defRPr sz="4290">
          <a:solidFill>
            <a:srgbClr val="595959"/>
          </a:solidFill>
          <a:latin typeface="Arial" charset="0"/>
          <a:ea typeface="MS PGothic" pitchFamily="34" charset="-128"/>
          <a:cs typeface="Arial" charset="0"/>
        </a:defRPr>
      </a:lvl4pPr>
      <a:lvl5pPr algn="ctr" defTabSz="445759" rtl="0" eaLnBrk="1" fontAlgn="base" hangingPunct="1">
        <a:spcBef>
          <a:spcPct val="0"/>
        </a:spcBef>
        <a:spcAft>
          <a:spcPct val="0"/>
        </a:spcAft>
        <a:defRPr sz="4290">
          <a:solidFill>
            <a:srgbClr val="595959"/>
          </a:solidFill>
          <a:latin typeface="Arial" charset="0"/>
          <a:ea typeface="MS PGothic" pitchFamily="34" charset="-128"/>
          <a:cs typeface="Arial" charset="0"/>
        </a:defRPr>
      </a:lvl5pPr>
      <a:lvl6pPr marL="445759" algn="ctr" defTabSz="445759" rtl="0" eaLnBrk="1" fontAlgn="base" hangingPunct="1">
        <a:spcBef>
          <a:spcPct val="0"/>
        </a:spcBef>
        <a:spcAft>
          <a:spcPct val="0"/>
        </a:spcAft>
        <a:defRPr sz="4290">
          <a:solidFill>
            <a:schemeClr val="tx1"/>
          </a:solidFill>
          <a:latin typeface="Arial" charset="0"/>
          <a:ea typeface="ＭＳ Ｐゴシック" charset="0"/>
        </a:defRPr>
      </a:lvl6pPr>
      <a:lvl7pPr marL="891518" algn="ctr" defTabSz="445759" rtl="0" eaLnBrk="1" fontAlgn="base" hangingPunct="1">
        <a:spcBef>
          <a:spcPct val="0"/>
        </a:spcBef>
        <a:spcAft>
          <a:spcPct val="0"/>
        </a:spcAft>
        <a:defRPr sz="4290">
          <a:solidFill>
            <a:schemeClr val="tx1"/>
          </a:solidFill>
          <a:latin typeface="Arial" charset="0"/>
          <a:ea typeface="ＭＳ Ｐゴシック" charset="0"/>
        </a:defRPr>
      </a:lvl7pPr>
      <a:lvl8pPr marL="1337277" algn="ctr" defTabSz="445759" rtl="0" eaLnBrk="1" fontAlgn="base" hangingPunct="1">
        <a:spcBef>
          <a:spcPct val="0"/>
        </a:spcBef>
        <a:spcAft>
          <a:spcPct val="0"/>
        </a:spcAft>
        <a:defRPr sz="4290">
          <a:solidFill>
            <a:schemeClr val="tx1"/>
          </a:solidFill>
          <a:latin typeface="Arial" charset="0"/>
          <a:ea typeface="ＭＳ Ｐゴシック" charset="0"/>
        </a:defRPr>
      </a:lvl8pPr>
      <a:lvl9pPr marL="1783035" algn="ctr" defTabSz="445759" rtl="0" eaLnBrk="1" fontAlgn="base" hangingPunct="1">
        <a:spcBef>
          <a:spcPct val="0"/>
        </a:spcBef>
        <a:spcAft>
          <a:spcPct val="0"/>
        </a:spcAft>
        <a:defRPr sz="4290">
          <a:solidFill>
            <a:schemeClr val="tx1"/>
          </a:solidFill>
          <a:latin typeface="Arial" charset="0"/>
          <a:ea typeface="ＭＳ Ｐゴシック" charset="0"/>
        </a:defRPr>
      </a:lvl9pPr>
    </p:titleStyle>
    <p:bodyStyle>
      <a:lvl1pPr marL="334319" indent="-334319" algn="l" defTabSz="445759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120" kern="1200">
          <a:solidFill>
            <a:srgbClr val="595959"/>
          </a:solidFill>
          <a:latin typeface="Arial"/>
          <a:ea typeface="MS PGothic" pitchFamily="34" charset="-128"/>
          <a:cs typeface="Arial"/>
        </a:defRPr>
      </a:lvl1pPr>
      <a:lvl2pPr marL="724359" indent="-278600" algn="l" defTabSz="445759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730" kern="1200">
          <a:solidFill>
            <a:srgbClr val="595959"/>
          </a:solidFill>
          <a:latin typeface="Arial"/>
          <a:ea typeface="MS PGothic" pitchFamily="34" charset="-128"/>
          <a:cs typeface="Arial"/>
        </a:defRPr>
      </a:lvl2pPr>
      <a:lvl3pPr marL="1114397" indent="-222879" algn="l" defTabSz="445759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340" kern="1200">
          <a:solidFill>
            <a:srgbClr val="595959"/>
          </a:solidFill>
          <a:latin typeface="Arial"/>
          <a:ea typeface="MS PGothic" pitchFamily="34" charset="-128"/>
          <a:cs typeface="Arial"/>
        </a:defRPr>
      </a:lvl3pPr>
      <a:lvl4pPr marL="1560156" indent="-222879" algn="l" defTabSz="445759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950" kern="1200">
          <a:solidFill>
            <a:srgbClr val="595959"/>
          </a:solidFill>
          <a:latin typeface="Arial"/>
          <a:ea typeface="MS PGothic" pitchFamily="34" charset="-128"/>
          <a:cs typeface="Arial"/>
        </a:defRPr>
      </a:lvl4pPr>
      <a:lvl5pPr marL="2005915" indent="-222879" algn="l" defTabSz="445759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950" kern="1200">
          <a:solidFill>
            <a:srgbClr val="595959"/>
          </a:solidFill>
          <a:latin typeface="Arial"/>
          <a:ea typeface="MS PGothic" pitchFamily="34" charset="-128"/>
          <a:cs typeface="Arial"/>
        </a:defRPr>
      </a:lvl5pPr>
      <a:lvl6pPr marL="2451674" indent="-222879" algn="l" defTabSz="445759" rtl="0" eaLnBrk="1" latinLnBrk="0" hangingPunct="1">
        <a:spcBef>
          <a:spcPct val="20000"/>
        </a:spcBef>
        <a:buFont typeface="Arial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6pPr>
      <a:lvl7pPr marL="2897433" indent="-222879" algn="l" defTabSz="445759" rtl="0" eaLnBrk="1" latinLnBrk="0" hangingPunct="1">
        <a:spcBef>
          <a:spcPct val="20000"/>
        </a:spcBef>
        <a:buFont typeface="Arial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7pPr>
      <a:lvl8pPr marL="3343191" indent="-222879" algn="l" defTabSz="445759" rtl="0" eaLnBrk="1" latinLnBrk="0" hangingPunct="1">
        <a:spcBef>
          <a:spcPct val="20000"/>
        </a:spcBef>
        <a:buFont typeface="Arial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8pPr>
      <a:lvl9pPr marL="3788950" indent="-222879" algn="l" defTabSz="445759" rtl="0" eaLnBrk="1" latinLnBrk="0" hangingPunct="1">
        <a:spcBef>
          <a:spcPct val="20000"/>
        </a:spcBef>
        <a:buFont typeface="Arial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45759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1pPr>
      <a:lvl2pPr marL="445759" algn="l" defTabSz="445759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2pPr>
      <a:lvl3pPr marL="891518" algn="l" defTabSz="445759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3pPr>
      <a:lvl4pPr marL="1337277" algn="l" defTabSz="445759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4pPr>
      <a:lvl5pPr marL="1783035" algn="l" defTabSz="445759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5pPr>
      <a:lvl6pPr marL="2228794" algn="l" defTabSz="445759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6pPr>
      <a:lvl7pPr marL="2674553" algn="l" defTabSz="445759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7pPr>
      <a:lvl8pPr marL="3120312" algn="l" defTabSz="445759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8pPr>
      <a:lvl9pPr marL="3566071" algn="l" defTabSz="445759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ransit.dot.gov/sites/fta.dot.gov/files/docs/regulations-and-guidance/fta-circulars/58051/5010-1e-circular-award-management-requirements-7-16-18.pdf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ransit.dot.gov/sites/fta.dot.gov/files/docs/FTA_Circular_9040_1Gwith_index_-_Final_Revised_-_vm_10-15-14%281%29.pdf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1.xml"/><Relationship Id="rId4" Type="http://schemas.openxmlformats.org/officeDocument/2006/relationships/hyperlink" Target="https://www.transit.dot.gov/sites/fta.dot.gov/files/docs/regulations-and-guidance/fta-circulars/58051/5010-1e-circular-award-management-requirements-7-16-18.pdf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7.xml"/><Relationship Id="rId5" Type="http://schemas.openxmlformats.org/officeDocument/2006/relationships/slide" Target="slide26.xml"/><Relationship Id="rId4" Type="http://schemas.openxmlformats.org/officeDocument/2006/relationships/slide" Target="slide2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connect.ncdot.gov/projects/BikePed/Pages/Complete-Streets.aspx" TargetMode="External"/><Relationship Id="rId1" Type="http://schemas.openxmlformats.org/officeDocument/2006/relationships/slideLayout" Target="../slideLayouts/slideLayout8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mp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urldefense.com/v3/__https:/www.transit.dot.gov/COVID-19Data__;!!HYmSToo!OQgnVvrcPH0guY4hPZdtuIPKCIWv4S2sdR8lydDPMoMob_bMne7LuRwV9nJn5pmDFDNn$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connect.ncdot.gov/business/Transit/Documents/NCDOT%20IMD%20FY22%20Calendar.pdf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mp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4.tmp"/><Relationship Id="rId4" Type="http://schemas.openxmlformats.org/officeDocument/2006/relationships/image" Target="../media/image23.tm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mp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connect.ncdot.gov/business/Transit/Pages/Transit-Meeting-Resources.aspx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connect.ncdot.gov/business/Transit/Pages/5307-Transition.aspx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7294" y="3831921"/>
            <a:ext cx="10753529" cy="961571"/>
          </a:xfrm>
        </p:spPr>
        <p:txBody>
          <a:bodyPr/>
          <a:lstStyle/>
          <a:p>
            <a:r>
              <a:rPr lang="en-US" dirty="0"/>
              <a:t>Integrated Mobility Division</a:t>
            </a:r>
            <a:br>
              <a:rPr lang="en-US" sz="4000" dirty="0"/>
            </a:br>
            <a:r>
              <a:rPr lang="en-US" sz="4000" dirty="0"/>
              <a:t>Transit Systems Call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000" dirty="0"/>
              <a:t>February 9, 2022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43484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NCDOT Integrated Mobility Division Training Standards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594360" y="1935332"/>
            <a:ext cx="10698480" cy="4332118"/>
          </a:xfrm>
        </p:spPr>
        <p:txBody>
          <a:bodyPr/>
          <a:lstStyle/>
          <a:p>
            <a:r>
              <a:rPr lang="en-US" sz="2800" dirty="0"/>
              <a:t>Annual Training and Reporting Requirements – Feb 3, 2022</a:t>
            </a:r>
          </a:p>
          <a:p>
            <a:r>
              <a:rPr lang="en-US" sz="2800" dirty="0"/>
              <a:t>Topic Areas</a:t>
            </a:r>
          </a:p>
          <a:p>
            <a:pPr lvl="1"/>
            <a:r>
              <a:rPr lang="en-US" sz="2400" dirty="0"/>
              <a:t>ADA</a:t>
            </a:r>
          </a:p>
          <a:p>
            <a:pPr lvl="1"/>
            <a:r>
              <a:rPr lang="en-US" sz="2400" dirty="0"/>
              <a:t>Bloodborne Pathogen*</a:t>
            </a:r>
          </a:p>
          <a:p>
            <a:pPr lvl="1"/>
            <a:r>
              <a:rPr lang="en-US" sz="2400" dirty="0"/>
              <a:t>Defensive Driving</a:t>
            </a:r>
          </a:p>
          <a:p>
            <a:pPr lvl="1"/>
            <a:r>
              <a:rPr lang="en-US" sz="2400" dirty="0"/>
              <a:t>Emergency Procedures for Vehicle Operators</a:t>
            </a:r>
          </a:p>
          <a:p>
            <a:pPr lvl="1"/>
            <a:r>
              <a:rPr lang="en-US" sz="2400" b="1" dirty="0"/>
              <a:t>Health Insurance Portability and Accountability Act (HIPAA)</a:t>
            </a:r>
          </a:p>
          <a:p>
            <a:pPr lvl="1"/>
            <a:r>
              <a:rPr lang="en-US" sz="2400" dirty="0"/>
              <a:t>Ride Checks</a:t>
            </a:r>
          </a:p>
          <a:p>
            <a:pPr lvl="1"/>
            <a:r>
              <a:rPr lang="en-US" sz="2400" dirty="0"/>
              <a:t>Illegal Drug Use and Alcohol Misuse 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3C2E06F5-03C5-4BA5-AE80-2E98A827F366}" type="slidenum">
              <a:rPr lang="en-US" altLang="en-US" smtClean="0"/>
              <a:pPr>
                <a:defRPr/>
              </a:pPr>
              <a:t>10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743592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F8D25-2140-4201-B6CC-BA564DAAD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NCDOT Integrated Mobility Division Training Standards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B7C3D3-01F3-45EC-A5CD-9AACC18DEAD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701A87-0CEF-4E71-B80C-0395FD476251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/>
              <a:t>Changes from previous standards:</a:t>
            </a:r>
          </a:p>
          <a:p>
            <a:r>
              <a:rPr lang="en-US" sz="2800" dirty="0"/>
              <a:t>Addition of HIPAA</a:t>
            </a:r>
          </a:p>
          <a:p>
            <a:r>
              <a:rPr lang="en-US" sz="2800" dirty="0"/>
              <a:t>Quarterly Reporting system is changing – July 2022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2800" dirty="0"/>
              <a:t>Recommendation: Develop a reliable, consistent method of tracking refresher training (Excel, Driver file checklist etc..)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Required: Document all training in employee file to include at minimum employee name, training subject, date of training, instructor name/organization, length of training </a:t>
            </a:r>
          </a:p>
          <a:p>
            <a:endParaRPr lang="en-US" sz="2800" dirty="0"/>
          </a:p>
          <a:p>
            <a:endParaRPr lang="en-US" sz="2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2EF14F-0F1B-4A00-A2CD-5DD40CF7455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B3DAFCE5-0C67-4A53-8F92-3CAC2938318C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0979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IMD Business Guide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594360" y="1972638"/>
            <a:ext cx="10698480" cy="4294812"/>
          </a:xfrm>
        </p:spPr>
        <p:txBody>
          <a:bodyPr/>
          <a:lstStyle/>
          <a:p>
            <a:pPr marL="0" indent="0">
              <a:buNone/>
            </a:pPr>
            <a:r>
              <a:rPr lang="en-US" sz="3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Updating the IMD Business Guide: A Two-Phased Approach</a:t>
            </a:r>
          </a:p>
          <a:p>
            <a:pPr lvl="1" indent="-342900" algn="just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Deliver Immediate Changes as Quickly as Possible Including Process and Procedure Updates – January 2022</a:t>
            </a:r>
          </a:p>
          <a:p>
            <a:pPr lvl="1" indent="-3429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Update the IMD Business Guide to Include Future Changes in a More User-Friendly, Searchable Tool – Mid 2022</a:t>
            </a:r>
          </a:p>
          <a:p>
            <a:pPr lvl="1" indent="-34290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Develop Long Term Support Strategy for Updates and Revisions to the IMD Business Guide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3C2E06F5-03C5-4BA5-AE80-2E98A827F366}" type="slidenum">
              <a:rPr lang="en-US" altLang="en-US" smtClean="0"/>
              <a:pPr>
                <a:defRPr/>
              </a:pPr>
              <a:t>12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418229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228BF-77F0-4FA4-A13C-4640D750D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IMD Business Guide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5B7188-9733-495C-A6BF-B1611C487D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377E8E-E779-4805-93DD-AF2042B15D2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3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Where Are We In This Process?</a:t>
            </a:r>
          </a:p>
          <a:p>
            <a:pPr marL="0" marR="0" indent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800" i="1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Has Been Accomplished? – Phase I</a:t>
            </a:r>
          </a:p>
          <a:p>
            <a:pPr lvl="1" indent="-3429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Standard Language Revisions &amp; Updates – Unit Names, Contacts, Verbiage, etc.</a:t>
            </a:r>
          </a:p>
          <a:p>
            <a:pPr lvl="1" indent="-3429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Process &amp; Procedure Change Updates – Includes Revised &amp; New Processes/ Procedures</a:t>
            </a:r>
          </a:p>
          <a:p>
            <a:pPr lvl="1" indent="-34290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2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Formatting Updates to the Existing PDF</a:t>
            </a:r>
          </a:p>
          <a:p>
            <a:pPr marL="0" marR="0" indent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800" i="1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Will Be Accomplished? – Phase II</a:t>
            </a:r>
          </a:p>
          <a:p>
            <a:pPr lvl="1" indent="-3429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Develop a New Format for the IMD Business Guide – Includes Searchable Format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indent="-3429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Anticipated Processes &amp; Procedures – Includes New Processes/Procedures  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indent="-34290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2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Implement an Update Strategy – Timely Updates/Revisions to the IMD Business Guide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C0426B-62DA-4E8F-9ABE-6A3D3C69344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B3DAFCE5-0C67-4A53-8F92-3CAC2938318C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97401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3D47F-5869-4521-B48F-A47123B69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IMD Business Guide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4C5AC9-0D52-4396-9541-7789F457CFD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743F95-7F9E-44EC-8DED-CEDE6DC23D1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4360" y="1752600"/>
            <a:ext cx="10698480" cy="723472"/>
          </a:xfrm>
        </p:spPr>
        <p:txBody>
          <a:bodyPr/>
          <a:lstStyle/>
          <a:p>
            <a:pPr marL="0" indent="0">
              <a:buNone/>
            </a:pPr>
            <a:r>
              <a:rPr lang="en-US" sz="36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Major Changes in the 2022 IMD Business Guide: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0472C0-097A-4C4F-BBBE-DA64A821CE9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B3DAFCE5-0C67-4A53-8F92-3CAC2938318C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EC9E6EF7-052D-4CA1-8559-0F9D0E06BF93}"/>
              </a:ext>
            </a:extLst>
          </p:cNvPr>
          <p:cNvGraphicFramePr>
            <a:graphicFrameLocks noGrp="1"/>
          </p:cNvGraphicFramePr>
          <p:nvPr/>
        </p:nvGraphicFramePr>
        <p:xfrm>
          <a:off x="724649" y="2492295"/>
          <a:ext cx="10340618" cy="37792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9701">
                  <a:extLst>
                    <a:ext uri="{9D8B030D-6E8A-4147-A177-3AD203B41FA5}">
                      <a16:colId xmlns:a16="http://schemas.microsoft.com/office/drawing/2014/main" val="2610930519"/>
                    </a:ext>
                  </a:extLst>
                </a:gridCol>
                <a:gridCol w="2712378">
                  <a:extLst>
                    <a:ext uri="{9D8B030D-6E8A-4147-A177-3AD203B41FA5}">
                      <a16:colId xmlns:a16="http://schemas.microsoft.com/office/drawing/2014/main" val="1499633490"/>
                    </a:ext>
                  </a:extLst>
                </a:gridCol>
                <a:gridCol w="6378539">
                  <a:extLst>
                    <a:ext uri="{9D8B030D-6E8A-4147-A177-3AD203B41FA5}">
                      <a16:colId xmlns:a16="http://schemas.microsoft.com/office/drawing/2014/main" val="31212802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u="sng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Section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u="sng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Name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u="sng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Change Description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807604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EX-00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Communication with NCDOT IMD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IMD Staff Assignments: Updated to current regional area model for support.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63428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EX-102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Project Budgeting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Cost Allocation/Indirect Cost Plan: Must be approved by the governing board of the Transportation Agency.  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683840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EX-203</a:t>
                      </a:r>
                      <a:endParaRPr lang="en-US" sz="1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Asset Management</a:t>
                      </a:r>
                      <a:endParaRPr lang="en-US" sz="1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SSP/PR Visit Review: Updated requirements.</a:t>
                      </a:r>
                      <a:endParaRPr lang="en-US" sz="1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822890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EX-301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Procurements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Piggybacking: Updated requirements and links.  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296562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EX-302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Reimbursements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DBE Payments; Updated requirements for DBE payments.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839376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EX-401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Vehicle Replacement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Support/Service Vehicles: Clarified mileage requirements for useful life.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00399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EX-404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Vehicle Procurement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Vehicle Ordering: Clarification on ordering vehicles prior to agreement execution is clarified. 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73797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046551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3D47F-5869-4521-B48F-A47123B69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IMD Business Guide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4C5AC9-0D52-4396-9541-7789F457CFD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743F95-7F9E-44EC-8DED-CEDE6DC23D1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4360" y="1506024"/>
            <a:ext cx="10698480" cy="723472"/>
          </a:xfrm>
        </p:spPr>
        <p:txBody>
          <a:bodyPr/>
          <a:lstStyle/>
          <a:p>
            <a:pPr marL="0" indent="0">
              <a:buNone/>
            </a:pPr>
            <a:r>
              <a:rPr lang="en-US" sz="24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Major Changes in the 2022 IMD Business Guide: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0472C0-097A-4C4F-BBBE-DA64A821CE9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B3DAFCE5-0C67-4A53-8F92-3CAC2938318C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EC9E6EF7-052D-4CA1-8559-0F9D0E06BF93}"/>
              </a:ext>
            </a:extLst>
          </p:cNvPr>
          <p:cNvGraphicFramePr>
            <a:graphicFrameLocks noGrp="1"/>
          </p:cNvGraphicFramePr>
          <p:nvPr/>
        </p:nvGraphicFramePr>
        <p:xfrm>
          <a:off x="724649" y="2091605"/>
          <a:ext cx="10340618" cy="41472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9701">
                  <a:extLst>
                    <a:ext uri="{9D8B030D-6E8A-4147-A177-3AD203B41FA5}">
                      <a16:colId xmlns:a16="http://schemas.microsoft.com/office/drawing/2014/main" val="2610930519"/>
                    </a:ext>
                  </a:extLst>
                </a:gridCol>
                <a:gridCol w="2712378">
                  <a:extLst>
                    <a:ext uri="{9D8B030D-6E8A-4147-A177-3AD203B41FA5}">
                      <a16:colId xmlns:a16="http://schemas.microsoft.com/office/drawing/2014/main" val="1499633490"/>
                    </a:ext>
                  </a:extLst>
                </a:gridCol>
                <a:gridCol w="6378539">
                  <a:extLst>
                    <a:ext uri="{9D8B030D-6E8A-4147-A177-3AD203B41FA5}">
                      <a16:colId xmlns:a16="http://schemas.microsoft.com/office/drawing/2014/main" val="31212802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u="sng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Section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u="sng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Name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u="sng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Change Description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807604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EX-405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New Vehicle Arrival and Road Readiness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Delivery, Inspection and Acceptance: Rolling Stock inspection forms must be submitted to IMD within 24 hours of receipt.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63428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EX-407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Vehicle Maintenance and Control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Vehicle Preventive Maintenance: Clarifies the IMD Safety &amp; Education Section's role for PM compliance.                                                                    Lift Inspection, testing and preventive maintenance: Clarifies the IMD Safety &amp; Education Section's role for PM compliance.                                                             Camera Inspection and Preventive Maintenance: Clarifies maintenance requirements for cameras.                                                                               Key Control: Added requirements for a Key Control policy.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683840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EX-408</a:t>
                      </a:r>
                      <a:endParaRPr lang="en-US" sz="1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Disposition of Vehicles</a:t>
                      </a:r>
                      <a:endParaRPr lang="en-US" sz="1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Disposition Changes: Clarifies disposition of a different vehicle other than the one replacing.                                                    Notification to IMD of Sale: Clarifies requirements for sale of vehicle and IMD notification.</a:t>
                      </a:r>
                      <a:endParaRPr lang="en-US" sz="1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822890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61196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3D47F-5869-4521-B48F-A47123B69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IMD Business Guide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4C5AC9-0D52-4396-9541-7789F457CFD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743F95-7F9E-44EC-8DED-CEDE6DC23D1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4360" y="1506024"/>
            <a:ext cx="10698480" cy="723472"/>
          </a:xfrm>
        </p:spPr>
        <p:txBody>
          <a:bodyPr/>
          <a:lstStyle/>
          <a:p>
            <a:pPr marL="0" indent="0">
              <a:buNone/>
            </a:pPr>
            <a:r>
              <a:rPr lang="en-US" sz="24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Major Changes in the 2022 IMD Business Guide: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0472C0-097A-4C4F-BBBE-DA64A821CE9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B3DAFCE5-0C67-4A53-8F92-3CAC2938318C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EC9E6EF7-052D-4CA1-8559-0F9D0E06BF93}"/>
              </a:ext>
            </a:extLst>
          </p:cNvPr>
          <p:cNvGraphicFramePr>
            <a:graphicFrameLocks noGrp="1"/>
          </p:cNvGraphicFramePr>
          <p:nvPr/>
        </p:nvGraphicFramePr>
        <p:xfrm>
          <a:off x="724649" y="2091605"/>
          <a:ext cx="10340618" cy="44147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9701">
                  <a:extLst>
                    <a:ext uri="{9D8B030D-6E8A-4147-A177-3AD203B41FA5}">
                      <a16:colId xmlns:a16="http://schemas.microsoft.com/office/drawing/2014/main" val="2610930519"/>
                    </a:ext>
                  </a:extLst>
                </a:gridCol>
                <a:gridCol w="2712378">
                  <a:extLst>
                    <a:ext uri="{9D8B030D-6E8A-4147-A177-3AD203B41FA5}">
                      <a16:colId xmlns:a16="http://schemas.microsoft.com/office/drawing/2014/main" val="1499633490"/>
                    </a:ext>
                  </a:extLst>
                </a:gridCol>
                <a:gridCol w="6378539">
                  <a:extLst>
                    <a:ext uri="{9D8B030D-6E8A-4147-A177-3AD203B41FA5}">
                      <a16:colId xmlns:a16="http://schemas.microsoft.com/office/drawing/2014/main" val="31212802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u="sng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Section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u="sng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Name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u="sng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Change Description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807604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EX-502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Operation of Transit Services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Passenger Mixing and Required policies:  Clarified allowable passenger mixing and required policies.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63428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EX-701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Training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Minimum Training Standards for Operators:  Updated to reference new policy mandating Minimum Training Standards and remove the training toolkit reference.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683840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EX-901</a:t>
                      </a:r>
                      <a:endParaRPr lang="en-US" sz="1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Reporting</a:t>
                      </a:r>
                      <a:endParaRPr lang="en-US" sz="1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Charter Reports &amp; Incident/Accident Reports: Updates reporting requirements to </a:t>
                      </a:r>
                      <a:r>
                        <a:rPr lang="en-US" sz="1800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SmartSheet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  <a:endParaRPr lang="en-US" sz="1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822890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EX-1201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Title VI – Limited English Proficiency– Environmental Justice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Complaint Procedures &amp; Plan Approval: Require submission to IMD for compliance.   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219112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EX-1203</a:t>
                      </a:r>
                      <a:endParaRPr lang="en-US" sz="1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Disadvantaged Business Enterprise</a:t>
                      </a:r>
                      <a:endParaRPr lang="en-US" sz="1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Good Faith Effort: Clarification of a good faith effort.  Predicting DBE Use:  Clarified required procedure for anticipated DBE use and approval by IMD.  DBE Reporting &amp; Payments:  Clarified DBE reporting requirement and reporting of DBE payments to NCDOT.</a:t>
                      </a:r>
                      <a:endParaRPr lang="en-US" sz="1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959842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81869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3D47F-5869-4521-B48F-A47123B69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IMD Business Guide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4C5AC9-0D52-4396-9541-7789F457CFD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743F95-7F9E-44EC-8DED-CEDE6DC23D1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4360" y="1506024"/>
            <a:ext cx="10698480" cy="723472"/>
          </a:xfrm>
        </p:spPr>
        <p:txBody>
          <a:bodyPr/>
          <a:lstStyle/>
          <a:p>
            <a:pPr marL="0" indent="0">
              <a:buNone/>
            </a:pPr>
            <a:r>
              <a:rPr lang="en-US" sz="24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Major Changes in the 2022 IMD Business Guide: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0472C0-097A-4C4F-BBBE-DA64A821CE9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B3DAFCE5-0C67-4A53-8F92-3CAC2938318C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EC9E6EF7-052D-4CA1-8559-0F9D0E06BF93}"/>
              </a:ext>
            </a:extLst>
          </p:cNvPr>
          <p:cNvGraphicFramePr>
            <a:graphicFrameLocks noGrp="1"/>
          </p:cNvGraphicFramePr>
          <p:nvPr/>
        </p:nvGraphicFramePr>
        <p:xfrm>
          <a:off x="724649" y="2091605"/>
          <a:ext cx="10340618" cy="44147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9701">
                  <a:extLst>
                    <a:ext uri="{9D8B030D-6E8A-4147-A177-3AD203B41FA5}">
                      <a16:colId xmlns:a16="http://schemas.microsoft.com/office/drawing/2014/main" val="2610930519"/>
                    </a:ext>
                  </a:extLst>
                </a:gridCol>
                <a:gridCol w="2712378">
                  <a:extLst>
                    <a:ext uri="{9D8B030D-6E8A-4147-A177-3AD203B41FA5}">
                      <a16:colId xmlns:a16="http://schemas.microsoft.com/office/drawing/2014/main" val="1499633490"/>
                    </a:ext>
                  </a:extLst>
                </a:gridCol>
                <a:gridCol w="6378539">
                  <a:extLst>
                    <a:ext uri="{9D8B030D-6E8A-4147-A177-3AD203B41FA5}">
                      <a16:colId xmlns:a16="http://schemas.microsoft.com/office/drawing/2014/main" val="31212802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u="sng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Section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u="sng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Name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u="sng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Change Description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807604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EX-1401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Oversight &amp; Monitoring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Facility Condition Review: Clarification that further facility inspection may be required.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63428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EX-2102</a:t>
                      </a:r>
                      <a:endParaRPr lang="en-US" sz="1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Actual Duties and Responsibilities of the Transit Manager (Director)</a:t>
                      </a:r>
                      <a:endParaRPr lang="en-US" sz="1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This section was revised to include any revised submission requirements, approvals, examples and best practices for duties and reporting.  </a:t>
                      </a:r>
                      <a:endParaRPr lang="en-US" sz="1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683840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EX-3003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Strategic Transportation Investments (STI) Law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Prioritization: Updated language in regard to the latest prioritization round.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822890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EX-3004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STIP Amendments and FHWA Flexing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STIP Revisions: General clarification of the types of STIP revisions.                                                                               Flexing Federal Funds: Clarification on flexing funds procedure.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219112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401-1 Attachment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Community Transportation Program Disposition Policy Guidelines &amp; Accident/ Incident Report for Personal Property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New format for Policy. 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Notification to IMD of Sale: Clarification of process for the disposition/sale of assets.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959842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97759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7000C-81D0-4C13-BD28-ACA7A9E7E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836" y="501733"/>
            <a:ext cx="11598676" cy="1114425"/>
          </a:xfrm>
        </p:spPr>
        <p:txBody>
          <a:bodyPr/>
          <a:lstStyle/>
          <a:p>
            <a:r>
              <a:rPr lang="en-US" sz="3900" b="1" dirty="0"/>
              <a:t>Program Income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A935E11-4D36-4069-B2FF-2CB824B42A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998" y="1786756"/>
            <a:ext cx="4947399" cy="4185169"/>
          </a:xfrm>
        </p:spPr>
        <p:txBody>
          <a:bodyPr>
            <a:normAutofit fontScale="92500" lnSpcReduction="10000"/>
          </a:bodyPr>
          <a:lstStyle/>
          <a:p>
            <a:pPr marL="333708" indent="-333708">
              <a:buClr>
                <a:srgbClr val="66A042"/>
              </a:buClr>
            </a:pPr>
            <a:r>
              <a:rPr lang="en-US" b="1" dirty="0">
                <a:ea typeface="MS PGothic"/>
              </a:rPr>
              <a:t>Definition:</a:t>
            </a:r>
            <a:r>
              <a:rPr lang="en-US" dirty="0">
                <a:ea typeface="MS PGothic"/>
              </a:rPr>
              <a:t> </a:t>
            </a:r>
            <a:br>
              <a:rPr lang="en-US" dirty="0">
                <a:ea typeface="MS PGothic"/>
              </a:rPr>
            </a:br>
            <a:r>
              <a:rPr lang="en-US" dirty="0"/>
              <a:t>FTA  recognizes  program  income  to be  gross income  (minus  the  cost  of  generating  program  income)  earned by  the  recipient that  is  directly  generated by  a  supported activity, or  earned only  as  a  result of  federal funds during  a  period of  performance</a:t>
            </a:r>
          </a:p>
          <a:p>
            <a:pPr marL="723748" lvl="1" indent="-333708">
              <a:buClr>
                <a:srgbClr val="66A042"/>
              </a:buClr>
            </a:pPr>
            <a:endParaRPr lang="en-US" sz="2340" dirty="0"/>
          </a:p>
          <a:p>
            <a:pPr marL="723748" lvl="1" indent="-333708">
              <a:buClr>
                <a:srgbClr val="66A042"/>
              </a:buClr>
            </a:pPr>
            <a:endParaRPr lang="en-US" sz="2340" dirty="0"/>
          </a:p>
          <a:p>
            <a:pPr marL="333708" indent="-333708">
              <a:buClr>
                <a:srgbClr val="66A042"/>
              </a:buClr>
            </a:pPr>
            <a:endParaRPr lang="en-US" dirty="0">
              <a:ea typeface="MS PGothic"/>
            </a:endParaRPr>
          </a:p>
          <a:p>
            <a:pPr marL="333708" indent="-333708">
              <a:buClr>
                <a:srgbClr val="66A042"/>
              </a:buClr>
            </a:pPr>
            <a:endParaRPr lang="en-US" dirty="0"/>
          </a:p>
          <a:p>
            <a:pPr marL="387572" indent="0">
              <a:spcAft>
                <a:spcPts val="585"/>
              </a:spcAft>
              <a:buNone/>
            </a:pPr>
            <a:endParaRPr lang="en-US" b="1" i="1" dirty="0">
              <a:solidFill>
                <a:schemeClr val="tx2">
                  <a:lumMod val="75000"/>
                </a:schemeClr>
              </a:solidFill>
            </a:endParaRPr>
          </a:p>
          <a:p>
            <a:pPr marL="387572" indent="0">
              <a:buClr>
                <a:srgbClr val="66A042"/>
              </a:buClr>
              <a:buNone/>
            </a:pPr>
            <a:endParaRPr lang="en-US" dirty="0"/>
          </a:p>
        </p:txBody>
      </p:sp>
      <p:sp>
        <p:nvSpPr>
          <p:cNvPr id="6" name="Content Placeholder 10">
            <a:extLst>
              <a:ext uri="{FF2B5EF4-FFF2-40B4-BE49-F238E27FC236}">
                <a16:creationId xmlns:a16="http://schemas.microsoft.com/office/drawing/2014/main" id="{9084A87C-EFBD-4957-87E5-CB633C96BB94}"/>
              </a:ext>
            </a:extLst>
          </p:cNvPr>
          <p:cNvSpPr txBox="1">
            <a:spLocks/>
          </p:cNvSpPr>
          <p:nvPr/>
        </p:nvSpPr>
        <p:spPr bwMode="auto">
          <a:xfrm>
            <a:off x="5582944" y="1786755"/>
            <a:ext cx="5979810" cy="425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9154" tIns="44577" rIns="89154" bIns="44577" numCol="1" anchor="t" anchorCtr="0" compatLnSpc="1">
            <a:prstTxWarp prst="textNoShape">
              <a:avLst/>
            </a:prstTxWarp>
            <a:normAutofit fontScale="77500" lnSpcReduction="20000"/>
          </a:bodyPr>
          <a:lstStyle>
            <a:lvl1pPr marL="342891" indent="-342891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1pPr>
            <a:lvl2pPr marL="742932" indent="-28574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2pPr>
            <a:lvl3pPr marL="1142971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3pPr>
            <a:lvl4pPr marL="1600160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4pPr>
            <a:lvl5pPr marL="2057349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33708" indent="-333708">
              <a:buClr>
                <a:srgbClr val="66A042"/>
              </a:buClr>
            </a:pPr>
            <a:r>
              <a:rPr lang="en-US" sz="2730" b="1" dirty="0"/>
              <a:t>Examples of Program Income: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730" dirty="0"/>
              <a:t>Income from fees for services performed, such as fees collected for servicing tickets for Greyhound.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730" dirty="0"/>
              <a:t>Income from the use or rental of real or personal property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340" dirty="0"/>
              <a:t>Rent received from leasing a portion of a facility that is owned by the transit agency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340" dirty="0"/>
              <a:t>Income from leasing vehicle(s) to another transit system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730" dirty="0"/>
              <a:t>Income from the sale of advertising from local businesses concessions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730" dirty="0"/>
              <a:t>Income from the sale of commodities, such as profits from vending machines on property like a transfer station</a:t>
            </a:r>
          </a:p>
          <a:p>
            <a:pPr marL="723748" lvl="1" indent="-333708">
              <a:buClr>
                <a:srgbClr val="66A042"/>
              </a:buClr>
            </a:pPr>
            <a:endParaRPr lang="en-US" sz="2340" dirty="0"/>
          </a:p>
          <a:p>
            <a:pPr marL="723748" lvl="1" indent="-333708">
              <a:buClr>
                <a:srgbClr val="66A042"/>
              </a:buClr>
            </a:pPr>
            <a:endParaRPr lang="en-US" sz="2340" dirty="0"/>
          </a:p>
          <a:p>
            <a:pPr marL="333708" indent="-333708">
              <a:buClr>
                <a:srgbClr val="66A042"/>
              </a:buClr>
            </a:pPr>
            <a:endParaRPr lang="en-US" sz="2730" dirty="0">
              <a:ea typeface="MS PGothic"/>
            </a:endParaRPr>
          </a:p>
          <a:p>
            <a:pPr marL="333708" indent="-333708">
              <a:buClr>
                <a:srgbClr val="66A042"/>
              </a:buClr>
            </a:pPr>
            <a:endParaRPr lang="en-US" sz="2730" dirty="0"/>
          </a:p>
          <a:p>
            <a:pPr marL="387572" indent="0">
              <a:spcAft>
                <a:spcPts val="585"/>
              </a:spcAft>
              <a:buNone/>
            </a:pPr>
            <a:endParaRPr lang="en-US" sz="2730" b="1" i="1" dirty="0">
              <a:solidFill>
                <a:schemeClr val="tx2">
                  <a:lumMod val="75000"/>
                </a:schemeClr>
              </a:solidFill>
            </a:endParaRPr>
          </a:p>
          <a:p>
            <a:pPr marL="387572" indent="0">
              <a:buClr>
                <a:srgbClr val="66A042"/>
              </a:buClr>
              <a:buNone/>
            </a:pPr>
            <a:endParaRPr lang="en-US" sz="3120" dirty="0"/>
          </a:p>
        </p:txBody>
      </p:sp>
    </p:spTree>
    <p:extLst>
      <p:ext uri="{BB962C8B-B14F-4D97-AF65-F5344CB8AC3E}">
        <p14:creationId xmlns:p14="http://schemas.microsoft.com/office/powerpoint/2010/main" val="39952834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7000C-81D0-4C13-BD28-ACA7A9E7E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836" y="501733"/>
            <a:ext cx="11598676" cy="1114425"/>
          </a:xfrm>
        </p:spPr>
        <p:txBody>
          <a:bodyPr/>
          <a:lstStyle/>
          <a:p>
            <a:r>
              <a:rPr lang="en-US" sz="3900" b="1" dirty="0"/>
              <a:t>Program Income</a:t>
            </a:r>
          </a:p>
        </p:txBody>
      </p:sp>
      <p:sp>
        <p:nvSpPr>
          <p:cNvPr id="6" name="Content Placeholder 10">
            <a:extLst>
              <a:ext uri="{FF2B5EF4-FFF2-40B4-BE49-F238E27FC236}">
                <a16:creationId xmlns:a16="http://schemas.microsoft.com/office/drawing/2014/main" id="{9084A87C-EFBD-4957-87E5-CB633C96BB94}"/>
              </a:ext>
            </a:extLst>
          </p:cNvPr>
          <p:cNvSpPr txBox="1">
            <a:spLocks/>
          </p:cNvSpPr>
          <p:nvPr/>
        </p:nvSpPr>
        <p:spPr bwMode="auto">
          <a:xfrm>
            <a:off x="352902" y="1786755"/>
            <a:ext cx="11209853" cy="425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9154" tIns="44577" rIns="89154" bIns="44577" numCol="1" anchor="t" anchorCtr="0" compatLnSpc="1">
            <a:prstTxWarp prst="textNoShape">
              <a:avLst/>
            </a:prstTxWarp>
            <a:normAutofit/>
          </a:bodyPr>
          <a:lstStyle>
            <a:lvl1pPr marL="342891" indent="-342891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1pPr>
            <a:lvl2pPr marL="742932" indent="-28574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2pPr>
            <a:lvl3pPr marL="1142971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3pPr>
            <a:lvl4pPr marL="1600160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4pPr>
            <a:lvl5pPr marL="2057349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66A042"/>
              </a:buClr>
              <a:buNone/>
            </a:pPr>
            <a:r>
              <a:rPr lang="en-US" sz="2730" b="1" dirty="0"/>
              <a:t>Activities that are NOT considered program income: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730" u="sng" dirty="0"/>
              <a:t>Interest</a:t>
            </a:r>
            <a:r>
              <a:rPr lang="en-US" sz="2730" dirty="0"/>
              <a:t> accrued on grant funds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730" u="sng" dirty="0"/>
              <a:t>Refunds, credits, discounts, rebates</a:t>
            </a:r>
            <a:r>
              <a:rPr lang="en-US" sz="2730" dirty="0"/>
              <a:t> earned on items purchased with federal funds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730" u="sng" dirty="0"/>
              <a:t>Farebox revenues</a:t>
            </a:r>
            <a:r>
              <a:rPr lang="en-US" sz="2730" dirty="0"/>
              <a:t> must be deducted from eligible operating expenses before applying for Operating Assistance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730" u="sng" dirty="0"/>
              <a:t>Sale of federally-funded assets</a:t>
            </a:r>
            <a:r>
              <a:rPr lang="en-US" sz="2730" dirty="0"/>
              <a:t>, such as vehicles, real property or equipment. This process is laid out in FTA Circular 5010 </a:t>
            </a:r>
            <a:r>
              <a:rPr lang="en-US" sz="2730" dirty="0">
                <a:hlinkClick r:id="rId3"/>
              </a:rPr>
              <a:t>(Award </a:t>
            </a:r>
            <a:r>
              <a:rPr lang="en-US" sz="2730" dirty="0" err="1">
                <a:hlinkClick r:id="rId3"/>
              </a:rPr>
              <a:t>Mgmt</a:t>
            </a:r>
            <a:r>
              <a:rPr lang="en-US" sz="2730" dirty="0">
                <a:hlinkClick r:id="rId3"/>
              </a:rPr>
              <a:t> Circular)</a:t>
            </a:r>
            <a:endParaRPr lang="en-US" sz="2730" dirty="0"/>
          </a:p>
          <a:p>
            <a:pPr marL="723748" lvl="1" indent="-333708">
              <a:buClr>
                <a:srgbClr val="66A042"/>
              </a:buClr>
            </a:pPr>
            <a:endParaRPr lang="en-US" sz="2340" dirty="0"/>
          </a:p>
          <a:p>
            <a:pPr marL="723748" lvl="1" indent="-333708">
              <a:buClr>
                <a:srgbClr val="66A042"/>
              </a:buClr>
            </a:pPr>
            <a:endParaRPr lang="en-US" sz="2340" dirty="0"/>
          </a:p>
          <a:p>
            <a:pPr marL="333708" indent="-333708">
              <a:buClr>
                <a:srgbClr val="66A042"/>
              </a:buClr>
            </a:pPr>
            <a:endParaRPr lang="en-US" sz="2730" dirty="0">
              <a:ea typeface="MS PGothic"/>
            </a:endParaRPr>
          </a:p>
          <a:p>
            <a:pPr marL="333708" indent="-333708">
              <a:buClr>
                <a:srgbClr val="66A042"/>
              </a:buClr>
            </a:pPr>
            <a:endParaRPr lang="en-US" sz="2730" dirty="0"/>
          </a:p>
          <a:p>
            <a:pPr marL="387572" indent="0">
              <a:spcAft>
                <a:spcPts val="585"/>
              </a:spcAft>
              <a:buNone/>
            </a:pPr>
            <a:endParaRPr lang="en-US" sz="2730" b="1" i="1" dirty="0">
              <a:solidFill>
                <a:schemeClr val="tx2">
                  <a:lumMod val="75000"/>
                </a:schemeClr>
              </a:solidFill>
            </a:endParaRPr>
          </a:p>
          <a:p>
            <a:pPr marL="387572" indent="0">
              <a:buClr>
                <a:srgbClr val="66A042"/>
              </a:buClr>
              <a:buNone/>
            </a:pPr>
            <a:endParaRPr lang="en-US" sz="3120" dirty="0"/>
          </a:p>
        </p:txBody>
      </p:sp>
    </p:spTree>
    <p:extLst>
      <p:ext uri="{BB962C8B-B14F-4D97-AF65-F5344CB8AC3E}">
        <p14:creationId xmlns:p14="http://schemas.microsoft.com/office/powerpoint/2010/main" val="2997632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13524" y="320040"/>
            <a:ext cx="11260151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8500D0-01DA-4245-92A3-E937F61B1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245" y="963877"/>
            <a:ext cx="3407002" cy="493024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defTabSz="914400">
              <a:lnSpc>
                <a:spcPct val="90000"/>
              </a:lnSpc>
            </a:pPr>
            <a:r>
              <a:rPr lang="en-US" sz="44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AGENDA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37938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E27FCF-4E68-4493-9BC1-188F2E9C49D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51630" y="963877"/>
            <a:ext cx="6218325" cy="493024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Grant opportunities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Grant administration updates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Other Updates and Reminders 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Questions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64EBAB-0AA7-42C4-BE42-9F5BF5FF664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307228" y="6033479"/>
            <a:ext cx="76272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3C2E06F5-03C5-4BA5-AE80-2E98A827F366}" type="slidenum">
              <a:rPr lang="en-US" altLang="en-US" sz="100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</a:rPr>
              <a:pPr defTabSz="914400">
                <a:spcAft>
                  <a:spcPts val="600"/>
                </a:spcAft>
                <a:defRPr/>
              </a:pPr>
              <a:t>2</a:t>
            </a:fld>
            <a:endParaRPr lang="en-US" altLang="en-US" sz="1000">
              <a:solidFill>
                <a:schemeClr val="tx1">
                  <a:alpha val="80000"/>
                </a:schemeClr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077005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1E4D0-4351-4B2D-99FB-E4BF2EBB7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303" y="543878"/>
            <a:ext cx="11608594" cy="1114425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Program Income Guidance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0DFA9741-FA4C-4236-A30A-ECF0F01567A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62188" y="1769747"/>
            <a:ext cx="10698480" cy="4401979"/>
          </a:xfrm>
        </p:spPr>
        <p:txBody>
          <a:bodyPr wrap="square" anchor="t">
            <a:normAutofit/>
          </a:bodyPr>
          <a:lstStyle/>
          <a:p>
            <a:pPr marL="0" indent="0">
              <a:buNone/>
            </a:pPr>
            <a:r>
              <a:rPr lang="en-US" b="1" dirty="0"/>
              <a:t>Reporting: </a:t>
            </a:r>
            <a:r>
              <a:rPr lang="en-US" dirty="0"/>
              <a:t>Quarterly Reporting</a:t>
            </a:r>
          </a:p>
          <a:p>
            <a:r>
              <a:rPr lang="en-US" dirty="0"/>
              <a:t>IMD sends a spreadsheet specific to each program for the recording of program income</a:t>
            </a:r>
          </a:p>
          <a:p>
            <a:pPr marL="0" indent="0">
              <a:buNone/>
            </a:pPr>
            <a:endParaRPr lang="en-US" sz="1755" dirty="0"/>
          </a:p>
          <a:p>
            <a:pPr marL="0" indent="0">
              <a:buNone/>
            </a:pPr>
            <a:r>
              <a:rPr lang="en-US" b="1" dirty="0"/>
              <a:t>Utilizing Program Income: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Any income generated must be spent on eligible transit capital and/or operating expenses for that program </a:t>
            </a:r>
          </a:p>
          <a:p>
            <a:pPr marL="0" indent="0" algn="r">
              <a:buNone/>
            </a:pPr>
            <a:endParaRPr lang="en-US" sz="1560" b="1" dirty="0"/>
          </a:p>
          <a:p>
            <a:pPr marL="0" indent="0" algn="r">
              <a:buNone/>
            </a:pPr>
            <a:r>
              <a:rPr lang="en-US" sz="1560" b="1" dirty="0"/>
              <a:t>References:</a:t>
            </a:r>
          </a:p>
          <a:p>
            <a:pPr marL="0" indent="0" algn="r">
              <a:buNone/>
            </a:pPr>
            <a:r>
              <a:rPr lang="en-US" sz="1560" dirty="0"/>
              <a:t>Section 5311 Circular </a:t>
            </a:r>
            <a:r>
              <a:rPr lang="en-US" sz="1560" dirty="0">
                <a:hlinkClick r:id="rId3"/>
              </a:rPr>
              <a:t>(FTA C 9040.1G)</a:t>
            </a:r>
            <a:endParaRPr lang="en-US" sz="1560" dirty="0"/>
          </a:p>
          <a:p>
            <a:pPr marL="0" indent="0" algn="r">
              <a:buNone/>
            </a:pPr>
            <a:r>
              <a:rPr lang="en-US" sz="1560" dirty="0"/>
              <a:t>Award Management Requirements </a:t>
            </a:r>
            <a:r>
              <a:rPr lang="en-US" sz="1560" dirty="0">
                <a:hlinkClick r:id="rId4"/>
              </a:rPr>
              <a:t>(FTA C 5010.1E)</a:t>
            </a:r>
            <a:endParaRPr lang="en-US" sz="1560" dirty="0"/>
          </a:p>
          <a:p>
            <a:pPr marL="0" indent="0">
              <a:buNone/>
            </a:pPr>
            <a:endParaRPr lang="en-US" sz="1755" dirty="0"/>
          </a:p>
        </p:txBody>
      </p:sp>
      <p:sp>
        <p:nvSpPr>
          <p:cNvPr id="30" name="Slide Number Placeholder 4">
            <a:extLst>
              <a:ext uri="{FF2B5EF4-FFF2-40B4-BE49-F238E27FC236}">
                <a16:creationId xmlns:a16="http://schemas.microsoft.com/office/drawing/2014/main" id="{40265EA0-8839-4511-BDC0-2A05406BBA7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519160" y="6283171"/>
            <a:ext cx="2773680" cy="355997"/>
          </a:xfrm>
        </p:spPr>
        <p:txBody>
          <a:bodyPr/>
          <a:lstStyle/>
          <a:p>
            <a:pPr>
              <a:spcAft>
                <a:spcPts val="585"/>
              </a:spcAft>
              <a:defRPr/>
            </a:pPr>
            <a:fld id="{B3DAFCE5-0C67-4A53-8F92-3CAC2938318C}" type="slidenum">
              <a:rPr lang="en-US" altLang="en-US"/>
              <a:pPr>
                <a:spcAft>
                  <a:spcPts val="585"/>
                </a:spcAft>
                <a:defRPr/>
              </a:pPr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0537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1E4D0-4351-4B2D-99FB-E4BF2EBB7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274" y="599600"/>
            <a:ext cx="11150652" cy="1114425"/>
          </a:xfrm>
        </p:spPr>
        <p:txBody>
          <a:bodyPr wrap="square" anchor="ctr">
            <a:noAutofit/>
          </a:bodyPr>
          <a:lstStyle/>
          <a:p>
            <a:r>
              <a:rPr lang="en-US" sz="3315" dirty="0"/>
              <a:t>Program Income Generated from Emergency Relief Funds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0DFA9741-FA4C-4236-A30A-ECF0F01567A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62188" y="1769747"/>
            <a:ext cx="11020094" cy="4401979"/>
          </a:xfrm>
        </p:spPr>
        <p:txBody>
          <a:bodyPr wrap="square" anchor="t">
            <a:normAutofit fontScale="92500" lnSpcReduction="20000"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b="1" dirty="0"/>
              <a:t>Must Reserve, Track, and Use Properly</a:t>
            </a:r>
            <a:endParaRPr lang="en-US" dirty="0"/>
          </a:p>
          <a:p>
            <a:pPr lvl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38" dirty="0"/>
              <a:t>Transit agencies have two options when program income is generated from CARES funding:</a:t>
            </a:r>
          </a:p>
          <a:p>
            <a:pPr marL="1337288" lvl="2" indent="-445770">
              <a:lnSpc>
                <a:spcPct val="11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2048" dirty="0"/>
              <a:t>Deduct program income from eligible expenses when submitting claims (similar to fares).</a:t>
            </a:r>
          </a:p>
          <a:p>
            <a:pPr marL="1337288" lvl="2" indent="-445770">
              <a:lnSpc>
                <a:spcPct val="11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2048" dirty="0"/>
              <a:t>Reserve and track program income and utilize in the future as match to FTA funds or for eligible transit expenses.</a:t>
            </a:r>
          </a:p>
          <a:p>
            <a:pPr marL="891518" lvl="2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2048" dirty="0"/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b="1" dirty="0"/>
              <a:t>Next Steps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38" dirty="0"/>
              <a:t>Smartsheet survey will be sent out (2/14) to systems to inquire how they are tracking and utilizing program income generated from CARES 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38" dirty="0"/>
              <a:t>Beth Gay, Compliance Officer, will lead oversight of the submittals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38" dirty="0"/>
              <a:t>Future actions could include required quarterly reporting, a programmatic review by IMD, and targeted document review during proficiency reviews. </a:t>
            </a:r>
          </a:p>
        </p:txBody>
      </p:sp>
      <p:sp>
        <p:nvSpPr>
          <p:cNvPr id="30" name="Slide Number Placeholder 4">
            <a:extLst>
              <a:ext uri="{FF2B5EF4-FFF2-40B4-BE49-F238E27FC236}">
                <a16:creationId xmlns:a16="http://schemas.microsoft.com/office/drawing/2014/main" id="{40265EA0-8839-4511-BDC0-2A05406BBA7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519160" y="6283171"/>
            <a:ext cx="2773680" cy="355997"/>
          </a:xfrm>
        </p:spPr>
        <p:txBody>
          <a:bodyPr/>
          <a:lstStyle/>
          <a:p>
            <a:pPr>
              <a:spcAft>
                <a:spcPts val="585"/>
              </a:spcAft>
              <a:defRPr/>
            </a:pPr>
            <a:fld id="{B3DAFCE5-0C67-4A53-8F92-3CAC2938318C}" type="slidenum">
              <a:rPr lang="en-US" altLang="en-US"/>
              <a:pPr>
                <a:spcAft>
                  <a:spcPts val="585"/>
                </a:spcAft>
                <a:defRPr/>
              </a:pPr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409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ectangle 77">
            <a:extLst>
              <a:ext uri="{FF2B5EF4-FFF2-40B4-BE49-F238E27FC236}">
                <a16:creationId xmlns:a16="http://schemas.microsoft.com/office/drawing/2014/main" id="{27BDFED6-6E33-4606-AFE2-886ADB1C0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8872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Wall of advesive notes with one standing out">
            <a:extLst>
              <a:ext uri="{FF2B5EF4-FFF2-40B4-BE49-F238E27FC236}">
                <a16:creationId xmlns:a16="http://schemas.microsoft.com/office/drawing/2014/main" id="{7CF6E970-BB27-4C9B-AB61-ECBD2E5C67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t="18609" r="-2" b="7389"/>
          <a:stretch/>
        </p:blipFill>
        <p:spPr>
          <a:xfrm>
            <a:off x="4434238" y="-5"/>
            <a:ext cx="7452961" cy="3681406"/>
          </a:xfrm>
          <a:prstGeom prst="rect">
            <a:avLst/>
          </a:prstGeom>
        </p:spPr>
      </p:pic>
      <p:pic>
        <p:nvPicPr>
          <p:cNvPr id="5" name="Picture 4" descr="Yellow pin on a calendar">
            <a:extLst>
              <a:ext uri="{FF2B5EF4-FFF2-40B4-BE49-F238E27FC236}">
                <a16:creationId xmlns:a16="http://schemas.microsoft.com/office/drawing/2014/main" id="{418F0358-5E81-49C2-94BB-07B9AE9242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5908" r="-2" b="-2"/>
          <a:stretch/>
        </p:blipFill>
        <p:spPr>
          <a:xfrm>
            <a:off x="4434239" y="3681409"/>
            <a:ext cx="7452961" cy="3176595"/>
          </a:xfrm>
          <a:prstGeom prst="rect">
            <a:avLst/>
          </a:prstGeom>
        </p:spPr>
      </p:pic>
      <p:sp>
        <p:nvSpPr>
          <p:cNvPr id="85" name="Rectangle 79">
            <a:extLst>
              <a:ext uri="{FF2B5EF4-FFF2-40B4-BE49-F238E27FC236}">
                <a16:creationId xmlns:a16="http://schemas.microsoft.com/office/drawing/2014/main" id="{890DEF05-784E-4B61-89E4-04C4ECF4E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887200" cy="6858000"/>
          </a:xfrm>
          <a:prstGeom prst="rect">
            <a:avLst/>
          </a:prstGeom>
          <a:gradFill>
            <a:gsLst>
              <a:gs pos="36000">
                <a:schemeClr val="tx1">
                  <a:lumMod val="95000"/>
                  <a:lumOff val="5000"/>
                </a:schemeClr>
              </a:gs>
              <a:gs pos="81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1B3630-ECDE-483D-80B4-7EE5F0C89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245" y="1115219"/>
            <a:ext cx="5261014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49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Other Updates &amp; Reminders</a:t>
            </a:r>
          </a:p>
        </p:txBody>
      </p:sp>
      <p:cxnSp>
        <p:nvCxnSpPr>
          <p:cNvPr id="86" name="Straight Connector 81">
            <a:extLst>
              <a:ext uri="{FF2B5EF4-FFF2-40B4-BE49-F238E27FC236}">
                <a16:creationId xmlns:a16="http://schemas.microsoft.com/office/drawing/2014/main" id="{C41BAEC7-F7B0-4224-8B18-8F74B7D87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17245" y="3681408"/>
            <a:ext cx="1106995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ACDC77-2DCA-4C08-B53A-38733C44DDA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395335" y="6356350"/>
            <a:ext cx="267462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defTabSz="91440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B3DAFCE5-0C67-4A53-8F92-3CAC2938318C}" type="slidenum">
              <a:rPr kumimoji="0" lang="en-US" altLang="en-US" b="0" i="0" u="none" strike="noStrike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</a:rPr>
              <a:pPr marR="0" lvl="0" indent="0" defTabSz="91440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b="0" i="0" u="none" strike="noStrike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152586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A56E5A6-A0F3-458A-B419-FA0ED1A408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4" b="1524"/>
          <a:stretch/>
        </p:blipFill>
        <p:spPr>
          <a:xfrm>
            <a:off x="1365956" y="-2974"/>
            <a:ext cx="9149655" cy="6860974"/>
          </a:xfrm>
          <a:prstGeom prst="rect">
            <a:avLst/>
          </a:prstGeom>
        </p:spPr>
      </p:pic>
      <p:sp>
        <p:nvSpPr>
          <p:cNvPr id="12" name="Rectangle: Rounded Corners 11">
            <a:hlinkClick r:id="rId4" action="ppaction://hlinksldjump"/>
            <a:extLst>
              <a:ext uri="{FF2B5EF4-FFF2-40B4-BE49-F238E27FC236}">
                <a16:creationId xmlns:a16="http://schemas.microsoft.com/office/drawing/2014/main" id="{ACAFB805-947D-4ECF-97AF-E82C7FEB6653}"/>
              </a:ext>
            </a:extLst>
          </p:cNvPr>
          <p:cNvSpPr/>
          <p:nvPr/>
        </p:nvSpPr>
        <p:spPr>
          <a:xfrm>
            <a:off x="1975811" y="1268541"/>
            <a:ext cx="2962513" cy="27674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91540" fontAlgn="auto">
              <a:spcBef>
                <a:spcPts val="0"/>
              </a:spcBef>
              <a:spcAft>
                <a:spcPts val="0"/>
              </a:spcAft>
            </a:pPr>
            <a:endParaRPr lang="en-US" sz="1755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: Rounded Corners 17">
            <a:hlinkClick r:id="rId5" action="ppaction://hlinksldjump"/>
            <a:extLst>
              <a:ext uri="{FF2B5EF4-FFF2-40B4-BE49-F238E27FC236}">
                <a16:creationId xmlns:a16="http://schemas.microsoft.com/office/drawing/2014/main" id="{9DB739E3-F5CA-4B1E-AE84-606AA890A650}"/>
              </a:ext>
            </a:extLst>
          </p:cNvPr>
          <p:cNvSpPr/>
          <p:nvPr/>
        </p:nvSpPr>
        <p:spPr>
          <a:xfrm>
            <a:off x="1634482" y="4171314"/>
            <a:ext cx="3148251" cy="241458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91540" fontAlgn="auto">
              <a:spcBef>
                <a:spcPts val="0"/>
              </a:spcBef>
              <a:spcAft>
                <a:spcPts val="0"/>
              </a:spcAft>
            </a:pPr>
            <a:endParaRPr lang="en-US" sz="1755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Rectangle: Rounded Corners 19">
            <a:hlinkClick r:id="" action="ppaction://noaction"/>
            <a:extLst>
              <a:ext uri="{FF2B5EF4-FFF2-40B4-BE49-F238E27FC236}">
                <a16:creationId xmlns:a16="http://schemas.microsoft.com/office/drawing/2014/main" id="{F62A7BED-79F1-4534-9C13-4F76BD5392E4}"/>
              </a:ext>
            </a:extLst>
          </p:cNvPr>
          <p:cNvSpPr/>
          <p:nvPr/>
        </p:nvSpPr>
        <p:spPr>
          <a:xfrm>
            <a:off x="4596996" y="1125219"/>
            <a:ext cx="3148251" cy="226599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91540" fontAlgn="auto">
              <a:spcBef>
                <a:spcPts val="0"/>
              </a:spcBef>
              <a:spcAft>
                <a:spcPts val="0"/>
              </a:spcAft>
            </a:pPr>
            <a:endParaRPr lang="en-US" sz="1755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Rectangle: Rounded Corners 20">
            <a:hlinkClick r:id="" action="ppaction://noaction"/>
            <a:extLst>
              <a:ext uri="{FF2B5EF4-FFF2-40B4-BE49-F238E27FC236}">
                <a16:creationId xmlns:a16="http://schemas.microsoft.com/office/drawing/2014/main" id="{5B7AB4E8-5C57-4450-9429-08099A0B00E5}"/>
              </a:ext>
            </a:extLst>
          </p:cNvPr>
          <p:cNvSpPr/>
          <p:nvPr/>
        </p:nvSpPr>
        <p:spPr>
          <a:xfrm>
            <a:off x="4782733" y="3399254"/>
            <a:ext cx="3148251" cy="3186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91540" fontAlgn="auto">
              <a:spcBef>
                <a:spcPts val="0"/>
              </a:spcBef>
              <a:spcAft>
                <a:spcPts val="0"/>
              </a:spcAft>
            </a:pPr>
            <a:endParaRPr lang="en-US" sz="1755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Rectangle: Rounded Corners 21">
            <a:hlinkClick r:id="" action="ppaction://noaction"/>
            <a:extLst>
              <a:ext uri="{FF2B5EF4-FFF2-40B4-BE49-F238E27FC236}">
                <a16:creationId xmlns:a16="http://schemas.microsoft.com/office/drawing/2014/main" id="{50A3FA2D-83AA-47DD-BBB8-FF5DC9BBB17D}"/>
              </a:ext>
            </a:extLst>
          </p:cNvPr>
          <p:cNvSpPr/>
          <p:nvPr/>
        </p:nvSpPr>
        <p:spPr>
          <a:xfrm>
            <a:off x="8005275" y="1133257"/>
            <a:ext cx="2247425" cy="303806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91540" fontAlgn="auto">
              <a:spcBef>
                <a:spcPts val="0"/>
              </a:spcBef>
              <a:spcAft>
                <a:spcPts val="0"/>
              </a:spcAft>
            </a:pPr>
            <a:endParaRPr lang="en-US" sz="1755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30762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638B7-2F9E-47D4-ACD8-AF1CBDA9C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818199"/>
            <a:ext cx="10698480" cy="1114425"/>
          </a:xfrm>
        </p:spPr>
        <p:txBody>
          <a:bodyPr/>
          <a:lstStyle/>
          <a:p>
            <a:pPr algn="l"/>
            <a:r>
              <a:rPr lang="en-US" sz="3120" dirty="0"/>
              <a:t>Methodology Update Process to Date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404779-BF01-4E2A-9B24-E6127373D95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  <a:defRPr/>
            </a:pPr>
            <a:fld id="{B3DAFCE5-0C67-4A53-8F92-3CAC2938318C}" type="slidenum">
              <a:rPr lang="en-US" altLang="en-US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ea typeface="+mn-ea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  <a:defRPr/>
              </a:pPr>
              <a:t>24</a:t>
            </a:fld>
            <a:endParaRPr lang="en-US" altLang="en-US" dirty="0">
              <a:solidFill>
                <a:prstClr val="black">
                  <a:lumMod val="50000"/>
                  <a:lumOff val="50000"/>
                </a:prstClr>
              </a:solidFill>
              <a:latin typeface="Calibri"/>
              <a:ea typeface="+mn-ea"/>
            </a:endParaRP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59CF1A3C-D5FC-47D0-9254-CC5C3ACB3239}"/>
              </a:ext>
            </a:extLst>
          </p:cNvPr>
          <p:cNvGraphicFramePr>
            <a:graphicFrameLocks noGrp="1"/>
          </p:cNvGraphicFramePr>
          <p:nvPr>
            <p:ph sz="quarter" idx="13"/>
          </p:nvPr>
        </p:nvGraphicFramePr>
        <p:xfrm>
          <a:off x="594360" y="1794510"/>
          <a:ext cx="10698480" cy="44019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14898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6940639-E584-4078-A22C-2A1E42F971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B52A0C3-6D35-4720-B477-78AF9A7581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FDE8ADE-79A8-4D4B-9ECD-DD0B8B93BC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249A186-7D42-4490-B9DF-F7D05DD15F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AD9BFBF-E6D7-4231-8F14-5529C9B641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96E97FD-8789-4EEC-B542-669C4031D4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3644A0A-2394-4900-8239-E6587F1B7E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2E02B3E-93B3-4EAB-BAC1-74A14CBBA0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DE13679-CCAF-47E9-9D6B-00CA89E3FF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65D72E0-D0B0-47A8-A3AD-C57F62AE05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648F2E7-8DD9-4847-8629-1915A12EC8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0B71193-7055-40DB-84DA-1BA2A5B10B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38DC413-DA00-48EC-B0D2-00D4BC2EE4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9647139-051F-4EE9-A0DB-9EAFF705C0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1EFCA8D-2BBF-4E99-BD2F-BB4F9EE4AB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9D0D3E2-41C3-4FBD-AD2A-A6ED6B49A7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C209A8E-5D50-4EDC-8D66-DD4751496E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94C1BFA-3F41-4C94-869C-5B141B1A58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 uiExpand="1">
        <p:bldSub>
          <a:bldDgm bld="one"/>
        </p:bldSub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638B7-2F9E-47D4-ACD8-AF1CBDA9C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818199"/>
            <a:ext cx="10698480" cy="1114425"/>
          </a:xfrm>
        </p:spPr>
        <p:txBody>
          <a:bodyPr/>
          <a:lstStyle/>
          <a:p>
            <a:pPr algn="l"/>
            <a:r>
              <a:rPr lang="en-US" sz="3120" dirty="0"/>
              <a:t>Guidance Release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A9D79B-82DD-4484-9709-8470B41879A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62989" y="1932622"/>
            <a:ext cx="10229851" cy="4350547"/>
          </a:xfrm>
        </p:spPr>
        <p:txBody>
          <a:bodyPr/>
          <a:lstStyle/>
          <a:p>
            <a:pPr>
              <a:spcBef>
                <a:spcPts val="2925"/>
              </a:spcBef>
            </a:pPr>
            <a:r>
              <a:rPr lang="en-US" sz="2340" dirty="0"/>
              <a:t>January release of CS guidance and supporting materials to Connect NCDOT:</a:t>
            </a:r>
          </a:p>
          <a:p>
            <a:pPr lvl="1">
              <a:spcBef>
                <a:spcPts val="488"/>
              </a:spcBef>
            </a:pPr>
            <a:r>
              <a:rPr lang="en-US" sz="1950" dirty="0"/>
              <a:t>Evaluation Methodology </a:t>
            </a:r>
            <a:r>
              <a:rPr lang="en-US" sz="1950" i="1" dirty="0">
                <a:solidFill>
                  <a:srgbClr val="FF0000"/>
                </a:solidFill>
              </a:rPr>
              <a:t>(new)</a:t>
            </a:r>
          </a:p>
          <a:p>
            <a:pPr lvl="1">
              <a:spcBef>
                <a:spcPts val="488"/>
              </a:spcBef>
            </a:pPr>
            <a:r>
              <a:rPr lang="en-US" sz="1950" dirty="0"/>
              <a:t>Overview Presentation and Video </a:t>
            </a:r>
            <a:r>
              <a:rPr lang="en-US" sz="1950" i="1" dirty="0">
                <a:solidFill>
                  <a:srgbClr val="FF0000"/>
                </a:solidFill>
              </a:rPr>
              <a:t>(new)</a:t>
            </a:r>
          </a:p>
          <a:p>
            <a:pPr lvl="1">
              <a:spcBef>
                <a:spcPts val="488"/>
              </a:spcBef>
            </a:pPr>
            <a:r>
              <a:rPr lang="en-US" sz="1950" dirty="0"/>
              <a:t>Implementation Guide </a:t>
            </a:r>
            <a:r>
              <a:rPr lang="en-US" sz="1950" i="1" dirty="0">
                <a:solidFill>
                  <a:schemeClr val="accent1"/>
                </a:solidFill>
              </a:rPr>
              <a:t>(updated)</a:t>
            </a:r>
          </a:p>
          <a:p>
            <a:pPr lvl="1">
              <a:spcBef>
                <a:spcPts val="488"/>
              </a:spcBef>
            </a:pPr>
            <a:r>
              <a:rPr lang="en-US" sz="1950" dirty="0"/>
              <a:t>FAQs </a:t>
            </a:r>
            <a:r>
              <a:rPr lang="en-US" sz="1950" i="1" dirty="0">
                <a:solidFill>
                  <a:schemeClr val="accent1"/>
                </a:solidFill>
              </a:rPr>
              <a:t>(updated)</a:t>
            </a:r>
          </a:p>
          <a:p>
            <a:pPr lvl="1">
              <a:spcBef>
                <a:spcPts val="488"/>
              </a:spcBef>
            </a:pPr>
            <a:r>
              <a:rPr lang="en-US" sz="1950" dirty="0"/>
              <a:t>Project Sheet </a:t>
            </a:r>
            <a:r>
              <a:rPr lang="en-US" sz="1950" i="1" dirty="0">
                <a:solidFill>
                  <a:schemeClr val="accent1"/>
                </a:solidFill>
              </a:rPr>
              <a:t>(updated)</a:t>
            </a:r>
          </a:p>
          <a:p>
            <a:pPr marL="445759" lvl="1" indent="0">
              <a:spcBef>
                <a:spcPts val="488"/>
              </a:spcBef>
              <a:buNone/>
            </a:pPr>
            <a:endParaRPr lang="en-US" sz="1950" dirty="0"/>
          </a:p>
          <a:p>
            <a:pPr>
              <a:spcBef>
                <a:spcPts val="488"/>
              </a:spcBef>
            </a:pPr>
            <a:r>
              <a:rPr lang="en-US" sz="2340" dirty="0"/>
              <a:t>Guidance release paired with online training sessions (for eligible parties)</a:t>
            </a:r>
          </a:p>
          <a:p>
            <a:pPr>
              <a:spcBef>
                <a:spcPts val="488"/>
              </a:spcBef>
            </a:pPr>
            <a:r>
              <a:rPr lang="en-US" sz="2340" dirty="0"/>
              <a:t>Track implementation and identify needed process improvements</a:t>
            </a:r>
          </a:p>
          <a:p>
            <a:pPr lvl="1">
              <a:spcBef>
                <a:spcPts val="2925"/>
              </a:spcBef>
            </a:pPr>
            <a:endParaRPr lang="en-US" sz="1950" dirty="0"/>
          </a:p>
          <a:p>
            <a:pPr>
              <a:spcBef>
                <a:spcPts val="2925"/>
              </a:spcBef>
            </a:pPr>
            <a:endParaRPr lang="en-US" sz="2340" dirty="0"/>
          </a:p>
          <a:p>
            <a:pPr>
              <a:buFont typeface="Wingdings" panose="05000000000000000000" pitchFamily="2" charset="2"/>
              <a:buChar char="Ø"/>
            </a:pPr>
            <a:endParaRPr lang="en-US" sz="234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404779-BF01-4E2A-9B24-E6127373D95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  <a:defRPr/>
            </a:pPr>
            <a:fld id="{B3DAFCE5-0C67-4A53-8F92-3CAC2938318C}" type="slidenum">
              <a:rPr lang="en-US" altLang="en-US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ea typeface="+mn-ea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  <a:defRPr/>
              </a:pPr>
              <a:t>25</a:t>
            </a:fld>
            <a:endParaRPr lang="en-US" altLang="en-US" dirty="0">
              <a:solidFill>
                <a:prstClr val="black">
                  <a:lumMod val="50000"/>
                  <a:lumOff val="50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7007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0A1517-6AC6-4317-B24D-DB7716070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Complete Streets Training Dates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622415-2D9D-4814-A5B9-4D265312C41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966F6C-B0C0-4705-8B83-BD822EA77C1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Wednesday Feb 16</a:t>
            </a:r>
            <a:r>
              <a:rPr lang="en-US" baseline="30000" dirty="0"/>
              <a:t>th</a:t>
            </a:r>
            <a:r>
              <a:rPr lang="en-US" dirty="0"/>
              <a:t> 1:00 – 2:30pm </a:t>
            </a:r>
          </a:p>
          <a:p>
            <a:r>
              <a:rPr lang="en-US" dirty="0"/>
              <a:t>Thursday Feb 17</a:t>
            </a:r>
            <a:r>
              <a:rPr lang="en-US" baseline="30000" dirty="0"/>
              <a:t>th</a:t>
            </a:r>
            <a:r>
              <a:rPr lang="en-US" dirty="0"/>
              <a:t> 10:00 – 11:30am </a:t>
            </a:r>
          </a:p>
          <a:p>
            <a:r>
              <a:rPr lang="en-US" dirty="0"/>
              <a:t>Tuesday Feb 22</a:t>
            </a:r>
            <a:r>
              <a:rPr lang="en-US" baseline="30000" dirty="0"/>
              <a:t>nd</a:t>
            </a:r>
            <a:r>
              <a:rPr lang="en-US" dirty="0"/>
              <a:t> 10:00 – 11:30am </a:t>
            </a:r>
          </a:p>
          <a:p>
            <a:r>
              <a:rPr lang="en-US" dirty="0"/>
              <a:t>Wednesday Feb 23</a:t>
            </a:r>
            <a:r>
              <a:rPr lang="en-US" baseline="30000" dirty="0"/>
              <a:t>rd</a:t>
            </a:r>
            <a:r>
              <a:rPr lang="en-US" dirty="0"/>
              <a:t> 10:00 – 11:30am </a:t>
            </a:r>
          </a:p>
          <a:p>
            <a:r>
              <a:rPr lang="en-US" dirty="0"/>
              <a:t>Friday Feb 25</a:t>
            </a:r>
            <a:r>
              <a:rPr lang="en-US" baseline="30000" dirty="0"/>
              <a:t>th</a:t>
            </a:r>
            <a:r>
              <a:rPr lang="en-US" dirty="0"/>
              <a:t> 10:00 – 11:30am </a:t>
            </a:r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Sign up for your preferred date here: </a:t>
            </a:r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NCDOT Complete Streets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E9C8F0-B953-4227-882D-1588DB3C6D7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defTabSz="891540" fontAlgn="auto">
              <a:spcBef>
                <a:spcPts val="0"/>
              </a:spcBef>
              <a:spcAft>
                <a:spcPts val="0"/>
              </a:spcAft>
              <a:defRPr/>
            </a:pPr>
            <a:fld id="{B3DAFCE5-0C67-4A53-8F92-3CAC2938318C}" type="slidenum">
              <a:rPr lang="en-US" altLang="en-US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ea typeface="+mn-ea"/>
              </a:rPr>
              <a:pPr defTabSz="891540" fontAlgn="auto">
                <a:spcBef>
                  <a:spcPts val="0"/>
                </a:spcBef>
                <a:spcAft>
                  <a:spcPts val="0"/>
                </a:spcAft>
                <a:defRPr/>
              </a:pPr>
              <a:t>26</a:t>
            </a:fld>
            <a:endParaRPr lang="en-US" altLang="en-US" dirty="0">
              <a:solidFill>
                <a:prstClr val="black">
                  <a:lumMod val="50000"/>
                  <a:lumOff val="50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73752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148E6-BE35-4F43-A878-6E68A495B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00074"/>
            <a:ext cx="10698480" cy="1143000"/>
          </a:xfrm>
        </p:spPr>
        <p:txBody>
          <a:bodyPr/>
          <a:lstStyle/>
          <a:p>
            <a:r>
              <a:rPr lang="en-US" dirty="0"/>
              <a:t>State Management Plan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AA811C-05B4-4E70-A14E-1C5713D9F3B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4360" y="1943100"/>
            <a:ext cx="10698480" cy="4314826"/>
          </a:xfrm>
        </p:spPr>
        <p:txBody>
          <a:bodyPr/>
          <a:lstStyle/>
          <a:p>
            <a:r>
              <a:rPr lang="en-US" dirty="0"/>
              <a:t>February – RLS (consultant) making final SMP updates based on public feedback and direction from IMD</a:t>
            </a:r>
          </a:p>
          <a:p>
            <a:r>
              <a:rPr lang="en-US" dirty="0"/>
              <a:t>February – submit final SMP to FTA</a:t>
            </a:r>
          </a:p>
          <a:p>
            <a:r>
              <a:rPr lang="en-US" dirty="0"/>
              <a:t>February – share final SMP with transit agencies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BDEEC3-B413-4873-B2EA-D2DEADA54B6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C2E06F5-03C5-4BA5-AE80-2E98A827F366}" type="slidenum">
              <a:rPr lang="en-US" altLang="en-US" smtClean="0"/>
              <a:pPr>
                <a:defRPr/>
              </a:pPr>
              <a:t>27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552795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C50DBC8-90A6-7D4E-8A6A-B65EC13C581A}"/>
              </a:ext>
            </a:extLst>
          </p:cNvPr>
          <p:cNvCxnSpPr>
            <a:cxnSpLocks/>
          </p:cNvCxnSpPr>
          <p:nvPr/>
        </p:nvCxnSpPr>
        <p:spPr>
          <a:xfrm>
            <a:off x="2230582" y="2147455"/>
            <a:ext cx="6179128" cy="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F27CEC-BD76-4842-BDA9-BD308E4535D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89230" y="5589958"/>
            <a:ext cx="4819972" cy="1264042"/>
          </a:xfrm>
        </p:spPr>
        <p:txBody>
          <a:bodyPr/>
          <a:lstStyle/>
          <a:p>
            <a:pPr marL="0" indent="0">
              <a:buNone/>
            </a:pPr>
            <a:r>
              <a:rPr lang="en-US" sz="2000" b="1" i="1" dirty="0">
                <a:solidFill>
                  <a:srgbClr val="204099"/>
                </a:solidFill>
                <a:latin typeface="+mj-lt"/>
              </a:rPr>
              <a:t>Hosted by the NC Department of Transportation in partnership with NC GO, NC Triangle Chapter of WTS, and ITRE.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1D9CC3-11C4-E64D-B344-43734BD2A6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err="1"/>
              <a:t>Mobi</a:t>
            </a:r>
            <a:r>
              <a:rPr lang="en-US" dirty="0"/>
              <a:t> Awards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F98BA0-B134-A247-9465-10213BADC5F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C2E06F5-03C5-4BA5-AE80-2E98A827F366}" type="slidenum">
              <a:rPr lang="en-US" altLang="en-US" smtClean="0"/>
              <a:pPr>
                <a:defRPr/>
              </a:pPr>
              <a:t>28</a:t>
            </a:fld>
            <a:endParaRPr lang="en-US" altLang="en-US" dirty="0"/>
          </a:p>
        </p:txBody>
      </p:sp>
      <p:sp>
        <p:nvSpPr>
          <p:cNvPr id="8" name="Diamond 7">
            <a:extLst>
              <a:ext uri="{FF2B5EF4-FFF2-40B4-BE49-F238E27FC236}">
                <a16:creationId xmlns:a16="http://schemas.microsoft.com/office/drawing/2014/main" id="{3022AD86-8A8C-7140-8EE5-E337FE9E9DDB}"/>
              </a:ext>
            </a:extLst>
          </p:cNvPr>
          <p:cNvSpPr/>
          <p:nvPr/>
        </p:nvSpPr>
        <p:spPr>
          <a:xfrm>
            <a:off x="1939634" y="2012237"/>
            <a:ext cx="301472" cy="301472"/>
          </a:xfrm>
          <a:prstGeom prst="diamond">
            <a:avLst/>
          </a:prstGeom>
          <a:solidFill>
            <a:srgbClr val="20409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CBFD3E-73EE-C44C-8F3B-D9183028EE49}"/>
              </a:ext>
            </a:extLst>
          </p:cNvPr>
          <p:cNvSpPr txBox="1"/>
          <p:nvPr/>
        </p:nvSpPr>
        <p:spPr>
          <a:xfrm>
            <a:off x="1880759" y="2475540"/>
            <a:ext cx="1942211" cy="1651212"/>
          </a:xfrm>
          <a:prstGeom prst="rect">
            <a:avLst/>
          </a:prstGeom>
          <a:solidFill>
            <a:schemeClr val="bg1"/>
          </a:solidFill>
          <a:ln w="63500" cmpd="thickThin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b="1" dirty="0">
                <a:solidFill>
                  <a:srgbClr val="204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January-Feb</a:t>
            </a:r>
          </a:p>
          <a:p>
            <a:r>
              <a:rPr lang="en-US" dirty="0">
                <a:solidFill>
                  <a:srgbClr val="204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Nomination</a:t>
            </a:r>
          </a:p>
          <a:p>
            <a:r>
              <a:rPr lang="en-US" dirty="0">
                <a:solidFill>
                  <a:srgbClr val="204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Window</a:t>
            </a:r>
          </a:p>
          <a:p>
            <a:r>
              <a:rPr lang="en-US" b="1" dirty="0">
                <a:solidFill>
                  <a:srgbClr val="204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 10-</a:t>
            </a:r>
            <a:r>
              <a:rPr lang="en-US" b="1" dirty="0">
                <a:solidFill>
                  <a:srgbClr val="204099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Feb 10</a:t>
            </a:r>
          </a:p>
          <a:p>
            <a:r>
              <a:rPr lang="en-US" dirty="0">
                <a:solidFill>
                  <a:srgbClr val="204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APPLY TODAY</a:t>
            </a:r>
          </a:p>
        </p:txBody>
      </p:sp>
      <p:sp>
        <p:nvSpPr>
          <p:cNvPr id="10" name="Diamond 9">
            <a:extLst>
              <a:ext uri="{FF2B5EF4-FFF2-40B4-BE49-F238E27FC236}">
                <a16:creationId xmlns:a16="http://schemas.microsoft.com/office/drawing/2014/main" id="{A9E2FCFE-DFFF-084E-805B-ED49A3A58F11}"/>
              </a:ext>
            </a:extLst>
          </p:cNvPr>
          <p:cNvSpPr/>
          <p:nvPr/>
        </p:nvSpPr>
        <p:spPr>
          <a:xfrm>
            <a:off x="4581231" y="2012237"/>
            <a:ext cx="301472" cy="301472"/>
          </a:xfrm>
          <a:prstGeom prst="diamond">
            <a:avLst/>
          </a:prstGeom>
          <a:solidFill>
            <a:srgbClr val="20409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9FA1F4-406C-994F-8CFA-2985D3E9FDCC}"/>
              </a:ext>
            </a:extLst>
          </p:cNvPr>
          <p:cNvSpPr txBox="1"/>
          <p:nvPr/>
        </p:nvSpPr>
        <p:spPr>
          <a:xfrm>
            <a:off x="8409710" y="2415615"/>
            <a:ext cx="1648690" cy="1631216"/>
          </a:xfrm>
          <a:prstGeom prst="rect">
            <a:avLst/>
          </a:prstGeom>
          <a:solidFill>
            <a:schemeClr val="bg1"/>
          </a:solidFill>
          <a:ln w="63500" cmpd="thickThin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b="1" dirty="0">
                <a:solidFill>
                  <a:srgbClr val="204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 4</a:t>
            </a:r>
          </a:p>
          <a:p>
            <a:r>
              <a:rPr lang="en-US" dirty="0">
                <a:solidFill>
                  <a:srgbClr val="204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MOBI AWARDS</a:t>
            </a:r>
          </a:p>
          <a:p>
            <a:r>
              <a:rPr lang="en-US" dirty="0">
                <a:solidFill>
                  <a:srgbClr val="204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Luncheon</a:t>
            </a:r>
          </a:p>
          <a:p>
            <a:endParaRPr lang="en-US" dirty="0">
              <a:solidFill>
                <a:srgbClr val="204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Diamond 11">
            <a:extLst>
              <a:ext uri="{FF2B5EF4-FFF2-40B4-BE49-F238E27FC236}">
                <a16:creationId xmlns:a16="http://schemas.microsoft.com/office/drawing/2014/main" id="{1C81EFDD-F37E-5549-B28B-B0530C3AD1DE}"/>
              </a:ext>
            </a:extLst>
          </p:cNvPr>
          <p:cNvSpPr/>
          <p:nvPr/>
        </p:nvSpPr>
        <p:spPr>
          <a:xfrm>
            <a:off x="8437417" y="2012237"/>
            <a:ext cx="301472" cy="301472"/>
          </a:xfrm>
          <a:prstGeom prst="diamond">
            <a:avLst/>
          </a:prstGeom>
          <a:solidFill>
            <a:srgbClr val="20409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91D17F-B6A3-8C42-8CEC-81DC34578F55}"/>
              </a:ext>
            </a:extLst>
          </p:cNvPr>
          <p:cNvSpPr txBox="1"/>
          <p:nvPr/>
        </p:nvSpPr>
        <p:spPr>
          <a:xfrm>
            <a:off x="5844083" y="2374831"/>
            <a:ext cx="3034151" cy="1532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>
              <a:spcBef>
                <a:spcPct val="20000"/>
              </a:spcBef>
              <a:buFont typeface="Arial" charset="0"/>
              <a:buChar char="•"/>
            </a:pPr>
            <a:r>
              <a:rPr lang="en-US" i="1" dirty="0">
                <a:solidFill>
                  <a:srgbClr val="204099"/>
                </a:solidFill>
                <a:latin typeface="+mj-lt"/>
                <a:cs typeface="Arial"/>
              </a:rPr>
              <a:t>High profile panel of </a:t>
            </a:r>
            <a:br>
              <a:rPr lang="en-US" i="1" dirty="0">
                <a:solidFill>
                  <a:srgbClr val="204099"/>
                </a:solidFill>
                <a:latin typeface="+mj-lt"/>
                <a:cs typeface="Arial"/>
              </a:rPr>
            </a:br>
            <a:r>
              <a:rPr lang="en-US" i="1" dirty="0">
                <a:solidFill>
                  <a:srgbClr val="204099"/>
                </a:solidFill>
                <a:latin typeface="+mj-lt"/>
                <a:cs typeface="Arial"/>
              </a:rPr>
              <a:t>judges will select the </a:t>
            </a:r>
            <a:br>
              <a:rPr lang="en-US" i="1" dirty="0">
                <a:solidFill>
                  <a:srgbClr val="204099"/>
                </a:solidFill>
                <a:latin typeface="+mj-lt"/>
                <a:cs typeface="Arial"/>
              </a:rPr>
            </a:br>
            <a:r>
              <a:rPr lang="en-US" i="1" dirty="0">
                <a:solidFill>
                  <a:srgbClr val="204099"/>
                </a:solidFill>
                <a:latin typeface="+mj-lt"/>
                <a:cs typeface="Arial"/>
              </a:rPr>
              <a:t>winners</a:t>
            </a:r>
          </a:p>
          <a:p>
            <a:pPr marL="179388" indent="-179388">
              <a:spcBef>
                <a:spcPct val="20000"/>
              </a:spcBef>
              <a:buFont typeface="Arial" charset="0"/>
              <a:buChar char="•"/>
            </a:pPr>
            <a:r>
              <a:rPr lang="en-US" i="1" dirty="0">
                <a:solidFill>
                  <a:srgbClr val="204099"/>
                </a:solidFill>
                <a:latin typeface="+mj-lt"/>
                <a:cs typeface="Arial"/>
              </a:rPr>
              <a:t>Winners announced at awards luncheon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1D47D5B-E223-7F41-A8BC-7F2E01A9A196}"/>
              </a:ext>
            </a:extLst>
          </p:cNvPr>
          <p:cNvSpPr/>
          <p:nvPr/>
        </p:nvSpPr>
        <p:spPr>
          <a:xfrm>
            <a:off x="1880760" y="775859"/>
            <a:ext cx="8177641" cy="1039091"/>
          </a:xfrm>
          <a:prstGeom prst="rect">
            <a:avLst/>
          </a:prstGeom>
          <a:solidFill>
            <a:srgbClr val="20409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										2022 MOBI Awards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6730BA-F7A5-41FD-A2BD-EBAC5B57B2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66" t="31732" r="19244" b="30038"/>
          <a:stretch/>
        </p:blipFill>
        <p:spPr>
          <a:xfrm>
            <a:off x="1777998" y="4441586"/>
            <a:ext cx="2191126" cy="178550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5B3F5B8-1BDF-4896-B008-F1BDAA050749}"/>
              </a:ext>
            </a:extLst>
          </p:cNvPr>
          <p:cNvSpPr txBox="1"/>
          <p:nvPr/>
        </p:nvSpPr>
        <p:spPr>
          <a:xfrm>
            <a:off x="3969125" y="2472078"/>
            <a:ext cx="1737009" cy="1631216"/>
          </a:xfrm>
          <a:prstGeom prst="rect">
            <a:avLst/>
          </a:prstGeom>
          <a:solidFill>
            <a:schemeClr val="bg1"/>
          </a:solidFill>
          <a:ln w="63500" cmpd="thickThin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b="1" dirty="0">
                <a:solidFill>
                  <a:srgbClr val="204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March-April</a:t>
            </a:r>
          </a:p>
          <a:p>
            <a:r>
              <a:rPr lang="en-US" dirty="0">
                <a:solidFill>
                  <a:srgbClr val="204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Finalists Announcement &amp; Event Registration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5D0BE0A-8CCC-4300-A6B1-2ACC31FEC1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9024" y="114920"/>
            <a:ext cx="1753946" cy="226892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330A8E7-09E1-4CBB-BC6E-FA858B2CE140}"/>
              </a:ext>
            </a:extLst>
          </p:cNvPr>
          <p:cNvSpPr txBox="1"/>
          <p:nvPr/>
        </p:nvSpPr>
        <p:spPr>
          <a:xfrm>
            <a:off x="3726869" y="4205200"/>
            <a:ext cx="6331533" cy="12557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9388" indent="-179388">
              <a:spcBef>
                <a:spcPct val="20000"/>
              </a:spcBef>
              <a:buFont typeface="Arial" charset="0"/>
              <a:buChar char="•"/>
            </a:pPr>
            <a:r>
              <a:rPr lang="en-US" i="1" dirty="0">
                <a:solidFill>
                  <a:srgbClr val="204099"/>
                </a:solidFill>
                <a:latin typeface="+mj-lt"/>
                <a:cs typeface="Arial"/>
              </a:rPr>
              <a:t>Projects to include two or more modes (bike/ped, aviation, transit, rail, ferry, roadway)</a:t>
            </a:r>
          </a:p>
          <a:p>
            <a:pPr marL="179388" indent="-179388">
              <a:spcBef>
                <a:spcPct val="20000"/>
              </a:spcBef>
              <a:buFont typeface="Arial" charset="0"/>
              <a:buChar char="•"/>
            </a:pPr>
            <a:r>
              <a:rPr lang="en-US" i="1" dirty="0">
                <a:solidFill>
                  <a:srgbClr val="204099"/>
                </a:solidFill>
                <a:latin typeface="+mj-lt"/>
                <a:cs typeface="Arial"/>
              </a:rPr>
              <a:t>Construction/Implementation has been completed in the past five-year. Previous applicants still eligible, will need </a:t>
            </a:r>
            <a:r>
              <a:rPr lang="en-US" i="1">
                <a:solidFill>
                  <a:srgbClr val="204099"/>
                </a:solidFill>
                <a:latin typeface="+mj-lt"/>
                <a:cs typeface="Arial"/>
              </a:rPr>
              <a:t>to re-submit.</a:t>
            </a:r>
            <a:endParaRPr lang="en-US" i="1" dirty="0">
              <a:solidFill>
                <a:srgbClr val="204099"/>
              </a:solidFill>
              <a:latin typeface="+mj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11473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430036-E21A-4FC7-A4F9-32A173ACE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Proficiency Reviews/SSP Reviews 2022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DA14BC-BAF3-46F7-8435-2EB89540E43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2020 Proficiency Reviews took 1.5 years to complete due to COVID-19, so we are working on catching up.  </a:t>
            </a:r>
          </a:p>
          <a:p>
            <a:r>
              <a:rPr lang="en-US" dirty="0"/>
              <a:t>Typically, we handle 15-20 reviews a year. In 2022, we have 63 total reviews - 22 PRs, 9 PR/SSP Pilots, 16 SSPs and 16 Advanced Desk Reviews.</a:t>
            </a:r>
          </a:p>
          <a:p>
            <a:r>
              <a:rPr lang="en-US" dirty="0"/>
              <a:t>We are working towards combing the SSP and PR into a collaborative review that will be more efficient and less administratively burdensome on both the system and IMD.  As much of the reviews as possible will be handled virtually and electronically.  9 Systems will pilot this approach this year. 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8D1BF3-BCDF-4B58-95E2-5331122F0DD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B3DAFCE5-0C67-4A53-8F92-3CAC2938318C}" type="slidenum">
              <a:rPr lang="en-US" altLang="en-US" smtClean="0"/>
              <a:pPr>
                <a:defRPr/>
              </a:pPr>
              <a:t>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29810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0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8872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 useBgFill="1">
        <p:nvSpPr>
          <p:cNvPr id="29" name="Freeform: Shape 22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6564" y="0"/>
            <a:ext cx="9714071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0" name="Freeform: Shape 24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622" y="0"/>
            <a:ext cx="9699955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D5FA7BF-B6C5-4FFD-BC52-BDBC5D811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2" y="1999615"/>
            <a:ext cx="8915400" cy="27640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71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New Grant Opportunities</a:t>
            </a:r>
            <a:endParaRPr lang="en-US" sz="7100" kern="1200" dirty="0">
              <a:solidFill>
                <a:schemeClr val="tx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25596" y="5524786"/>
            <a:ext cx="4636008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C61B56-41EC-47C0-82D7-826890B6F9C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226793" y="6356350"/>
            <a:ext cx="1237098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3C2E06F5-03C5-4BA5-AE80-2E98A827F36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MS PGothic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05099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C9DC30-42DA-4E55-A9E7-6A2FC8A10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Proficiency Reviews/SSP Reviews 2022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6C52C4-DEF4-47B8-AD5A-3DDC4EFD23FA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This year’s reviews will be conducted within the next 2-6 months.</a:t>
            </a:r>
          </a:p>
          <a:p>
            <a:r>
              <a:rPr lang="en-US" dirty="0"/>
              <a:t>We have 5 Consultant Teams that will be splitting the reviews up: KFH Group, RLS, WSP, HDR and AECOM.</a:t>
            </a:r>
          </a:p>
          <a:p>
            <a:r>
              <a:rPr lang="en-US" dirty="0"/>
              <a:t>If you are scheduled for a review in 2022, you will be notified by IMD in the next few weeks.  </a:t>
            </a:r>
          </a:p>
          <a:p>
            <a:r>
              <a:rPr lang="en-US" dirty="0"/>
              <a:t>The assigned consultant will then contact you to determine reviews dates and will send you the documentation needed to prepare for the review.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E891DF-684D-433F-9224-289BF701D47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B3DAFCE5-0C67-4A53-8F92-3CAC2938318C}" type="slidenum">
              <a:rPr lang="en-US" altLang="en-US" smtClean="0"/>
              <a:pPr>
                <a:defRPr/>
              </a:pPr>
              <a:t>30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62893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B6D218-DAFB-4387-ABE4-997826AE851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C2E06F5-03C5-4BA5-AE80-2E98A827F366}" type="slidenum">
              <a:rPr lang="en-US" altLang="en-US" smtClean="0"/>
              <a:pPr>
                <a:defRPr/>
              </a:pPr>
              <a:t>31</a:t>
            </a:fld>
            <a:endParaRPr lang="en-US" alt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C214DA4-3DA2-47BA-9162-61571F45C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469900"/>
            <a:ext cx="10698480" cy="564243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TSA Mask Mandate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BF466FC-7954-4173-8796-C758E5C59C1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09397" y="1218081"/>
            <a:ext cx="8583443" cy="1579548"/>
          </a:xfrm>
        </p:spPr>
        <p:txBody>
          <a:bodyPr/>
          <a:lstStyle/>
          <a:p>
            <a:pPr algn="l"/>
            <a:r>
              <a:rPr lang="en-US" sz="1800" b="0" i="0" dirty="0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Transportation Security Administration (TSA) is extending the face mask requirement for individuals across all transportation networks throughout the United States, including at airports, onboard commercial aircraft, on over-the-road buses, and on commuter bus and rail systems </a:t>
            </a:r>
            <a:r>
              <a:rPr lang="en-US" sz="1800" b="1" i="0" dirty="0">
                <a:solidFill>
                  <a:srgbClr val="1B1B1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March 18, 2022.</a:t>
            </a:r>
            <a:endParaRPr lang="en-US" sz="1800" b="0" i="0" dirty="0">
              <a:solidFill>
                <a:srgbClr val="1B1B1B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7A9DDF9D-CEB4-4E76-83B4-AA88C7BBA1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" y="1034143"/>
            <a:ext cx="1658983" cy="18582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ADF5BA13-4263-4225-BFAE-7F7901589120}"/>
              </a:ext>
            </a:extLst>
          </p:cNvPr>
          <p:cNvSpPr txBox="1">
            <a:spLocks/>
          </p:cNvSpPr>
          <p:nvPr/>
        </p:nvSpPr>
        <p:spPr bwMode="auto">
          <a:xfrm>
            <a:off x="986246" y="3091415"/>
            <a:ext cx="10698480" cy="730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95959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 dirty="0">
                <a:solidFill>
                  <a:schemeClr val="tx1"/>
                </a:solidFill>
              </a:rPr>
              <a:t>COVID-19 Response Reporting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CF2E927B-84C7-4355-AB46-C28DEC928BEB}"/>
              </a:ext>
            </a:extLst>
          </p:cNvPr>
          <p:cNvSpPr txBox="1">
            <a:spLocks/>
          </p:cNvSpPr>
          <p:nvPr/>
        </p:nvSpPr>
        <p:spPr bwMode="auto">
          <a:xfrm>
            <a:off x="594360" y="3800316"/>
            <a:ext cx="10698480" cy="2219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600"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595959"/>
                </a:solidFill>
                <a:latin typeface="Arial"/>
                <a:ea typeface="MS PGothic" pitchFamily="34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Federal Transit Administration (FTA) launched an online application to collect information from recipients and subrecipients on the impacts of COVID-19. The FTA will use information submitted through the application to inform FTA actions in support of the transit industry’s COVID-19 recovery efforts and implementation of the Federal mask requirement for public transportation. Information on the program can be accessed at this link:  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https://www.transit.dot.gov/COVID-19Data</a:t>
            </a:r>
            <a:endParaRPr lang="en-US" sz="18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sz="18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 of Dec 7, 2021, this requirement was continued indefinitely.</a:t>
            </a:r>
          </a:p>
        </p:txBody>
      </p:sp>
    </p:spTree>
    <p:extLst>
      <p:ext uri="{BB962C8B-B14F-4D97-AF65-F5344CB8AC3E}">
        <p14:creationId xmlns:p14="http://schemas.microsoft.com/office/powerpoint/2010/main" val="24148477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1784F5-64CF-4CF7-BDE6-26119A5A990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750656" y="2417197"/>
            <a:ext cx="4542183" cy="3840729"/>
          </a:xfrm>
        </p:spPr>
        <p:txBody>
          <a:bodyPr/>
          <a:lstStyle/>
          <a:p>
            <a:r>
              <a:rPr lang="en-US" sz="2400" dirty="0">
                <a:hlinkClick r:id="rId3"/>
              </a:rPr>
              <a:t>https://connect.ncdot.gov/business/Transit/Documents/NCDOT%20IMD%20FY22%20Calendar.pdf</a:t>
            </a:r>
            <a:r>
              <a:rPr lang="en-US" sz="2400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B01B77-485D-4152-9928-61A70A51FCD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C2E06F5-03C5-4BA5-AE80-2E98A827F366}" type="slidenum">
              <a:rPr lang="en-US" altLang="en-US" smtClean="0"/>
              <a:pPr>
                <a:defRPr/>
              </a:pPr>
              <a:t>32</a:t>
            </a:fld>
            <a:endParaRPr lang="en-US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D7EE7D-F479-4726-91E9-CB71E2600D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853"/>
          <a:stretch/>
        </p:blipFill>
        <p:spPr>
          <a:xfrm>
            <a:off x="416050" y="679836"/>
            <a:ext cx="6156229" cy="586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7996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CA587-0D5E-46EC-8574-52A9AA6C3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Transit Communication Hub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8D844B-78D2-4F53-95F2-A008A5A00D3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C2E06F5-03C5-4BA5-AE80-2E98A827F366}" type="slidenum">
              <a:rPr lang="en-US" altLang="en-US" smtClean="0"/>
              <a:pPr>
                <a:defRPr/>
              </a:pPr>
              <a:t>33</a:t>
            </a:fld>
            <a:endParaRPr lang="en-US" altLang="en-US" dirty="0"/>
          </a:p>
        </p:txBody>
      </p:sp>
      <p:pic>
        <p:nvPicPr>
          <p:cNvPr id="6" name="Picture 5" descr="A picture containing calendar&#10;&#10;Description automatically generated">
            <a:extLst>
              <a:ext uri="{FF2B5EF4-FFF2-40B4-BE49-F238E27FC236}">
                <a16:creationId xmlns:a16="http://schemas.microsoft.com/office/drawing/2014/main" id="{884923A4-0E8B-4D8A-A3AA-AF1B1596D3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575" y="1458685"/>
            <a:ext cx="6587503" cy="4751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2A4C4B6-1531-48AA-B66B-71941989F7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7390" y="1793126"/>
            <a:ext cx="2979678" cy="32540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E0DC306-D0B7-47CC-BF76-7D9F569C49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0681" y="2375108"/>
            <a:ext cx="3452159" cy="35664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66383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18853-2FAD-431F-B575-47E5C1C6E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Transit Communication Hub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B6D218-DAFB-4387-ABE4-997826AE851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C2E06F5-03C5-4BA5-AE80-2E98A827F366}" type="slidenum">
              <a:rPr lang="en-US" altLang="en-US" smtClean="0"/>
              <a:pPr>
                <a:defRPr/>
              </a:pPr>
              <a:t>34</a:t>
            </a:fld>
            <a:endParaRPr lang="en-US" altLang="en-US" dirty="0"/>
          </a:p>
        </p:txBody>
      </p:sp>
      <p:pic>
        <p:nvPicPr>
          <p:cNvPr id="8" name="Picture 7" descr="Timeline&#10;&#10;Description automatically generated with low confidence">
            <a:extLst>
              <a:ext uri="{FF2B5EF4-FFF2-40B4-BE49-F238E27FC236}">
                <a16:creationId xmlns:a16="http://schemas.microsoft.com/office/drawing/2014/main" id="{6C7C4359-EDEC-4746-825C-FC64F7835E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4252" y="1387680"/>
            <a:ext cx="7338696" cy="49686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262928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4F9E5F-0510-47A6-A604-2A14B6CED07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C2E06F5-03C5-4BA5-AE80-2E98A827F366}" type="slidenum">
              <a:rPr lang="en-US" altLang="en-US" smtClean="0"/>
              <a:pPr>
                <a:defRPr/>
              </a:pPr>
              <a:t>35</a:t>
            </a:fld>
            <a:endParaRPr lang="en-US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96073B-D9F1-4457-9158-D305C3AACE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934" y="1286666"/>
            <a:ext cx="10505906" cy="4284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0433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CE8F3-18F8-40BF-8CFF-16F40FB84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348345" y="469900"/>
            <a:ext cx="10698480" cy="1143000"/>
          </a:xfrm>
        </p:spPr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CE06DA-A6C0-4DA9-898F-7F7011DE140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B3DAFCE5-0C67-4A53-8F92-3CAC2938318C}" type="slidenum">
              <a:rPr lang="en-US" altLang="en-US" smtClean="0"/>
              <a:pPr>
                <a:defRPr/>
              </a:pPr>
              <a:t>36</a:t>
            </a:fld>
            <a:endParaRPr lang="en-US" altLang="en-US"/>
          </a:p>
        </p:txBody>
      </p:sp>
      <p:pic>
        <p:nvPicPr>
          <p:cNvPr id="1030" name="Picture 6" descr="Where Are You From? | Psychology Today Ireland">
            <a:extLst>
              <a:ext uri="{FF2B5EF4-FFF2-40B4-BE49-F238E27FC236}">
                <a16:creationId xmlns:a16="http://schemas.microsoft.com/office/drawing/2014/main" id="{C0C0646E-8D38-4C71-91D8-8661E2E9A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57" y="1612900"/>
            <a:ext cx="5082598" cy="5082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4D63BA8-E87A-44F5-B41C-4E997BAC9421}"/>
              </a:ext>
            </a:extLst>
          </p:cNvPr>
          <p:cNvSpPr txBox="1"/>
          <p:nvPr/>
        </p:nvSpPr>
        <p:spPr>
          <a:xfrm>
            <a:off x="6411191" y="3184702"/>
            <a:ext cx="42159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FF"/>
                </a:solidFill>
                <a:hlinkClick r:id="rId4"/>
              </a:rPr>
              <a:t>https://connect.ncdot.gov/business/Transit/Pages/Transit-Meeting-Resources.aspx</a:t>
            </a:r>
            <a:r>
              <a:rPr lang="en-US" dirty="0">
                <a:solidFill>
                  <a:srgbClr val="0000FF"/>
                </a:solidFill>
              </a:rPr>
              <a:t> 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B82439-E726-4E88-BC95-A4352B0A37B5}"/>
              </a:ext>
            </a:extLst>
          </p:cNvPr>
          <p:cNvSpPr txBox="1"/>
          <p:nvPr/>
        </p:nvSpPr>
        <p:spPr>
          <a:xfrm>
            <a:off x="6411191" y="2703802"/>
            <a:ext cx="3813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Previous slides, recordings and FAQs:</a:t>
            </a:r>
          </a:p>
        </p:txBody>
      </p:sp>
    </p:spTree>
    <p:extLst>
      <p:ext uri="{BB962C8B-B14F-4D97-AF65-F5344CB8AC3E}">
        <p14:creationId xmlns:p14="http://schemas.microsoft.com/office/powerpoint/2010/main" val="36550425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0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8872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9" name="Freeform: Shape 22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6564" y="0"/>
            <a:ext cx="9714071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0" name="Freeform: Shape 24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622" y="0"/>
            <a:ext cx="9699955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D5FA7BF-B6C5-4FFD-BC52-BDBC5D811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2" y="1999615"/>
            <a:ext cx="8915400" cy="27640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7100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Finance Updates and Reminders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25596" y="5524786"/>
            <a:ext cx="4636008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C61B56-41EC-47C0-82D7-826890B6F9C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226793" y="6356350"/>
            <a:ext cx="1237098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defTabSz="914400" fontAlgn="base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3C2E06F5-03C5-4BA5-AE80-2E98A827F366}" type="slidenum">
              <a:rPr kumimoji="0" lang="en-US" altLang="en-US" b="0" i="0" u="none" strike="noStrike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</a:rPr>
              <a:pPr marR="0" lvl="0" indent="0" defTabSz="914400" fontAlgn="base"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b="0" i="0" u="none" strike="noStrike" cap="none" spc="0" normalizeH="0" baseline="0" noProof="0">
              <a:ln>
                <a:noFill/>
              </a:ln>
              <a:effectLst/>
              <a:uLnTx/>
              <a:uFillTx/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1130331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Magnifying glass showing decling performance">
            <a:extLst>
              <a:ext uri="{FF2B5EF4-FFF2-40B4-BE49-F238E27FC236}">
                <a16:creationId xmlns:a16="http://schemas.microsoft.com/office/drawing/2014/main" id="{199DE25A-85A3-4C49-A5BE-1111348A2D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56" r="31619" b="-1"/>
          <a:stretch/>
        </p:blipFill>
        <p:spPr>
          <a:xfrm>
            <a:off x="4974226" y="10"/>
            <a:ext cx="6917002" cy="685798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A34066D6-1B59-4642-A86D-39464CEE97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"/>
            <a:ext cx="5140285" cy="685800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Arc 23">
            <a:extLst>
              <a:ext uri="{FF2B5EF4-FFF2-40B4-BE49-F238E27FC236}">
                <a16:creationId xmlns:a16="http://schemas.microsoft.com/office/drawing/2014/main" id="{18E928D9-3091-4385-B979-265D55AD02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03011">
            <a:off x="1675686" y="700861"/>
            <a:ext cx="2913202" cy="2987899"/>
          </a:xfrm>
          <a:prstGeom prst="arc">
            <a:avLst>
              <a:gd name="adj1" fmla="val 14612914"/>
              <a:gd name="adj2" fmla="val 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C10171-DAA8-4867-B9E6-059017820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950" y="630394"/>
            <a:ext cx="4104502" cy="2798604"/>
          </a:xfrm>
        </p:spPr>
        <p:txBody>
          <a:bodyPr vert="horz" lIns="91440" tIns="45720" rIns="91440" bIns="45720" rtlCol="0" anchor="b">
            <a:noAutofit/>
          </a:bodyPr>
          <a:lstStyle/>
          <a:p>
            <a:pPr defTabSz="914400">
              <a:lnSpc>
                <a:spcPct val="90000"/>
              </a:lnSpc>
            </a:pPr>
            <a:r>
              <a:rPr lang="en-US" sz="4500" dirty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Grant Administration  &amp; Procurement Updates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D602432-D774-4CF5-94E8-7D52D0105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1156" y="4626633"/>
            <a:ext cx="479662" cy="49196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BF9EBB4-5078-47B2-AAA0-DF4A88D818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4733" y="5011563"/>
            <a:ext cx="713269" cy="731558"/>
          </a:xfrm>
          <a:prstGeom prst="rect">
            <a:avLst/>
          </a:prstGeom>
          <a:noFill/>
          <a:ln w="127000">
            <a:solidFill>
              <a:schemeClr val="accent4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C61B56-41EC-47C0-82D7-826890B6F9C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395335" y="6356350"/>
            <a:ext cx="267462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3C2E06F5-03C5-4BA5-AE80-2E98A827F36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MS PGothic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83624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90BCF-E279-4444-A83C-8B14C55AD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Recent Grant Administration Updates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A1B96B-15B3-4EA1-9E9C-BF84B5A0DE3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4359" y="1481959"/>
            <a:ext cx="10882937" cy="5282047"/>
          </a:xfrm>
        </p:spPr>
        <p:txBody>
          <a:bodyPr/>
          <a:lstStyle/>
          <a:p>
            <a:r>
              <a:rPr lang="en-US" dirty="0"/>
              <a:t>New Regional Grant Specialists for Mountains and Coastal Plains</a:t>
            </a:r>
          </a:p>
          <a:p>
            <a:pPr lvl="1"/>
            <a:r>
              <a:rPr lang="en-US" dirty="0"/>
              <a:t>Anne Galamb, Coastal Plains</a:t>
            </a:r>
          </a:p>
          <a:p>
            <a:pPr lvl="1"/>
            <a:r>
              <a:rPr lang="en-US" dirty="0"/>
              <a:t>Brandi Claybrooks, Mountains </a:t>
            </a:r>
          </a:p>
          <a:p>
            <a:r>
              <a:rPr lang="en-US" dirty="0"/>
              <a:t>FY22 2</a:t>
            </a:r>
            <a:r>
              <a:rPr lang="en-US" baseline="30000" dirty="0"/>
              <a:t>nd</a:t>
            </a:r>
            <a:r>
              <a:rPr lang="en-US" dirty="0"/>
              <a:t> call for projects under review </a:t>
            </a:r>
          </a:p>
          <a:p>
            <a:pPr lvl="1"/>
            <a:r>
              <a:rPr lang="en-US" sz="2000" dirty="0"/>
              <a:t>Regional Grant Specialist’s ongoing outreach for follow-up.</a:t>
            </a:r>
          </a:p>
          <a:p>
            <a:pPr marL="457200" lvl="1" indent="0">
              <a:buNone/>
            </a:pPr>
            <a:endParaRPr lang="en-US" sz="2000" dirty="0"/>
          </a:p>
          <a:p>
            <a:r>
              <a:rPr lang="en-US" dirty="0"/>
              <a:t>5307 Transition Updates</a:t>
            </a:r>
          </a:p>
          <a:p>
            <a:pPr lvl="1"/>
            <a:r>
              <a:rPr lang="en-US" sz="2000" dirty="0"/>
              <a:t>Monthly FTA/NCDOT Meetings</a:t>
            </a:r>
          </a:p>
          <a:p>
            <a:pPr lvl="1"/>
            <a:r>
              <a:rPr lang="en-US" sz="2000" dirty="0"/>
              <a:t>RLS recently completed most individual meetings in January. If you have not had your meeting yet, please reach out to Rich Garrity.</a:t>
            </a:r>
          </a:p>
          <a:p>
            <a:pPr lvl="1"/>
            <a:r>
              <a:rPr lang="en-US" sz="2000" dirty="0"/>
              <a:t>Website: </a:t>
            </a:r>
            <a:r>
              <a:rPr lang="en-US" sz="2000" dirty="0">
                <a:hlinkClick r:id="rId3"/>
              </a:rPr>
              <a:t>https://connect.ncdot.gov/business/Transit/Pages/5307-Transition.aspx</a:t>
            </a: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F1F690-CE02-4F8F-97BC-984FB8166B4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C2E06F5-03C5-4BA5-AE80-2E98A827F36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43742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AF724-BD87-4E4F-94C9-1F4452635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New! Monthly ROAP Reporting Smartsheet Update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083D4B-9587-4641-AF86-C2240241873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228600" marR="0" indent="457200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ROAP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SmartSheet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adjustments continue to be refined to enable specific transfer information and to capture sub-allocated funds and trips.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Instructions for submitting the monthly ROAP report will be included on the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SmartSheet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form.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catch-up reporting for July – December 2021 can be done in one report, using the month of December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final adjustments and verbiage will be reviewed this week and then the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SmartSheet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will be released with adjusted due dates to allow enough time for reporting.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*Anticipated release for later this week (Week of Feb 7)</a:t>
            </a:r>
          </a:p>
          <a:p>
            <a:pPr>
              <a:spcAft>
                <a:spcPts val="1200"/>
              </a:spcAft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4025AF-D9EE-4883-A025-7AFF6ED39BD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C2E06F5-03C5-4BA5-AE80-2E98A827F36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33662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AF724-BD87-4E4F-94C9-1F4452635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Procurement Updates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083D4B-9587-4641-AF86-C2240241873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spcAft>
                <a:spcPts val="1170"/>
              </a:spcAft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Raised Roof Van/LTV Contract Status Update</a:t>
            </a:r>
          </a:p>
          <a:p>
            <a:pPr lvl="1">
              <a:spcAft>
                <a:spcPts val="1170"/>
              </a:spcAft>
            </a:pPr>
            <a:r>
              <a:rPr lang="en-US" sz="1755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 of 10/5/21, the previous NCDOT-specific contract for LTVs has expired</a:t>
            </a:r>
          </a:p>
          <a:p>
            <a:pPr lvl="1">
              <a:spcAft>
                <a:spcPts val="1170"/>
              </a:spcAft>
            </a:pPr>
            <a:r>
              <a:rPr lang="en-US" sz="1755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Currently finalizing the bid posting for an NCDOT-specific contract for LTVs and Raised Roof Vans</a:t>
            </a:r>
          </a:p>
          <a:p>
            <a:pPr lvl="1">
              <a:spcAft>
                <a:spcPts val="1170"/>
              </a:spcAft>
            </a:pPr>
            <a:r>
              <a:rPr lang="en-US" sz="1755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Bid is undergoing final revisions and should be submitted to NC Division of Purchase and Contract before end of January</a:t>
            </a:r>
          </a:p>
          <a:p>
            <a:pPr lvl="1">
              <a:spcAft>
                <a:spcPts val="1170"/>
              </a:spcAft>
            </a:pPr>
            <a:r>
              <a:rPr lang="en-US" sz="1755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Contract awards should take place in Q2 of 2022</a:t>
            </a:r>
          </a:p>
          <a:p>
            <a:pPr lvl="1">
              <a:spcAft>
                <a:spcPts val="1170"/>
              </a:spcAft>
            </a:pPr>
            <a:r>
              <a:rPr lang="en-US" sz="1755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Reasons for delay of new contract:</a:t>
            </a:r>
          </a:p>
          <a:p>
            <a:pPr lvl="2">
              <a:spcAft>
                <a:spcPts val="1170"/>
              </a:spcAft>
            </a:pPr>
            <a:r>
              <a:rPr lang="en-US" sz="156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Addition of specifications related to electric vehicle options</a:t>
            </a:r>
          </a:p>
          <a:p>
            <a:pPr lvl="2">
              <a:spcAft>
                <a:spcPts val="1170"/>
              </a:spcAft>
            </a:pPr>
            <a:r>
              <a:rPr lang="en-US" sz="156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Lack of current pricing from Ford regarding chassis</a:t>
            </a:r>
          </a:p>
          <a:p>
            <a:pPr>
              <a:spcAft>
                <a:spcPts val="1170"/>
              </a:spcAft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53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4025AF-D9EE-4883-A025-7AFF6ED39BD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defTabSz="445770">
              <a:defRPr/>
            </a:pPr>
            <a:fld id="{3C2E06F5-03C5-4BA5-AE80-2E98A827F366}" type="slidenum">
              <a:rPr lang="en-US" altLang="en-US">
                <a:solidFill>
                  <a:prstClr val="black">
                    <a:lumMod val="50000"/>
                    <a:lumOff val="50000"/>
                  </a:prstClr>
                </a:solidFill>
              </a:rPr>
              <a:pPr defTabSz="445770">
                <a:defRPr/>
              </a:pPr>
              <a:t>8</a:t>
            </a:fld>
            <a:endParaRPr lang="en-US" alt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323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DB9CD9-59B1-4D73-BC4C-98796A48EF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188690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874A6A9-41FF-4E33-AFA8-F9F81436A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7" y="0"/>
            <a:ext cx="11886903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21D730E-1F97-4071-B143-B05E6D2599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270816" y="3985"/>
            <a:ext cx="9528446" cy="6858000"/>
            <a:chOff x="1303402" y="3985"/>
            <a:chExt cx="9772765" cy="6858000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B3849C6A-9EE5-4604-8EAE-DD4796B79D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985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308677BE-069B-4A4D-8732-E26B6EF567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985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A9A575B-DD07-4388-963B-0AF3FDDCF3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985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55285E4-21EB-4EC1-AB8E-36E881E899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985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A0C77B5-3FAA-4D4F-9555-89D7516088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402" y="3985"/>
              <a:ext cx="9767847" cy="6858000"/>
            </a:xfrm>
            <a:custGeom>
              <a:avLst/>
              <a:gdLst>
                <a:gd name="connsiteX0" fmla="*/ 7145704 w 9767847"/>
                <a:gd name="connsiteY0" fmla="*/ 0 h 6858000"/>
                <a:gd name="connsiteX1" fmla="*/ 7875738 w 9767847"/>
                <a:gd name="connsiteY1" fmla="*/ 0 h 6858000"/>
                <a:gd name="connsiteX2" fmla="*/ 7990553 w 9767847"/>
                <a:gd name="connsiteY2" fmla="*/ 85415 h 6858000"/>
                <a:gd name="connsiteX3" fmla="*/ 9767847 w 9767847"/>
                <a:gd name="connsiteY3" fmla="*/ 3653129 h 6858000"/>
                <a:gd name="connsiteX4" fmla="*/ 8652597 w 9767847"/>
                <a:gd name="connsiteY4" fmla="*/ 6594103 h 6858000"/>
                <a:gd name="connsiteX5" fmla="*/ 8399240 w 9767847"/>
                <a:gd name="connsiteY5" fmla="*/ 6858000 h 6858000"/>
                <a:gd name="connsiteX6" fmla="*/ 6766926 w 9767847"/>
                <a:gd name="connsiteY6" fmla="*/ 6858000 h 6858000"/>
                <a:gd name="connsiteX7" fmla="*/ 6804586 w 9767847"/>
                <a:gd name="connsiteY7" fmla="*/ 6821201 h 6858000"/>
                <a:gd name="connsiteX8" fmla="*/ 6881735 w 9767847"/>
                <a:gd name="connsiteY8" fmla="*/ 6745295 h 6858000"/>
                <a:gd name="connsiteX9" fmla="*/ 6958883 w 9767847"/>
                <a:gd name="connsiteY9" fmla="*/ 6668920 h 6858000"/>
                <a:gd name="connsiteX10" fmla="*/ 7267925 w 9767847"/>
                <a:gd name="connsiteY10" fmla="*/ 6359792 h 6858000"/>
                <a:gd name="connsiteX11" fmla="*/ 7424360 w 9767847"/>
                <a:gd name="connsiteY11" fmla="*/ 6204783 h 6858000"/>
                <a:gd name="connsiteX12" fmla="*/ 7504938 w 9767847"/>
                <a:gd name="connsiteY12" fmla="*/ 6126806 h 6858000"/>
                <a:gd name="connsiteX13" fmla="*/ 7546396 w 9767847"/>
                <a:gd name="connsiteY13" fmla="*/ 6087795 h 6858000"/>
                <a:gd name="connsiteX14" fmla="*/ 7588002 w 9767847"/>
                <a:gd name="connsiteY14" fmla="*/ 6049630 h 6858000"/>
                <a:gd name="connsiteX15" fmla="*/ 7631000 w 9767847"/>
                <a:gd name="connsiteY15" fmla="*/ 6010807 h 6858000"/>
                <a:gd name="connsiteX16" fmla="*/ 7675440 w 9767847"/>
                <a:gd name="connsiteY16" fmla="*/ 5972407 h 6858000"/>
                <a:gd name="connsiteX17" fmla="*/ 7720626 w 9767847"/>
                <a:gd name="connsiteY17" fmla="*/ 5934949 h 6858000"/>
                <a:gd name="connsiteX18" fmla="*/ 7766458 w 9767847"/>
                <a:gd name="connsiteY18" fmla="*/ 5898432 h 6858000"/>
                <a:gd name="connsiteX19" fmla="*/ 7955254 w 9767847"/>
                <a:gd name="connsiteY19" fmla="*/ 5760926 h 6858000"/>
                <a:gd name="connsiteX20" fmla="*/ 8352678 w 9767847"/>
                <a:gd name="connsiteY20" fmla="*/ 5521728 h 6858000"/>
                <a:gd name="connsiteX21" fmla="*/ 8451350 w 9767847"/>
                <a:gd name="connsiteY21" fmla="*/ 5469352 h 6858000"/>
                <a:gd name="connsiteX22" fmla="*/ 8548532 w 9767847"/>
                <a:gd name="connsiteY22" fmla="*/ 5417493 h 6858000"/>
                <a:gd name="connsiteX23" fmla="*/ 8729473 w 9767847"/>
                <a:gd name="connsiteY23" fmla="*/ 5314059 h 6858000"/>
                <a:gd name="connsiteX24" fmla="*/ 8770781 w 9767847"/>
                <a:gd name="connsiteY24" fmla="*/ 5287330 h 6858000"/>
                <a:gd name="connsiteX25" fmla="*/ 8790964 w 9767847"/>
                <a:gd name="connsiteY25" fmla="*/ 5273590 h 6858000"/>
                <a:gd name="connsiteX26" fmla="*/ 8810499 w 9767847"/>
                <a:gd name="connsiteY26" fmla="*/ 5259801 h 6858000"/>
                <a:gd name="connsiteX27" fmla="*/ 8883571 w 9767847"/>
                <a:gd name="connsiteY27" fmla="*/ 5202577 h 6858000"/>
                <a:gd name="connsiteX28" fmla="*/ 9006651 w 9767847"/>
                <a:gd name="connsiteY28" fmla="*/ 5074625 h 6858000"/>
                <a:gd name="connsiteX29" fmla="*/ 9033494 w 9767847"/>
                <a:gd name="connsiteY29" fmla="*/ 5038203 h 6858000"/>
                <a:gd name="connsiteX30" fmla="*/ 9040305 w 9767847"/>
                <a:gd name="connsiteY30" fmla="*/ 5028649 h 6858000"/>
                <a:gd name="connsiteX31" fmla="*/ 9046568 w 9767847"/>
                <a:gd name="connsiteY31" fmla="*/ 5019379 h 6858000"/>
                <a:gd name="connsiteX32" fmla="*/ 9058846 w 9767847"/>
                <a:gd name="connsiteY32" fmla="*/ 5000743 h 6858000"/>
                <a:gd name="connsiteX33" fmla="*/ 9104529 w 9767847"/>
                <a:gd name="connsiteY33" fmla="*/ 4922203 h 6858000"/>
                <a:gd name="connsiteX34" fmla="*/ 9181081 w 9767847"/>
                <a:gd name="connsiteY34" fmla="*/ 4748792 h 6858000"/>
                <a:gd name="connsiteX35" fmla="*/ 9240731 w 9767847"/>
                <a:gd name="connsiteY35" fmla="*/ 4561970 h 6858000"/>
                <a:gd name="connsiteX36" fmla="*/ 9265388 w 9767847"/>
                <a:gd name="connsiteY36" fmla="*/ 4465171 h 6858000"/>
                <a:gd name="connsiteX37" fmla="*/ 9276571 w 9767847"/>
                <a:gd name="connsiteY37" fmla="*/ 4416041 h 6858000"/>
                <a:gd name="connsiteX38" fmla="*/ 9281841 w 9767847"/>
                <a:gd name="connsiteY38" fmla="*/ 4391477 h 6858000"/>
                <a:gd name="connsiteX39" fmla="*/ 9286513 w 9767847"/>
                <a:gd name="connsiteY39" fmla="*/ 4368936 h 6858000"/>
                <a:gd name="connsiteX40" fmla="*/ 9296754 w 9767847"/>
                <a:gd name="connsiteY40" fmla="*/ 4316136 h 6858000"/>
                <a:gd name="connsiteX41" fmla="*/ 9301029 w 9767847"/>
                <a:gd name="connsiteY41" fmla="*/ 4293172 h 6858000"/>
                <a:gd name="connsiteX42" fmla="*/ 9302818 w 9767847"/>
                <a:gd name="connsiteY42" fmla="*/ 4282679 h 6858000"/>
                <a:gd name="connsiteX43" fmla="*/ 9304658 w 9767847"/>
                <a:gd name="connsiteY43" fmla="*/ 4270914 h 6858000"/>
                <a:gd name="connsiteX44" fmla="*/ 9312810 w 9767847"/>
                <a:gd name="connsiteY44" fmla="*/ 4220043 h 6858000"/>
                <a:gd name="connsiteX45" fmla="*/ 9316887 w 9767847"/>
                <a:gd name="connsiteY45" fmla="*/ 4194584 h 6858000"/>
                <a:gd name="connsiteX46" fmla="*/ 9318923 w 9767847"/>
                <a:gd name="connsiteY46" fmla="*/ 4181878 h 6858000"/>
                <a:gd name="connsiteX47" fmla="*/ 9320515 w 9767847"/>
                <a:gd name="connsiteY47" fmla="*/ 4168984 h 6858000"/>
                <a:gd name="connsiteX48" fmla="*/ 9332445 w 9767847"/>
                <a:gd name="connsiteY48" fmla="*/ 4069079 h 6858000"/>
                <a:gd name="connsiteX49" fmla="*/ 9336173 w 9767847"/>
                <a:gd name="connsiteY49" fmla="*/ 4022774 h 6858000"/>
                <a:gd name="connsiteX50" fmla="*/ 9340199 w 9767847"/>
                <a:gd name="connsiteY50" fmla="*/ 3969269 h 6858000"/>
                <a:gd name="connsiteX51" fmla="*/ 9347557 w 9767847"/>
                <a:gd name="connsiteY51" fmla="*/ 3770070 h 6858000"/>
                <a:gd name="connsiteX52" fmla="*/ 9346364 w 9767847"/>
                <a:gd name="connsiteY52" fmla="*/ 3669036 h 6858000"/>
                <a:gd name="connsiteX53" fmla="*/ 9344921 w 9767847"/>
                <a:gd name="connsiteY53" fmla="*/ 3619341 h 6858000"/>
                <a:gd name="connsiteX54" fmla="*/ 9344524 w 9767847"/>
                <a:gd name="connsiteY54" fmla="*/ 3607624 h 6858000"/>
                <a:gd name="connsiteX55" fmla="*/ 9343728 w 9767847"/>
                <a:gd name="connsiteY55" fmla="*/ 3594872 h 6858000"/>
                <a:gd name="connsiteX56" fmla="*/ 9342188 w 9767847"/>
                <a:gd name="connsiteY56" fmla="*/ 3569366 h 6858000"/>
                <a:gd name="connsiteX57" fmla="*/ 9339056 w 9767847"/>
                <a:gd name="connsiteY57" fmla="*/ 3518354 h 6858000"/>
                <a:gd name="connsiteX58" fmla="*/ 9334334 w 9767847"/>
                <a:gd name="connsiteY58" fmla="*/ 3467155 h 6858000"/>
                <a:gd name="connsiteX59" fmla="*/ 9329363 w 9767847"/>
                <a:gd name="connsiteY59" fmla="*/ 3415908 h 6858000"/>
                <a:gd name="connsiteX60" fmla="*/ 9328319 w 9767847"/>
                <a:gd name="connsiteY60" fmla="*/ 3404755 h 6858000"/>
                <a:gd name="connsiteX61" fmla="*/ 9327177 w 9767847"/>
                <a:gd name="connsiteY61" fmla="*/ 3394214 h 6858000"/>
                <a:gd name="connsiteX62" fmla="*/ 9324293 w 9767847"/>
                <a:gd name="connsiteY62" fmla="*/ 3370872 h 6858000"/>
                <a:gd name="connsiteX63" fmla="*/ 9320763 w 9767847"/>
                <a:gd name="connsiteY63" fmla="*/ 3344427 h 6858000"/>
                <a:gd name="connsiteX64" fmla="*/ 9317184 w 9767847"/>
                <a:gd name="connsiteY64" fmla="*/ 3315343 h 6858000"/>
                <a:gd name="connsiteX65" fmla="*/ 9311021 w 9767847"/>
                <a:gd name="connsiteY65" fmla="*/ 3270309 h 6858000"/>
                <a:gd name="connsiteX66" fmla="*/ 9302719 w 9767847"/>
                <a:gd name="connsiteY66" fmla="*/ 3219815 h 6858000"/>
                <a:gd name="connsiteX67" fmla="*/ 9293970 w 9767847"/>
                <a:gd name="connsiteY67" fmla="*/ 3169887 h 6858000"/>
                <a:gd name="connsiteX68" fmla="*/ 9252065 w 9767847"/>
                <a:gd name="connsiteY68" fmla="*/ 2971205 h 6858000"/>
                <a:gd name="connsiteX69" fmla="*/ 9227211 w 9767847"/>
                <a:gd name="connsiteY69" fmla="*/ 2872571 h 6858000"/>
                <a:gd name="connsiteX70" fmla="*/ 9220699 w 9767847"/>
                <a:gd name="connsiteY70" fmla="*/ 2848524 h 6858000"/>
                <a:gd name="connsiteX71" fmla="*/ 9213740 w 9767847"/>
                <a:gd name="connsiteY71" fmla="*/ 2824289 h 6858000"/>
                <a:gd name="connsiteX72" fmla="*/ 9199374 w 9767847"/>
                <a:gd name="connsiteY72" fmla="*/ 2775536 h 6858000"/>
                <a:gd name="connsiteX73" fmla="*/ 9061829 w 9767847"/>
                <a:gd name="connsiteY73" fmla="*/ 2389515 h 6858000"/>
                <a:gd name="connsiteX74" fmla="*/ 8978865 w 9767847"/>
                <a:gd name="connsiteY74" fmla="*/ 2200953 h 6858000"/>
                <a:gd name="connsiteX75" fmla="*/ 8956694 w 9767847"/>
                <a:gd name="connsiteY75" fmla="*/ 2154317 h 6858000"/>
                <a:gd name="connsiteX76" fmla="*/ 8934176 w 9767847"/>
                <a:gd name="connsiteY76" fmla="*/ 2108012 h 6858000"/>
                <a:gd name="connsiteX77" fmla="*/ 8887151 w 9767847"/>
                <a:gd name="connsiteY77" fmla="*/ 2015448 h 6858000"/>
                <a:gd name="connsiteX78" fmla="*/ 8787533 w 9767847"/>
                <a:gd name="connsiteY78" fmla="*/ 1832625 h 6858000"/>
                <a:gd name="connsiteX79" fmla="*/ 8761485 w 9767847"/>
                <a:gd name="connsiteY79" fmla="*/ 1787496 h 6858000"/>
                <a:gd name="connsiteX80" fmla="*/ 8734791 w 9767847"/>
                <a:gd name="connsiteY80" fmla="*/ 1741991 h 6858000"/>
                <a:gd name="connsiteX81" fmla="*/ 8680808 w 9767847"/>
                <a:gd name="connsiteY81" fmla="*/ 1652910 h 6858000"/>
                <a:gd name="connsiteX82" fmla="*/ 8567024 w 9767847"/>
                <a:gd name="connsiteY82" fmla="*/ 1477004 h 6858000"/>
                <a:gd name="connsiteX83" fmla="*/ 8537446 w 9767847"/>
                <a:gd name="connsiteY83" fmla="*/ 1433428 h 6858000"/>
                <a:gd name="connsiteX84" fmla="*/ 8507423 w 9767847"/>
                <a:gd name="connsiteY84" fmla="*/ 1389994 h 6858000"/>
                <a:gd name="connsiteX85" fmla="*/ 8446529 w 9767847"/>
                <a:gd name="connsiteY85" fmla="*/ 1304393 h 6858000"/>
                <a:gd name="connsiteX86" fmla="*/ 8319224 w 9767847"/>
                <a:gd name="connsiteY86" fmla="*/ 1135124 h 6858000"/>
                <a:gd name="connsiteX87" fmla="*/ 8286366 w 9767847"/>
                <a:gd name="connsiteY87" fmla="*/ 1093148 h 6858000"/>
                <a:gd name="connsiteX88" fmla="*/ 8270161 w 9767847"/>
                <a:gd name="connsiteY88" fmla="*/ 1072538 h 6858000"/>
                <a:gd name="connsiteX89" fmla="*/ 8253856 w 9767847"/>
                <a:gd name="connsiteY89" fmla="*/ 1052254 h 6858000"/>
                <a:gd name="connsiteX90" fmla="*/ 8186352 w 9767847"/>
                <a:gd name="connsiteY90" fmla="*/ 970373 h 6858000"/>
                <a:gd name="connsiteX91" fmla="*/ 8046768 w 9767847"/>
                <a:gd name="connsiteY91" fmla="*/ 809527 h 6858000"/>
                <a:gd name="connsiteX92" fmla="*/ 8010927 w 9767847"/>
                <a:gd name="connsiteY92" fmla="*/ 769951 h 6858000"/>
                <a:gd name="connsiteX93" fmla="*/ 7974788 w 9767847"/>
                <a:gd name="connsiteY93" fmla="*/ 730751 h 6858000"/>
                <a:gd name="connsiteX94" fmla="*/ 7901070 w 9767847"/>
                <a:gd name="connsiteY94" fmla="*/ 652823 h 6858000"/>
                <a:gd name="connsiteX95" fmla="*/ 7750054 w 9767847"/>
                <a:gd name="connsiteY95" fmla="*/ 501106 h 6858000"/>
                <a:gd name="connsiteX96" fmla="*/ 7592277 w 9767847"/>
                <a:gd name="connsiteY96" fmla="*/ 355319 h 6858000"/>
                <a:gd name="connsiteX97" fmla="*/ 7257734 w 9767847"/>
                <a:gd name="connsiteY97" fmla="*/ 81062 h 6858000"/>
                <a:gd name="connsiteX98" fmla="*/ 1892109 w 9767847"/>
                <a:gd name="connsiteY98" fmla="*/ 0 h 6858000"/>
                <a:gd name="connsiteX99" fmla="*/ 2298402 w 9767847"/>
                <a:gd name="connsiteY99" fmla="*/ 0 h 6858000"/>
                <a:gd name="connsiteX100" fmla="*/ 2135542 w 9767847"/>
                <a:gd name="connsiteY100" fmla="*/ 121879 h 6858000"/>
                <a:gd name="connsiteX101" fmla="*/ 1969576 w 9767847"/>
                <a:gd name="connsiteY101" fmla="*/ 259084 h 6858000"/>
                <a:gd name="connsiteX102" fmla="*/ 1659938 w 9767847"/>
                <a:gd name="connsiteY102" fmla="*/ 553953 h 6858000"/>
                <a:gd name="connsiteX103" fmla="*/ 729383 w 9767847"/>
                <a:gd name="connsiteY103" fmla="*/ 1940578 h 6858000"/>
                <a:gd name="connsiteX104" fmla="*/ 578465 w 9767847"/>
                <a:gd name="connsiteY104" fmla="*/ 2324905 h 6858000"/>
                <a:gd name="connsiteX105" fmla="*/ 465080 w 9767847"/>
                <a:gd name="connsiteY105" fmla="*/ 2718973 h 6858000"/>
                <a:gd name="connsiteX106" fmla="*/ 423820 w 9767847"/>
                <a:gd name="connsiteY106" fmla="*/ 2919535 h 6858000"/>
                <a:gd name="connsiteX107" fmla="*/ 392355 w 9767847"/>
                <a:gd name="connsiteY107" fmla="*/ 3122169 h 6858000"/>
                <a:gd name="connsiteX108" fmla="*/ 358801 w 9767847"/>
                <a:gd name="connsiteY108" fmla="*/ 3531013 h 6858000"/>
                <a:gd name="connsiteX109" fmla="*/ 410350 w 9767847"/>
                <a:gd name="connsiteY109" fmla="*/ 4352324 h 6858000"/>
                <a:gd name="connsiteX110" fmla="*/ 449022 w 9767847"/>
                <a:gd name="connsiteY110" fmla="*/ 4555147 h 6858000"/>
                <a:gd name="connsiteX111" fmla="*/ 498882 w 9767847"/>
                <a:gd name="connsiteY111" fmla="*/ 4756463 h 6858000"/>
                <a:gd name="connsiteX112" fmla="*/ 559775 w 9767847"/>
                <a:gd name="connsiteY112" fmla="*/ 4955755 h 6858000"/>
                <a:gd name="connsiteX113" fmla="*/ 631406 w 9767847"/>
                <a:gd name="connsiteY113" fmla="*/ 5152084 h 6858000"/>
                <a:gd name="connsiteX114" fmla="*/ 1023461 w 9767847"/>
                <a:gd name="connsiteY114" fmla="*/ 5898055 h 6858000"/>
                <a:gd name="connsiteX115" fmla="*/ 1575880 w 9767847"/>
                <a:gd name="connsiteY115" fmla="*/ 6551744 h 6858000"/>
                <a:gd name="connsiteX116" fmla="*/ 1905228 w 9767847"/>
                <a:gd name="connsiteY116" fmla="*/ 6833566 h 6858000"/>
                <a:gd name="connsiteX117" fmla="*/ 1938629 w 9767847"/>
                <a:gd name="connsiteY117" fmla="*/ 6858000 h 6858000"/>
                <a:gd name="connsiteX118" fmla="*/ 1368607 w 9767847"/>
                <a:gd name="connsiteY118" fmla="*/ 6858000 h 6858000"/>
                <a:gd name="connsiteX119" fmla="*/ 1115251 w 9767847"/>
                <a:gd name="connsiteY119" fmla="*/ 6594103 h 6858000"/>
                <a:gd name="connsiteX120" fmla="*/ 0 w 9767847"/>
                <a:gd name="connsiteY120" fmla="*/ 3653129 h 6858000"/>
                <a:gd name="connsiteX121" fmla="*/ 1777294 w 9767847"/>
                <a:gd name="connsiteY121" fmla="*/ 854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9767847" h="685800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bg1"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F0C96D1-A8B7-4C8E-9997-D823FD1591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985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A46556D-445B-4CD0-87A0-02A30BD1B1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8320" y="3985"/>
              <a:ext cx="9767847" cy="6858000"/>
            </a:xfrm>
            <a:custGeom>
              <a:avLst/>
              <a:gdLst>
                <a:gd name="connsiteX0" fmla="*/ 7151367 w 9767847"/>
                <a:gd name="connsiteY0" fmla="*/ 0 h 6858000"/>
                <a:gd name="connsiteX1" fmla="*/ 7881247 w 9767847"/>
                <a:gd name="connsiteY1" fmla="*/ 0 h 6858000"/>
                <a:gd name="connsiteX2" fmla="*/ 7990553 w 9767847"/>
                <a:gd name="connsiteY2" fmla="*/ 81317 h 6858000"/>
                <a:gd name="connsiteX3" fmla="*/ 9767847 w 9767847"/>
                <a:gd name="connsiteY3" fmla="*/ 3649031 h 6858000"/>
                <a:gd name="connsiteX4" fmla="*/ 8652597 w 9767847"/>
                <a:gd name="connsiteY4" fmla="*/ 6590005 h 6858000"/>
                <a:gd name="connsiteX5" fmla="*/ 8395306 w 9767847"/>
                <a:gd name="connsiteY5" fmla="*/ 6858000 h 6858000"/>
                <a:gd name="connsiteX6" fmla="*/ 6762603 w 9767847"/>
                <a:gd name="connsiteY6" fmla="*/ 6858000 h 6858000"/>
                <a:gd name="connsiteX7" fmla="*/ 6765962 w 9767847"/>
                <a:gd name="connsiteY7" fmla="*/ 6854844 h 6858000"/>
                <a:gd name="connsiteX8" fmla="*/ 6804586 w 9767847"/>
                <a:gd name="connsiteY8" fmla="*/ 6817103 h 6858000"/>
                <a:gd name="connsiteX9" fmla="*/ 6881735 w 9767847"/>
                <a:gd name="connsiteY9" fmla="*/ 6741197 h 6858000"/>
                <a:gd name="connsiteX10" fmla="*/ 6958883 w 9767847"/>
                <a:gd name="connsiteY10" fmla="*/ 6664822 h 6858000"/>
                <a:gd name="connsiteX11" fmla="*/ 7267925 w 9767847"/>
                <a:gd name="connsiteY11" fmla="*/ 6355694 h 6858000"/>
                <a:gd name="connsiteX12" fmla="*/ 7424360 w 9767847"/>
                <a:gd name="connsiteY12" fmla="*/ 6200685 h 6858000"/>
                <a:gd name="connsiteX13" fmla="*/ 7504938 w 9767847"/>
                <a:gd name="connsiteY13" fmla="*/ 6122708 h 6858000"/>
                <a:gd name="connsiteX14" fmla="*/ 7546396 w 9767847"/>
                <a:gd name="connsiteY14" fmla="*/ 6083697 h 6858000"/>
                <a:gd name="connsiteX15" fmla="*/ 7588002 w 9767847"/>
                <a:gd name="connsiteY15" fmla="*/ 6045532 h 6858000"/>
                <a:gd name="connsiteX16" fmla="*/ 7631000 w 9767847"/>
                <a:gd name="connsiteY16" fmla="*/ 6006709 h 6858000"/>
                <a:gd name="connsiteX17" fmla="*/ 7675440 w 9767847"/>
                <a:gd name="connsiteY17" fmla="*/ 5968309 h 6858000"/>
                <a:gd name="connsiteX18" fmla="*/ 7720626 w 9767847"/>
                <a:gd name="connsiteY18" fmla="*/ 5930851 h 6858000"/>
                <a:gd name="connsiteX19" fmla="*/ 7766458 w 9767847"/>
                <a:gd name="connsiteY19" fmla="*/ 5894334 h 6858000"/>
                <a:gd name="connsiteX20" fmla="*/ 7955254 w 9767847"/>
                <a:gd name="connsiteY20" fmla="*/ 5756828 h 6858000"/>
                <a:gd name="connsiteX21" fmla="*/ 8352678 w 9767847"/>
                <a:gd name="connsiteY21" fmla="*/ 5517630 h 6858000"/>
                <a:gd name="connsiteX22" fmla="*/ 8451350 w 9767847"/>
                <a:gd name="connsiteY22" fmla="*/ 5465254 h 6858000"/>
                <a:gd name="connsiteX23" fmla="*/ 8548532 w 9767847"/>
                <a:gd name="connsiteY23" fmla="*/ 5413395 h 6858000"/>
                <a:gd name="connsiteX24" fmla="*/ 8729473 w 9767847"/>
                <a:gd name="connsiteY24" fmla="*/ 5309961 h 6858000"/>
                <a:gd name="connsiteX25" fmla="*/ 8770781 w 9767847"/>
                <a:gd name="connsiteY25" fmla="*/ 5283232 h 6858000"/>
                <a:gd name="connsiteX26" fmla="*/ 8790964 w 9767847"/>
                <a:gd name="connsiteY26" fmla="*/ 5269492 h 6858000"/>
                <a:gd name="connsiteX27" fmla="*/ 8810499 w 9767847"/>
                <a:gd name="connsiteY27" fmla="*/ 5255703 h 6858000"/>
                <a:gd name="connsiteX28" fmla="*/ 8883571 w 9767847"/>
                <a:gd name="connsiteY28" fmla="*/ 5198479 h 6858000"/>
                <a:gd name="connsiteX29" fmla="*/ 9006651 w 9767847"/>
                <a:gd name="connsiteY29" fmla="*/ 5070527 h 6858000"/>
                <a:gd name="connsiteX30" fmla="*/ 9033494 w 9767847"/>
                <a:gd name="connsiteY30" fmla="*/ 5034105 h 6858000"/>
                <a:gd name="connsiteX31" fmla="*/ 9040305 w 9767847"/>
                <a:gd name="connsiteY31" fmla="*/ 5024551 h 6858000"/>
                <a:gd name="connsiteX32" fmla="*/ 9046568 w 9767847"/>
                <a:gd name="connsiteY32" fmla="*/ 5015281 h 6858000"/>
                <a:gd name="connsiteX33" fmla="*/ 9058846 w 9767847"/>
                <a:gd name="connsiteY33" fmla="*/ 4996645 h 6858000"/>
                <a:gd name="connsiteX34" fmla="*/ 9104529 w 9767847"/>
                <a:gd name="connsiteY34" fmla="*/ 4918105 h 6858000"/>
                <a:gd name="connsiteX35" fmla="*/ 9181081 w 9767847"/>
                <a:gd name="connsiteY35" fmla="*/ 4744694 h 6858000"/>
                <a:gd name="connsiteX36" fmla="*/ 9240731 w 9767847"/>
                <a:gd name="connsiteY36" fmla="*/ 4557872 h 6858000"/>
                <a:gd name="connsiteX37" fmla="*/ 9265388 w 9767847"/>
                <a:gd name="connsiteY37" fmla="*/ 4461073 h 6858000"/>
                <a:gd name="connsiteX38" fmla="*/ 9276571 w 9767847"/>
                <a:gd name="connsiteY38" fmla="*/ 4411943 h 6858000"/>
                <a:gd name="connsiteX39" fmla="*/ 9281841 w 9767847"/>
                <a:gd name="connsiteY39" fmla="*/ 4387379 h 6858000"/>
                <a:gd name="connsiteX40" fmla="*/ 9286513 w 9767847"/>
                <a:gd name="connsiteY40" fmla="*/ 4364838 h 6858000"/>
                <a:gd name="connsiteX41" fmla="*/ 9296754 w 9767847"/>
                <a:gd name="connsiteY41" fmla="*/ 4312038 h 6858000"/>
                <a:gd name="connsiteX42" fmla="*/ 9301029 w 9767847"/>
                <a:gd name="connsiteY42" fmla="*/ 4289074 h 6858000"/>
                <a:gd name="connsiteX43" fmla="*/ 9302818 w 9767847"/>
                <a:gd name="connsiteY43" fmla="*/ 4278581 h 6858000"/>
                <a:gd name="connsiteX44" fmla="*/ 9304658 w 9767847"/>
                <a:gd name="connsiteY44" fmla="*/ 4266816 h 6858000"/>
                <a:gd name="connsiteX45" fmla="*/ 9312810 w 9767847"/>
                <a:gd name="connsiteY45" fmla="*/ 4215945 h 6858000"/>
                <a:gd name="connsiteX46" fmla="*/ 9316887 w 9767847"/>
                <a:gd name="connsiteY46" fmla="*/ 4190486 h 6858000"/>
                <a:gd name="connsiteX47" fmla="*/ 9318923 w 9767847"/>
                <a:gd name="connsiteY47" fmla="*/ 4177780 h 6858000"/>
                <a:gd name="connsiteX48" fmla="*/ 9320515 w 9767847"/>
                <a:gd name="connsiteY48" fmla="*/ 4164886 h 6858000"/>
                <a:gd name="connsiteX49" fmla="*/ 9332445 w 9767847"/>
                <a:gd name="connsiteY49" fmla="*/ 4064981 h 6858000"/>
                <a:gd name="connsiteX50" fmla="*/ 9336173 w 9767847"/>
                <a:gd name="connsiteY50" fmla="*/ 4018676 h 6858000"/>
                <a:gd name="connsiteX51" fmla="*/ 9340199 w 9767847"/>
                <a:gd name="connsiteY51" fmla="*/ 3965171 h 6858000"/>
                <a:gd name="connsiteX52" fmla="*/ 9347557 w 9767847"/>
                <a:gd name="connsiteY52" fmla="*/ 3765972 h 6858000"/>
                <a:gd name="connsiteX53" fmla="*/ 9346364 w 9767847"/>
                <a:gd name="connsiteY53" fmla="*/ 3664938 h 6858000"/>
                <a:gd name="connsiteX54" fmla="*/ 9344921 w 9767847"/>
                <a:gd name="connsiteY54" fmla="*/ 3615243 h 6858000"/>
                <a:gd name="connsiteX55" fmla="*/ 9344524 w 9767847"/>
                <a:gd name="connsiteY55" fmla="*/ 3603526 h 6858000"/>
                <a:gd name="connsiteX56" fmla="*/ 9343728 w 9767847"/>
                <a:gd name="connsiteY56" fmla="*/ 3590774 h 6858000"/>
                <a:gd name="connsiteX57" fmla="*/ 9342188 w 9767847"/>
                <a:gd name="connsiteY57" fmla="*/ 3565268 h 6858000"/>
                <a:gd name="connsiteX58" fmla="*/ 9339056 w 9767847"/>
                <a:gd name="connsiteY58" fmla="*/ 3514256 h 6858000"/>
                <a:gd name="connsiteX59" fmla="*/ 9334334 w 9767847"/>
                <a:gd name="connsiteY59" fmla="*/ 3463057 h 6858000"/>
                <a:gd name="connsiteX60" fmla="*/ 9329363 w 9767847"/>
                <a:gd name="connsiteY60" fmla="*/ 3411810 h 6858000"/>
                <a:gd name="connsiteX61" fmla="*/ 9328319 w 9767847"/>
                <a:gd name="connsiteY61" fmla="*/ 3400657 h 6858000"/>
                <a:gd name="connsiteX62" fmla="*/ 9327177 w 9767847"/>
                <a:gd name="connsiteY62" fmla="*/ 3390116 h 6858000"/>
                <a:gd name="connsiteX63" fmla="*/ 9324293 w 9767847"/>
                <a:gd name="connsiteY63" fmla="*/ 3366774 h 6858000"/>
                <a:gd name="connsiteX64" fmla="*/ 9320763 w 9767847"/>
                <a:gd name="connsiteY64" fmla="*/ 3340329 h 6858000"/>
                <a:gd name="connsiteX65" fmla="*/ 9317184 w 9767847"/>
                <a:gd name="connsiteY65" fmla="*/ 3311245 h 6858000"/>
                <a:gd name="connsiteX66" fmla="*/ 9311021 w 9767847"/>
                <a:gd name="connsiteY66" fmla="*/ 3266211 h 6858000"/>
                <a:gd name="connsiteX67" fmla="*/ 9302719 w 9767847"/>
                <a:gd name="connsiteY67" fmla="*/ 3215717 h 6858000"/>
                <a:gd name="connsiteX68" fmla="*/ 9293970 w 9767847"/>
                <a:gd name="connsiteY68" fmla="*/ 3165789 h 6858000"/>
                <a:gd name="connsiteX69" fmla="*/ 9252065 w 9767847"/>
                <a:gd name="connsiteY69" fmla="*/ 2967107 h 6858000"/>
                <a:gd name="connsiteX70" fmla="*/ 9227211 w 9767847"/>
                <a:gd name="connsiteY70" fmla="*/ 2868473 h 6858000"/>
                <a:gd name="connsiteX71" fmla="*/ 9220699 w 9767847"/>
                <a:gd name="connsiteY71" fmla="*/ 2844426 h 6858000"/>
                <a:gd name="connsiteX72" fmla="*/ 9213740 w 9767847"/>
                <a:gd name="connsiteY72" fmla="*/ 2820191 h 6858000"/>
                <a:gd name="connsiteX73" fmla="*/ 9199374 w 9767847"/>
                <a:gd name="connsiteY73" fmla="*/ 2771438 h 6858000"/>
                <a:gd name="connsiteX74" fmla="*/ 9061829 w 9767847"/>
                <a:gd name="connsiteY74" fmla="*/ 2385418 h 6858000"/>
                <a:gd name="connsiteX75" fmla="*/ 8978865 w 9767847"/>
                <a:gd name="connsiteY75" fmla="*/ 2196855 h 6858000"/>
                <a:gd name="connsiteX76" fmla="*/ 8956694 w 9767847"/>
                <a:gd name="connsiteY76" fmla="*/ 2150219 h 6858000"/>
                <a:gd name="connsiteX77" fmla="*/ 8934176 w 9767847"/>
                <a:gd name="connsiteY77" fmla="*/ 2103914 h 6858000"/>
                <a:gd name="connsiteX78" fmla="*/ 8887151 w 9767847"/>
                <a:gd name="connsiteY78" fmla="*/ 2011350 h 6858000"/>
                <a:gd name="connsiteX79" fmla="*/ 8787533 w 9767847"/>
                <a:gd name="connsiteY79" fmla="*/ 1828527 h 6858000"/>
                <a:gd name="connsiteX80" fmla="*/ 8761485 w 9767847"/>
                <a:gd name="connsiteY80" fmla="*/ 1783398 h 6858000"/>
                <a:gd name="connsiteX81" fmla="*/ 8734791 w 9767847"/>
                <a:gd name="connsiteY81" fmla="*/ 1737893 h 6858000"/>
                <a:gd name="connsiteX82" fmla="*/ 8680808 w 9767847"/>
                <a:gd name="connsiteY82" fmla="*/ 1648812 h 6858000"/>
                <a:gd name="connsiteX83" fmla="*/ 8567024 w 9767847"/>
                <a:gd name="connsiteY83" fmla="*/ 1472906 h 6858000"/>
                <a:gd name="connsiteX84" fmla="*/ 8537446 w 9767847"/>
                <a:gd name="connsiteY84" fmla="*/ 1429330 h 6858000"/>
                <a:gd name="connsiteX85" fmla="*/ 8507423 w 9767847"/>
                <a:gd name="connsiteY85" fmla="*/ 1385896 h 6858000"/>
                <a:gd name="connsiteX86" fmla="*/ 8446529 w 9767847"/>
                <a:gd name="connsiteY86" fmla="*/ 1300295 h 6858000"/>
                <a:gd name="connsiteX87" fmla="*/ 8319224 w 9767847"/>
                <a:gd name="connsiteY87" fmla="*/ 1131026 h 6858000"/>
                <a:gd name="connsiteX88" fmla="*/ 8286366 w 9767847"/>
                <a:gd name="connsiteY88" fmla="*/ 1089050 h 6858000"/>
                <a:gd name="connsiteX89" fmla="*/ 8270161 w 9767847"/>
                <a:gd name="connsiteY89" fmla="*/ 1068439 h 6858000"/>
                <a:gd name="connsiteX90" fmla="*/ 8253856 w 9767847"/>
                <a:gd name="connsiteY90" fmla="*/ 1048156 h 6858000"/>
                <a:gd name="connsiteX91" fmla="*/ 8186352 w 9767847"/>
                <a:gd name="connsiteY91" fmla="*/ 966275 h 6858000"/>
                <a:gd name="connsiteX92" fmla="*/ 8046768 w 9767847"/>
                <a:gd name="connsiteY92" fmla="*/ 805429 h 6858000"/>
                <a:gd name="connsiteX93" fmla="*/ 8010927 w 9767847"/>
                <a:gd name="connsiteY93" fmla="*/ 765853 h 6858000"/>
                <a:gd name="connsiteX94" fmla="*/ 7974788 w 9767847"/>
                <a:gd name="connsiteY94" fmla="*/ 726653 h 6858000"/>
                <a:gd name="connsiteX95" fmla="*/ 7901070 w 9767847"/>
                <a:gd name="connsiteY95" fmla="*/ 648724 h 6858000"/>
                <a:gd name="connsiteX96" fmla="*/ 7750054 w 9767847"/>
                <a:gd name="connsiteY96" fmla="*/ 497008 h 6858000"/>
                <a:gd name="connsiteX97" fmla="*/ 7592277 w 9767847"/>
                <a:gd name="connsiteY97" fmla="*/ 351221 h 6858000"/>
                <a:gd name="connsiteX98" fmla="*/ 7257734 w 9767847"/>
                <a:gd name="connsiteY98" fmla="*/ 76964 h 6858000"/>
                <a:gd name="connsiteX99" fmla="*/ 1886601 w 9767847"/>
                <a:gd name="connsiteY99" fmla="*/ 0 h 6858000"/>
                <a:gd name="connsiteX100" fmla="*/ 2292926 w 9767847"/>
                <a:gd name="connsiteY100" fmla="*/ 0 h 6858000"/>
                <a:gd name="connsiteX101" fmla="*/ 2135542 w 9767847"/>
                <a:gd name="connsiteY101" fmla="*/ 117781 h 6858000"/>
                <a:gd name="connsiteX102" fmla="*/ 1969576 w 9767847"/>
                <a:gd name="connsiteY102" fmla="*/ 254986 h 6858000"/>
                <a:gd name="connsiteX103" fmla="*/ 1659938 w 9767847"/>
                <a:gd name="connsiteY103" fmla="*/ 549855 h 6858000"/>
                <a:gd name="connsiteX104" fmla="*/ 729383 w 9767847"/>
                <a:gd name="connsiteY104" fmla="*/ 1936480 h 6858000"/>
                <a:gd name="connsiteX105" fmla="*/ 578465 w 9767847"/>
                <a:gd name="connsiteY105" fmla="*/ 2320807 h 6858000"/>
                <a:gd name="connsiteX106" fmla="*/ 465080 w 9767847"/>
                <a:gd name="connsiteY106" fmla="*/ 2714875 h 6858000"/>
                <a:gd name="connsiteX107" fmla="*/ 423820 w 9767847"/>
                <a:gd name="connsiteY107" fmla="*/ 2915436 h 6858000"/>
                <a:gd name="connsiteX108" fmla="*/ 392355 w 9767847"/>
                <a:gd name="connsiteY108" fmla="*/ 3118071 h 6858000"/>
                <a:gd name="connsiteX109" fmla="*/ 358801 w 9767847"/>
                <a:gd name="connsiteY109" fmla="*/ 3526915 h 6858000"/>
                <a:gd name="connsiteX110" fmla="*/ 410350 w 9767847"/>
                <a:gd name="connsiteY110" fmla="*/ 4348226 h 6858000"/>
                <a:gd name="connsiteX111" fmla="*/ 449022 w 9767847"/>
                <a:gd name="connsiteY111" fmla="*/ 4551049 h 6858000"/>
                <a:gd name="connsiteX112" fmla="*/ 498882 w 9767847"/>
                <a:gd name="connsiteY112" fmla="*/ 4752365 h 6858000"/>
                <a:gd name="connsiteX113" fmla="*/ 559775 w 9767847"/>
                <a:gd name="connsiteY113" fmla="*/ 4951657 h 6858000"/>
                <a:gd name="connsiteX114" fmla="*/ 631406 w 9767847"/>
                <a:gd name="connsiteY114" fmla="*/ 5147986 h 6858000"/>
                <a:gd name="connsiteX115" fmla="*/ 1023461 w 9767847"/>
                <a:gd name="connsiteY115" fmla="*/ 5893957 h 6858000"/>
                <a:gd name="connsiteX116" fmla="*/ 1575880 w 9767847"/>
                <a:gd name="connsiteY116" fmla="*/ 6547646 h 6858000"/>
                <a:gd name="connsiteX117" fmla="*/ 1905228 w 9767847"/>
                <a:gd name="connsiteY117" fmla="*/ 6829468 h 6858000"/>
                <a:gd name="connsiteX118" fmla="*/ 1944230 w 9767847"/>
                <a:gd name="connsiteY118" fmla="*/ 6858000 h 6858000"/>
                <a:gd name="connsiteX119" fmla="*/ 1372541 w 9767847"/>
                <a:gd name="connsiteY119" fmla="*/ 6858000 h 6858000"/>
                <a:gd name="connsiteX120" fmla="*/ 1115251 w 9767847"/>
                <a:gd name="connsiteY120" fmla="*/ 6590005 h 6858000"/>
                <a:gd name="connsiteX121" fmla="*/ 0 w 9767847"/>
                <a:gd name="connsiteY121" fmla="*/ 3649031 h 6858000"/>
                <a:gd name="connsiteX122" fmla="*/ 1777294 w 9767847"/>
                <a:gd name="connsiteY122" fmla="*/ 8131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767847" h="685800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31B3630-ECDE-483D-80B4-7EE5F0C89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5335" y="1764407"/>
            <a:ext cx="5616825" cy="2310312"/>
          </a:xfrm>
        </p:spPr>
        <p:txBody>
          <a:bodyPr vert="horz" lIns="91440" tIns="45720" rIns="91440" bIns="45720" rtlCol="0" anchor="b">
            <a:noAutofit/>
          </a:bodyPr>
          <a:lstStyle/>
          <a:p>
            <a:pPr defTabSz="914400">
              <a:lnSpc>
                <a:spcPct val="90000"/>
              </a:lnSpc>
            </a:pPr>
            <a:r>
              <a:rPr lang="en-US" sz="5500" kern="1200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Compliance Updates and Reminders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ACDC77-2DCA-4C08-B53A-38733C44DDA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395335" y="6356350"/>
            <a:ext cx="267462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defTabSz="91440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B3DAFCE5-0C67-4A53-8F92-3CAC2938318C}" type="slidenum">
              <a:rPr kumimoji="0" lang="en-US" altLang="en-US" sz="1200" b="0" i="0" u="none" strike="noStrike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</a:rPr>
              <a:pPr marR="0" lvl="0" indent="0" defTabSz="91440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0" i="0" u="none" strike="noStrike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6629708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SklsIi8gFyGZ5p8qYrZx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SklsIi8gFyGZ5p8qYrZxA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3_Office Theme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000" dirty="0" smtClean="0">
            <a:latin typeface="Franklin Gothic Book" panose="020B05030201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4_Office Theme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000" dirty="0" smtClean="0">
            <a:latin typeface="Franklin Gothic Book" panose="020B05030201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ustom Design">
  <a:themeElements>
    <a:clrScheme name="Custom 1">
      <a:dk1>
        <a:sysClr val="windowText" lastClr="000000"/>
      </a:dk1>
      <a:lt1>
        <a:sysClr val="window" lastClr="FFFFFF"/>
      </a:lt1>
      <a:dk2>
        <a:srgbClr val="FFFFFF"/>
      </a:dk2>
      <a:lt2>
        <a:srgbClr val="44546A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Custom Design">
  <a:themeElements>
    <a:clrScheme name="Custom 1">
      <a:dk1>
        <a:sysClr val="windowText" lastClr="000000"/>
      </a:dk1>
      <a:lt1>
        <a:sysClr val="window" lastClr="FFFFFF"/>
      </a:lt1>
      <a:dk2>
        <a:srgbClr val="FFFFFF"/>
      </a:dk2>
      <a:lt2>
        <a:srgbClr val="44546A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878034D10B45F4AB981681B49E3BA84" ma:contentTypeVersion="13" ma:contentTypeDescription="Create a new document." ma:contentTypeScope="" ma:versionID="937902bd948331ef138468c11036a9ae">
  <xsd:schema xmlns:xsd="http://www.w3.org/2001/XMLSchema" xmlns:xs="http://www.w3.org/2001/XMLSchema" xmlns:p="http://schemas.microsoft.com/office/2006/metadata/properties" xmlns:ns1="http://schemas.microsoft.com/sharepoint/v3" xmlns:ns2="16f00c2e-ac5c-418b-9f13-a0771dbd417d" xmlns:ns3="a721ab99-4100-4f07-9873-7a01e469d395" targetNamespace="http://schemas.microsoft.com/office/2006/metadata/properties" ma:root="true" ma:fieldsID="338b0f5048c19d7bf01671392e769051" ns1:_="" ns2:_="" ns3:_="">
    <xsd:import namespace="http://schemas.microsoft.com/sharepoint/v3"/>
    <xsd:import namespace="16f00c2e-ac5c-418b-9f13-a0771dbd417d"/>
    <xsd:import namespace="a721ab99-4100-4f07-9873-7a01e469d395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1:URL" minOccurs="0"/>
                <xsd:element ref="ns2:SharedWithUsers" minOccurs="0"/>
                <xsd:element ref="ns3:Se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URL" ma:index="11" nillable="true" ma:displayName="URL" ma:internalName="URL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f00c2e-ac5c-418b-9f13-a0771dbd417d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21ab99-4100-4f07-9873-7a01e469d395" elementFormDefault="qualified">
    <xsd:import namespace="http://schemas.microsoft.com/office/2006/documentManagement/types"/>
    <xsd:import namespace="http://schemas.microsoft.com/office/infopath/2007/PartnerControls"/>
    <xsd:element name="Section" ma:index="13" nillable="true" ma:displayName="Section" ma:internalName="Section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/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16f00c2e-ac5c-418b-9f13-a0771dbd417d">bf-01490-1484820030-7949</_dlc_DocId>
    <_dlc_DocIdUrl xmlns="16f00c2e-ac5c-418b-9f13-a0771dbd417d">
      <Url>https://mottmac.sharepoint.com/teams/bf-01490/gs-RAL-pursui/_layouts/15/DocIdRedir.aspx?ID=bf-01490-1484820030-7949</Url>
      <Description>bf-01490-1484820030-7949</Description>
    </_dlc_DocIdUrl>
    <URL xmlns="http://schemas.microsoft.com/sharepoint/v3">
      <Url xsi:nil="true"/>
      <Description xsi:nil="true"/>
    </URL>
    <Section xmlns="a721ab99-4100-4f07-9873-7a01e469d395">Transit System Meetings</Section>
  </documentManagement>
</p:properties>
</file>

<file path=customXml/itemProps1.xml><?xml version="1.0" encoding="utf-8"?>
<ds:datastoreItem xmlns:ds="http://schemas.openxmlformats.org/officeDocument/2006/customXml" ds:itemID="{68C3704C-F7F2-4A30-A226-AC524CBB5243}"/>
</file>

<file path=customXml/itemProps2.xml><?xml version="1.0" encoding="utf-8"?>
<ds:datastoreItem xmlns:ds="http://schemas.openxmlformats.org/officeDocument/2006/customXml" ds:itemID="{4D5A9F6D-6F1D-4F11-889A-EC0C3D3065E9}"/>
</file>

<file path=customXml/itemProps3.xml><?xml version="1.0" encoding="utf-8"?>
<ds:datastoreItem xmlns:ds="http://schemas.openxmlformats.org/officeDocument/2006/customXml" ds:itemID="{4222B671-654A-4FAD-9EFE-FAB09AA1A1AB}"/>
</file>

<file path=customXml/itemProps4.xml><?xml version="1.0" encoding="utf-8"?>
<ds:datastoreItem xmlns:ds="http://schemas.openxmlformats.org/officeDocument/2006/customXml" ds:itemID="{049D7261-F066-4658-8933-15520A0D1F64}"/>
</file>

<file path=docProps/app.xml><?xml version="1.0" encoding="utf-8"?>
<Properties xmlns="http://schemas.openxmlformats.org/officeDocument/2006/extended-properties" xmlns:vt="http://schemas.openxmlformats.org/officeDocument/2006/docPropsVTypes">
  <TotalTime>3115</TotalTime>
  <Words>2460</Words>
  <Application>Microsoft Office PowerPoint</Application>
  <PresentationFormat>Custom</PresentationFormat>
  <Paragraphs>397</Paragraphs>
  <Slides>36</Slides>
  <Notes>34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8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54" baseType="lpstr">
      <vt:lpstr>Arial</vt:lpstr>
      <vt:lpstr>Calibri</vt:lpstr>
      <vt:lpstr>EYInterstate Light</vt:lpstr>
      <vt:lpstr>Franklin Gothic Demi Cond</vt:lpstr>
      <vt:lpstr>Franklin Gothic Medium</vt:lpstr>
      <vt:lpstr>Franklin Gothic Medium Cond</vt:lpstr>
      <vt:lpstr>Gotham Bold</vt:lpstr>
      <vt:lpstr>Symbol</vt:lpstr>
      <vt:lpstr>Wingdings</vt:lpstr>
      <vt:lpstr>Office Theme</vt:lpstr>
      <vt:lpstr>1_Office Theme</vt:lpstr>
      <vt:lpstr>13_Office Theme</vt:lpstr>
      <vt:lpstr>14_Office Theme</vt:lpstr>
      <vt:lpstr>Custom Design</vt:lpstr>
      <vt:lpstr>1_Custom Design</vt:lpstr>
      <vt:lpstr>2_Office Theme</vt:lpstr>
      <vt:lpstr>3_Office Theme</vt:lpstr>
      <vt:lpstr>think-cell Slide</vt:lpstr>
      <vt:lpstr>Integrated Mobility Division Transit Systems Call </vt:lpstr>
      <vt:lpstr>AGENDA</vt:lpstr>
      <vt:lpstr>New Grant Opportunities</vt:lpstr>
      <vt:lpstr>Finance Updates and Reminders</vt:lpstr>
      <vt:lpstr>Grant Administration  &amp; Procurement Updates</vt:lpstr>
      <vt:lpstr>Recent Grant Administration Updates</vt:lpstr>
      <vt:lpstr>New! Monthly ROAP Reporting Smartsheet Update</vt:lpstr>
      <vt:lpstr>Procurement Updates</vt:lpstr>
      <vt:lpstr>Compliance Updates and Reminders</vt:lpstr>
      <vt:lpstr>NCDOT Integrated Mobility Division Training Standards</vt:lpstr>
      <vt:lpstr>NCDOT Integrated Mobility Division Training Standards</vt:lpstr>
      <vt:lpstr>IMD Business Guide</vt:lpstr>
      <vt:lpstr>IMD Business Guide</vt:lpstr>
      <vt:lpstr>IMD Business Guide</vt:lpstr>
      <vt:lpstr>IMD Business Guide</vt:lpstr>
      <vt:lpstr>IMD Business Guide</vt:lpstr>
      <vt:lpstr>IMD Business Guide</vt:lpstr>
      <vt:lpstr>Program Income</vt:lpstr>
      <vt:lpstr>Program Income</vt:lpstr>
      <vt:lpstr>Program Income Guidance</vt:lpstr>
      <vt:lpstr>Program Income Generated from Emergency Relief Funds</vt:lpstr>
      <vt:lpstr>Other Updates &amp; Reminders</vt:lpstr>
      <vt:lpstr>PowerPoint Presentation</vt:lpstr>
      <vt:lpstr>Methodology Update Process to Date</vt:lpstr>
      <vt:lpstr>Guidance Release</vt:lpstr>
      <vt:lpstr>Complete Streets Training Dates </vt:lpstr>
      <vt:lpstr>State Management Plan</vt:lpstr>
      <vt:lpstr>PowerPoint Presentation</vt:lpstr>
      <vt:lpstr>Proficiency Reviews/SSP Reviews 2022</vt:lpstr>
      <vt:lpstr>Proficiency Reviews/SSP Reviews 2022</vt:lpstr>
      <vt:lpstr>TSA Mask Mandate</vt:lpstr>
      <vt:lpstr>PowerPoint Presentation</vt:lpstr>
      <vt:lpstr>Transit Communication Hub</vt:lpstr>
      <vt:lpstr>Transit Communication Hub</vt:lpstr>
      <vt:lpstr>PowerPoint Presentation</vt:lpstr>
      <vt:lpstr>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Integrated Mobility Division Transit Systems Call</dc:title>
  <dc:creator>Hildebrandt, Heather J</dc:creator>
  <cp:lastModifiedBy>Brumfield, Ryan M</cp:lastModifiedBy>
  <cp:revision>137</cp:revision>
  <dcterms:created xsi:type="dcterms:W3CDTF">2020-12-15T18:39:39Z</dcterms:created>
  <dcterms:modified xsi:type="dcterms:W3CDTF">2022-02-09T18:58:53Z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0x010100A878034D10B45F4AB981681B49E3BA84</vt:lpwstr>
  </property>
  <property fmtid="{D5CDD505-2E9C-101B-9397-08002B2CF9AE}" pid="3" name="Order">
    <vt:r8>8400</vt:r8>
  </property>
</Properties>
</file>